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03" r:id="rId2"/>
    <p:sldId id="304" r:id="rId3"/>
    <p:sldId id="295" r:id="rId4"/>
    <p:sldId id="296" r:id="rId5"/>
    <p:sldId id="260" r:id="rId6"/>
    <p:sldId id="264" r:id="rId7"/>
    <p:sldId id="298" r:id="rId8"/>
    <p:sldId id="286" r:id="rId9"/>
    <p:sldId id="287" r:id="rId10"/>
    <p:sldId id="291" r:id="rId11"/>
    <p:sldId id="306" r:id="rId12"/>
    <p:sldId id="280" r:id="rId13"/>
    <p:sldId id="302" r:id="rId14"/>
    <p:sldId id="289" r:id="rId15"/>
    <p:sldId id="305" r:id="rId16"/>
  </p:sldIdLst>
  <p:sldSz cx="9144000" cy="6858000" type="screen4x3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3730" autoAdjust="0"/>
  </p:normalViewPr>
  <p:slideViewPr>
    <p:cSldViewPr>
      <p:cViewPr>
        <p:scale>
          <a:sx n="66" d="100"/>
          <a:sy n="66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9D6A2-C8E9-4834-AA09-B3C915CFC4F1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FD4E-8791-472C-A655-D5833FE2C71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2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FD4E-8791-472C-A655-D5833FE2C71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2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FD4E-8791-472C-A655-D5833FE2C71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9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7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01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61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86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26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24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0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25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6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56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A0719-F8EF-4DC4-BC35-D0AE6B8A9DCB}" type="datetimeFigureOut">
              <a:rPr lang="zh-CN" altLang="en-US" smtClean="0"/>
              <a:pPr/>
              <a:t>2017/11/30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51E69-07CA-4D11-B03A-FF576DEFA3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0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 6">
            <a:extLst>
              <a:ext uri="{FF2B5EF4-FFF2-40B4-BE49-F238E27FC236}">
                <a16:creationId xmlns="" xmlns:a16="http://schemas.microsoft.com/office/drawing/2014/main" id="{57EEB35E-E0D7-4DDD-ADE3-977188746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1529"/>
          <a:stretch>
            <a:fillRect/>
          </a:stretch>
        </p:blipFill>
        <p:spPr>
          <a:xfrm>
            <a:off x="4932040" y="1974013"/>
            <a:ext cx="4293448" cy="492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06" y="0"/>
                </a:moveTo>
                <a:cubicBezTo>
                  <a:pt x="11680" y="0"/>
                  <a:pt x="11571" y="3"/>
                  <a:pt x="11476" y="10"/>
                </a:cubicBezTo>
                <a:cubicBezTo>
                  <a:pt x="11277" y="22"/>
                  <a:pt x="11126" y="50"/>
                  <a:pt x="10945" y="114"/>
                </a:cubicBezTo>
                <a:cubicBezTo>
                  <a:pt x="10938" y="117"/>
                  <a:pt x="10930" y="119"/>
                  <a:pt x="10923" y="121"/>
                </a:cubicBezTo>
                <a:cubicBezTo>
                  <a:pt x="10886" y="135"/>
                  <a:pt x="10837" y="158"/>
                  <a:pt x="10797" y="174"/>
                </a:cubicBezTo>
                <a:cubicBezTo>
                  <a:pt x="10725" y="204"/>
                  <a:pt x="10659" y="230"/>
                  <a:pt x="10568" y="271"/>
                </a:cubicBezTo>
                <a:cubicBezTo>
                  <a:pt x="10241" y="422"/>
                  <a:pt x="9910" y="594"/>
                  <a:pt x="9835" y="652"/>
                </a:cubicBezTo>
                <a:cubicBezTo>
                  <a:pt x="9759" y="710"/>
                  <a:pt x="9638" y="759"/>
                  <a:pt x="9565" y="759"/>
                </a:cubicBezTo>
                <a:cubicBezTo>
                  <a:pt x="9178" y="759"/>
                  <a:pt x="7975" y="1713"/>
                  <a:pt x="7306" y="2537"/>
                </a:cubicBezTo>
                <a:cubicBezTo>
                  <a:pt x="6931" y="3038"/>
                  <a:pt x="6575" y="3653"/>
                  <a:pt x="6270" y="4300"/>
                </a:cubicBezTo>
                <a:cubicBezTo>
                  <a:pt x="5804" y="5346"/>
                  <a:pt x="5453" y="6546"/>
                  <a:pt x="5359" y="7529"/>
                </a:cubicBezTo>
                <a:cubicBezTo>
                  <a:pt x="5329" y="7843"/>
                  <a:pt x="5285" y="8255"/>
                  <a:pt x="5264" y="8443"/>
                </a:cubicBezTo>
                <a:cubicBezTo>
                  <a:pt x="5181" y="9163"/>
                  <a:pt x="5162" y="10795"/>
                  <a:pt x="5225" y="11560"/>
                </a:cubicBezTo>
                <a:cubicBezTo>
                  <a:pt x="5287" y="12293"/>
                  <a:pt x="5275" y="12382"/>
                  <a:pt x="5108" y="12626"/>
                </a:cubicBezTo>
                <a:cubicBezTo>
                  <a:pt x="4881" y="12959"/>
                  <a:pt x="4569" y="13335"/>
                  <a:pt x="4320" y="13600"/>
                </a:cubicBezTo>
                <a:cubicBezTo>
                  <a:pt x="4265" y="13673"/>
                  <a:pt x="4205" y="13739"/>
                  <a:pt x="4145" y="13783"/>
                </a:cubicBezTo>
                <a:cubicBezTo>
                  <a:pt x="4057" y="13866"/>
                  <a:pt x="3988" y="13919"/>
                  <a:pt x="3957" y="13919"/>
                </a:cubicBezTo>
                <a:cubicBezTo>
                  <a:pt x="3883" y="13919"/>
                  <a:pt x="3852" y="13956"/>
                  <a:pt x="3845" y="14002"/>
                </a:cubicBezTo>
                <a:cubicBezTo>
                  <a:pt x="3848" y="14029"/>
                  <a:pt x="3847" y="14055"/>
                  <a:pt x="3862" y="14085"/>
                </a:cubicBezTo>
                <a:cubicBezTo>
                  <a:pt x="3864" y="14089"/>
                  <a:pt x="3867" y="14093"/>
                  <a:pt x="3870" y="14097"/>
                </a:cubicBezTo>
                <a:cubicBezTo>
                  <a:pt x="3879" y="14114"/>
                  <a:pt x="3898" y="14134"/>
                  <a:pt x="3911" y="14152"/>
                </a:cubicBezTo>
                <a:cubicBezTo>
                  <a:pt x="3938" y="14179"/>
                  <a:pt x="3969" y="14203"/>
                  <a:pt x="4012" y="14223"/>
                </a:cubicBezTo>
                <a:cubicBezTo>
                  <a:pt x="4111" y="14269"/>
                  <a:pt x="4178" y="14344"/>
                  <a:pt x="4162" y="14387"/>
                </a:cubicBezTo>
                <a:cubicBezTo>
                  <a:pt x="4156" y="14402"/>
                  <a:pt x="4066" y="14441"/>
                  <a:pt x="3976" y="14480"/>
                </a:cubicBezTo>
                <a:cubicBezTo>
                  <a:pt x="3905" y="14527"/>
                  <a:pt x="3786" y="14572"/>
                  <a:pt x="3595" y="14628"/>
                </a:cubicBezTo>
                <a:cubicBezTo>
                  <a:pt x="3111" y="14806"/>
                  <a:pt x="2426" y="15033"/>
                  <a:pt x="1901" y="15177"/>
                </a:cubicBezTo>
                <a:cubicBezTo>
                  <a:pt x="1599" y="15260"/>
                  <a:pt x="1345" y="15430"/>
                  <a:pt x="1129" y="15682"/>
                </a:cubicBezTo>
                <a:cubicBezTo>
                  <a:pt x="986" y="15860"/>
                  <a:pt x="855" y="16098"/>
                  <a:pt x="734" y="16365"/>
                </a:cubicBezTo>
                <a:cubicBezTo>
                  <a:pt x="675" y="16504"/>
                  <a:pt x="616" y="16639"/>
                  <a:pt x="567" y="16803"/>
                </a:cubicBezTo>
                <a:cubicBezTo>
                  <a:pt x="489" y="17066"/>
                  <a:pt x="330" y="17414"/>
                  <a:pt x="213" y="17576"/>
                </a:cubicBezTo>
                <a:cubicBezTo>
                  <a:pt x="180" y="17621"/>
                  <a:pt x="160" y="17660"/>
                  <a:pt x="136" y="17700"/>
                </a:cubicBezTo>
                <a:cubicBezTo>
                  <a:pt x="118" y="17730"/>
                  <a:pt x="101" y="17762"/>
                  <a:pt x="87" y="17800"/>
                </a:cubicBezTo>
                <a:cubicBezTo>
                  <a:pt x="76" y="17830"/>
                  <a:pt x="71" y="17880"/>
                  <a:pt x="63" y="17919"/>
                </a:cubicBezTo>
                <a:cubicBezTo>
                  <a:pt x="50" y="17978"/>
                  <a:pt x="32" y="18029"/>
                  <a:pt x="25" y="18121"/>
                </a:cubicBezTo>
                <a:cubicBezTo>
                  <a:pt x="24" y="18122"/>
                  <a:pt x="25" y="18123"/>
                  <a:pt x="25" y="18123"/>
                </a:cubicBezTo>
                <a:cubicBezTo>
                  <a:pt x="1" y="18405"/>
                  <a:pt x="0" y="18876"/>
                  <a:pt x="0" y="19737"/>
                </a:cubicBezTo>
                <a:cubicBezTo>
                  <a:pt x="0" y="19739"/>
                  <a:pt x="0" y="19737"/>
                  <a:pt x="0" y="19739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8749"/>
                </a:lnTo>
                <a:lnTo>
                  <a:pt x="21600" y="18711"/>
                </a:lnTo>
                <a:cubicBezTo>
                  <a:pt x="21600" y="16627"/>
                  <a:pt x="21587" y="16015"/>
                  <a:pt x="21518" y="15867"/>
                </a:cubicBezTo>
                <a:lnTo>
                  <a:pt x="21229" y="15751"/>
                </a:lnTo>
                <a:cubicBezTo>
                  <a:pt x="20839" y="15595"/>
                  <a:pt x="20693" y="15389"/>
                  <a:pt x="20553" y="14792"/>
                </a:cubicBezTo>
                <a:cubicBezTo>
                  <a:pt x="20498" y="14558"/>
                  <a:pt x="20514" y="14458"/>
                  <a:pt x="20618" y="14356"/>
                </a:cubicBezTo>
                <a:cubicBezTo>
                  <a:pt x="20820" y="14161"/>
                  <a:pt x="20726" y="12599"/>
                  <a:pt x="20476" y="11984"/>
                </a:cubicBezTo>
                <a:cubicBezTo>
                  <a:pt x="20376" y="11736"/>
                  <a:pt x="20313" y="11517"/>
                  <a:pt x="20337" y="11496"/>
                </a:cubicBezTo>
                <a:cubicBezTo>
                  <a:pt x="20361" y="11475"/>
                  <a:pt x="20330" y="11405"/>
                  <a:pt x="20266" y="11339"/>
                </a:cubicBezTo>
                <a:cubicBezTo>
                  <a:pt x="20090" y="11156"/>
                  <a:pt x="19627" y="10057"/>
                  <a:pt x="19519" y="9564"/>
                </a:cubicBezTo>
                <a:cubicBezTo>
                  <a:pt x="19307" y="8598"/>
                  <a:pt x="19249" y="8294"/>
                  <a:pt x="19124" y="7491"/>
                </a:cubicBezTo>
                <a:cubicBezTo>
                  <a:pt x="18900" y="6055"/>
                  <a:pt x="18221" y="4184"/>
                  <a:pt x="17566" y="3201"/>
                </a:cubicBezTo>
                <a:cubicBezTo>
                  <a:pt x="16371" y="1405"/>
                  <a:pt x="13854" y="7"/>
                  <a:pt x="1180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zh-CN" altLang="en-US" b="1" dirty="0"/>
              <a:t>邹潇霄</a:t>
            </a:r>
            <a:r>
              <a:rPr lang="zh-CN" altLang="en-US" dirty="0"/>
              <a:t>    </a:t>
            </a:r>
            <a:r>
              <a:rPr lang="zh-CN" altLang="en-US" sz="2800" dirty="0"/>
              <a:t>杭州外国语学校  </a:t>
            </a:r>
            <a:r>
              <a:rPr lang="en-US" altLang="zh-CN" sz="2800" dirty="0"/>
              <a:t>·  </a:t>
            </a:r>
            <a:r>
              <a:rPr lang="zh-CN" altLang="en-US" sz="2800" dirty="0"/>
              <a:t>英语教师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457200" y="1772816"/>
            <a:ext cx="5122912" cy="1728192"/>
          </a:xfrm>
        </p:spPr>
        <p:txBody>
          <a:bodyPr>
            <a:normAutofit/>
          </a:bodyPr>
          <a:lstStyle/>
          <a:p>
            <a:pPr marL="0" indent="533400">
              <a:lnSpc>
                <a:spcPct val="120000"/>
              </a:lnSpc>
              <a:buNone/>
            </a:pPr>
            <a:r>
              <a:rPr lang="zh-CN" altLang="en-US" sz="2100" dirty="0"/>
              <a:t>从教</a:t>
            </a:r>
            <a:r>
              <a:rPr lang="en-US" altLang="zh-CN" sz="2100" dirty="0"/>
              <a:t>11</a:t>
            </a:r>
            <a:r>
              <a:rPr lang="zh-CN" altLang="en-US" sz="2100" dirty="0"/>
              <a:t>年，工作勤勉踏实，热爱教育工作。连续多年被评为校“优秀教育工作者”、“教坛新秀”等荣誉。努力钻研英语课堂教学，撰写发表多篇论文并获奖。</a:t>
            </a:r>
            <a:endParaRPr lang="en-US" altLang="zh-CN" sz="2100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A088258-F263-4BCE-8FC0-BEB0DA6260CD}"/>
              </a:ext>
            </a:extLst>
          </p:cNvPr>
          <p:cNvSpPr/>
          <p:nvPr/>
        </p:nvSpPr>
        <p:spPr>
          <a:xfrm>
            <a:off x="540060" y="3573016"/>
            <a:ext cx="40319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4216400" algn="l"/>
              </a:tabLst>
            </a:pPr>
            <a:r>
              <a:rPr lang="en-US" altLang="zh-CN" sz="2000" dirty="0"/>
              <a:t>2017</a:t>
            </a:r>
            <a:r>
              <a:rPr lang="zh-CN" altLang="en-US" sz="2000" dirty="0"/>
              <a:t>年浙江省初中英语课堂教学评比一等奖。</a:t>
            </a:r>
            <a:endParaRPr lang="en-US" altLang="zh-CN" sz="20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2015</a:t>
            </a:r>
            <a:r>
              <a:rPr lang="zh-CN" altLang="en-US" sz="2000" dirty="0"/>
              <a:t>年参加杭州电视台“名师公开课”录制。</a:t>
            </a:r>
            <a:endParaRPr lang="en-US" altLang="zh-CN" sz="20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2011-2013</a:t>
            </a:r>
            <a:r>
              <a:rPr lang="zh-CN" altLang="en-US" sz="2000" dirty="0"/>
              <a:t>年作为“孔子课堂”教师在美国教学，并取得美国教师资格证。</a:t>
            </a:r>
          </a:p>
        </p:txBody>
      </p:sp>
    </p:spTree>
    <p:extLst>
      <p:ext uri="{BB962C8B-B14F-4D97-AF65-F5344CB8AC3E}">
        <p14:creationId xmlns:p14="http://schemas.microsoft.com/office/powerpoint/2010/main" val="35175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other features</a:t>
            </a:r>
            <a:endParaRPr lang="zh-CN" altLang="en-US" b="1" dirty="0"/>
          </a:p>
        </p:txBody>
      </p:sp>
      <p:pic>
        <p:nvPicPr>
          <p:cNvPr id="35842" name="Picture 2" descr="http://www.eltbooks.com/cover/9780521733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53" y="1795046"/>
            <a:ext cx="1964188" cy="2786082"/>
          </a:xfrm>
          <a:prstGeom prst="rect">
            <a:avLst/>
          </a:prstGeom>
          <a:noFill/>
        </p:spPr>
      </p:pic>
      <p:pic>
        <p:nvPicPr>
          <p:cNvPr id="5" name="Picture 2" descr="http://www.eltbooks.com/cover/9780521733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1795046"/>
            <a:ext cx="1964188" cy="2786082"/>
          </a:xfrm>
          <a:prstGeom prst="rect">
            <a:avLst/>
          </a:prstGeom>
          <a:noFill/>
        </p:spPr>
      </p:pic>
      <p:pic>
        <p:nvPicPr>
          <p:cNvPr id="2050" name="Picture 2" descr="See the source image">
            <a:extLst>
              <a:ext uri="{FF2B5EF4-FFF2-40B4-BE49-F238E27FC236}">
                <a16:creationId xmlns="" xmlns:a16="http://schemas.microsoft.com/office/drawing/2014/main" id="{21B7D3EC-55A9-4E47-96A7-4AD1B1E5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64" y="1811678"/>
            <a:ext cx="4179123" cy="276945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6">
            <a:extLst>
              <a:ext uri="{FF2B5EF4-FFF2-40B4-BE49-F238E27FC236}">
                <a16:creationId xmlns="" xmlns:a16="http://schemas.microsoft.com/office/drawing/2014/main" id="{C58606BD-70E8-4648-9380-79F8C52230FA}"/>
              </a:ext>
            </a:extLst>
          </p:cNvPr>
          <p:cNvSpPr/>
          <p:nvPr/>
        </p:nvSpPr>
        <p:spPr>
          <a:xfrm>
            <a:off x="676026" y="4797152"/>
            <a:ext cx="3327451" cy="874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personal information</a:t>
            </a:r>
            <a:endParaRPr lang="zh-CN" altLang="en-US" sz="2800" dirty="0"/>
          </a:p>
        </p:txBody>
      </p:sp>
      <p:sp>
        <p:nvSpPr>
          <p:cNvPr id="10" name="圆角矩形 6">
            <a:extLst>
              <a:ext uri="{FF2B5EF4-FFF2-40B4-BE49-F238E27FC236}">
                <a16:creationId xmlns="" xmlns:a16="http://schemas.microsoft.com/office/drawing/2014/main" id="{F8DB7D2B-9CC7-41DC-B2AE-B6C87033BDEC}"/>
              </a:ext>
            </a:extLst>
          </p:cNvPr>
          <p:cNvSpPr/>
          <p:nvPr/>
        </p:nvSpPr>
        <p:spPr>
          <a:xfrm>
            <a:off x="5143425" y="4797152"/>
            <a:ext cx="3326400" cy="874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stain on clothes</a:t>
            </a:r>
            <a:endParaRPr lang="zh-CN" altLang="en-US" sz="2800" dirty="0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E041E72-A9E8-4F03-91F8-1774C3B71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426">
            <a:off x="2491328" y="4295153"/>
            <a:ext cx="442272" cy="237753"/>
          </a:xfrm>
          <a:prstGeom prst="rect">
            <a:avLst/>
          </a:prstGeom>
        </p:spPr>
      </p:pic>
      <p:sp>
        <p:nvSpPr>
          <p:cNvPr id="3" name="左箭头 2">
            <a:hlinkClick r:id="rId6" action="ppaction://hlinksldjump"/>
          </p:cNvPr>
          <p:cNvSpPr/>
          <p:nvPr/>
        </p:nvSpPr>
        <p:spPr>
          <a:xfrm>
            <a:off x="6142090" y="5805264"/>
            <a:ext cx="1080120" cy="9087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39A442B-1484-4FDA-AD6C-8E79EC11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 rot="153961">
            <a:off x="1893811" y="552174"/>
            <a:ext cx="6723847" cy="5993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 descr="Precoras_3rd_grade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16632"/>
            <a:ext cx="2614303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圆角矩形 6">
            <a:extLst>
              <a:ext uri="{FF2B5EF4-FFF2-40B4-BE49-F238E27FC236}">
                <a16:creationId xmlns="" xmlns:a16="http://schemas.microsoft.com/office/drawing/2014/main" id="{F8DB7D2B-9CC7-41DC-B2AE-B6C87033BDEC}"/>
              </a:ext>
            </a:extLst>
          </p:cNvPr>
          <p:cNvSpPr/>
          <p:nvPr/>
        </p:nvSpPr>
        <p:spPr>
          <a:xfrm>
            <a:off x="0" y="3500438"/>
            <a:ext cx="235742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patience </a:t>
            </a:r>
            <a:r>
              <a:rPr lang="zh-CN" altLang="en-US" sz="2800" dirty="0" smtClean="0"/>
              <a:t>耐心</a:t>
            </a:r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6" name="圆角矩形 6">
            <a:extLst>
              <a:ext uri="{FF2B5EF4-FFF2-40B4-BE49-F238E27FC236}">
                <a16:creationId xmlns="" xmlns:a16="http://schemas.microsoft.com/office/drawing/2014/main" id="{F8DB7D2B-9CC7-41DC-B2AE-B6C87033BDEC}"/>
              </a:ext>
            </a:extLst>
          </p:cNvPr>
          <p:cNvSpPr/>
          <p:nvPr/>
        </p:nvSpPr>
        <p:spPr>
          <a:xfrm>
            <a:off x="0" y="4286256"/>
            <a:ext cx="2643174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confidence </a:t>
            </a:r>
            <a:r>
              <a:rPr lang="zh-CN" altLang="en-US" sz="2800" dirty="0" smtClean="0"/>
              <a:t>信心</a:t>
            </a:r>
            <a:endParaRPr lang="zh-CN" altLang="en-US" sz="2800" dirty="0"/>
          </a:p>
        </p:txBody>
      </p:sp>
      <p:sp>
        <p:nvSpPr>
          <p:cNvPr id="7" name="圆角矩形 6">
            <a:extLst>
              <a:ext uri="{FF2B5EF4-FFF2-40B4-BE49-F238E27FC236}">
                <a16:creationId xmlns="" xmlns:a16="http://schemas.microsoft.com/office/drawing/2014/main" id="{F8DB7D2B-9CC7-41DC-B2AE-B6C87033BDEC}"/>
              </a:ext>
            </a:extLst>
          </p:cNvPr>
          <p:cNvSpPr/>
          <p:nvPr/>
        </p:nvSpPr>
        <p:spPr>
          <a:xfrm>
            <a:off x="0" y="5072074"/>
            <a:ext cx="235742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friendship</a:t>
            </a:r>
            <a:endParaRPr lang="zh-CN" altLang="en-US" sz="2800" dirty="0"/>
          </a:p>
        </p:txBody>
      </p:sp>
      <p:sp>
        <p:nvSpPr>
          <p:cNvPr id="8" name="圆角矩形 7">
            <a:extLst>
              <a:ext uri="{FF2B5EF4-FFF2-40B4-BE49-F238E27FC236}">
                <a16:creationId xmlns="" xmlns:a16="http://schemas.microsoft.com/office/drawing/2014/main" id="{F8DB7D2B-9CC7-41DC-B2AE-B6C87033BDEC}"/>
              </a:ext>
            </a:extLst>
          </p:cNvPr>
          <p:cNvSpPr/>
          <p:nvPr/>
        </p:nvSpPr>
        <p:spPr>
          <a:xfrm>
            <a:off x="0" y="5857892"/>
            <a:ext cx="235742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…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038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016557DF-2336-4224-A9DD-B810EF7E1FFF}"/>
              </a:ext>
            </a:extLst>
          </p:cNvPr>
          <p:cNvGrpSpPr/>
          <p:nvPr/>
        </p:nvGrpSpPr>
        <p:grpSpPr>
          <a:xfrm>
            <a:off x="548437" y="2411760"/>
            <a:ext cx="3496842" cy="4032448"/>
            <a:chOff x="4993883" y="1627112"/>
            <a:chExt cx="3496842" cy="4032448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2F8D8DB9-F99A-45B3-AECD-DA0F85A08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79" t="4664" r="4103" b="11532"/>
            <a:stretch/>
          </p:blipFill>
          <p:spPr>
            <a:xfrm>
              <a:off x="4993883" y="1627112"/>
              <a:ext cx="3496842" cy="403244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3CCC7B24-0C92-4C3D-8349-270E232F2BF1}"/>
                </a:ext>
              </a:extLst>
            </p:cNvPr>
            <p:cNvSpPr txBox="1"/>
            <p:nvPr/>
          </p:nvSpPr>
          <p:spPr>
            <a:xfrm>
              <a:off x="6018259" y="2510826"/>
              <a:ext cx="1390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2060"/>
                  </a:solidFill>
                </a:rPr>
                <a:t>LOST</a:t>
              </a:r>
              <a:endParaRPr lang="zh-CN" alt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8437" y="1907942"/>
            <a:ext cx="5967780" cy="503818"/>
          </a:xfrm>
        </p:spPr>
        <p:txBody>
          <a:bodyPr>
            <a:noAutofit/>
          </a:bodyPr>
          <a:lstStyle/>
          <a:p>
            <a:pPr algn="l"/>
            <a:r>
              <a:rPr lang="en-US" altLang="zh-CN" sz="4000" b="1" dirty="0"/>
              <a:t>Write a lost notice. </a:t>
            </a:r>
            <a:endParaRPr lang="zh-CN" altLang="en-US" sz="4000" b="1" dirty="0"/>
          </a:p>
        </p:txBody>
      </p:sp>
      <p:pic>
        <p:nvPicPr>
          <p:cNvPr id="5" name="Picture 2" descr="Picture 2">
            <a:extLst>
              <a:ext uri="{FF2B5EF4-FFF2-40B4-BE49-F238E27FC236}">
                <a16:creationId xmlns="" xmlns:a16="http://schemas.microsoft.com/office/drawing/2014/main" id="{0F9461CA-12F2-49B7-AEF3-61EA0BD689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351" t="3586" r="3350" b="3093"/>
          <a:stretch>
            <a:fillRect/>
          </a:stretch>
        </p:blipFill>
        <p:spPr>
          <a:xfrm flipH="1">
            <a:off x="4468442" y="2411760"/>
            <a:ext cx="4395600" cy="4093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9" extrusionOk="0">
                <a:moveTo>
                  <a:pt x="11132" y="0"/>
                </a:moveTo>
                <a:cubicBezTo>
                  <a:pt x="10669" y="-11"/>
                  <a:pt x="10096" y="132"/>
                  <a:pt x="9785" y="388"/>
                </a:cubicBezTo>
                <a:cubicBezTo>
                  <a:pt x="9645" y="504"/>
                  <a:pt x="9466" y="563"/>
                  <a:pt x="9364" y="532"/>
                </a:cubicBezTo>
                <a:cubicBezTo>
                  <a:pt x="9149" y="467"/>
                  <a:pt x="8303" y="773"/>
                  <a:pt x="7759" y="1111"/>
                </a:cubicBezTo>
                <a:cubicBezTo>
                  <a:pt x="7537" y="1249"/>
                  <a:pt x="7193" y="1406"/>
                  <a:pt x="6996" y="1462"/>
                </a:cubicBezTo>
                <a:cubicBezTo>
                  <a:pt x="6800" y="1518"/>
                  <a:pt x="6449" y="1717"/>
                  <a:pt x="6215" y="1903"/>
                </a:cubicBezTo>
                <a:cubicBezTo>
                  <a:pt x="5981" y="2089"/>
                  <a:pt x="5510" y="2382"/>
                  <a:pt x="5167" y="2551"/>
                </a:cubicBezTo>
                <a:cubicBezTo>
                  <a:pt x="4825" y="2720"/>
                  <a:pt x="4220" y="3078"/>
                  <a:pt x="3823" y="3349"/>
                </a:cubicBezTo>
                <a:cubicBezTo>
                  <a:pt x="2230" y="4435"/>
                  <a:pt x="1793" y="5115"/>
                  <a:pt x="933" y="7831"/>
                </a:cubicBezTo>
                <a:cubicBezTo>
                  <a:pt x="695" y="8579"/>
                  <a:pt x="429" y="9285"/>
                  <a:pt x="337" y="9399"/>
                </a:cubicBezTo>
                <a:cubicBezTo>
                  <a:pt x="207" y="9561"/>
                  <a:pt x="171" y="9733"/>
                  <a:pt x="184" y="10197"/>
                </a:cubicBezTo>
                <a:cubicBezTo>
                  <a:pt x="193" y="10521"/>
                  <a:pt x="158" y="11057"/>
                  <a:pt x="103" y="11386"/>
                </a:cubicBezTo>
                <a:cubicBezTo>
                  <a:pt x="47" y="11715"/>
                  <a:pt x="1" y="12302"/>
                  <a:pt x="0" y="12691"/>
                </a:cubicBezTo>
                <a:cubicBezTo>
                  <a:pt x="0" y="13312"/>
                  <a:pt x="40" y="13496"/>
                  <a:pt x="334" y="14193"/>
                </a:cubicBezTo>
                <a:cubicBezTo>
                  <a:pt x="519" y="14631"/>
                  <a:pt x="880" y="15277"/>
                  <a:pt x="1137" y="15630"/>
                </a:cubicBezTo>
                <a:cubicBezTo>
                  <a:pt x="1395" y="15982"/>
                  <a:pt x="1716" y="16472"/>
                  <a:pt x="1848" y="16719"/>
                </a:cubicBezTo>
                <a:cubicBezTo>
                  <a:pt x="1981" y="16966"/>
                  <a:pt x="2252" y="17373"/>
                  <a:pt x="2452" y="17623"/>
                </a:cubicBezTo>
                <a:cubicBezTo>
                  <a:pt x="2901" y="18186"/>
                  <a:pt x="3003" y="18404"/>
                  <a:pt x="3142" y="19094"/>
                </a:cubicBezTo>
                <a:cubicBezTo>
                  <a:pt x="3233" y="19552"/>
                  <a:pt x="3232" y="19721"/>
                  <a:pt x="3125" y="20136"/>
                </a:cubicBezTo>
                <a:cubicBezTo>
                  <a:pt x="3049" y="20436"/>
                  <a:pt x="3019" y="20779"/>
                  <a:pt x="3053" y="21010"/>
                </a:cubicBezTo>
                <a:lnTo>
                  <a:pt x="3109" y="21388"/>
                </a:lnTo>
                <a:lnTo>
                  <a:pt x="3726" y="21485"/>
                </a:lnTo>
                <a:cubicBezTo>
                  <a:pt x="4166" y="21554"/>
                  <a:pt x="5217" y="21589"/>
                  <a:pt x="6175" y="21589"/>
                </a:cubicBezTo>
                <a:cubicBezTo>
                  <a:pt x="7133" y="21588"/>
                  <a:pt x="8000" y="21551"/>
                  <a:pt x="8071" y="21482"/>
                </a:cubicBezTo>
                <a:cubicBezTo>
                  <a:pt x="8134" y="21422"/>
                  <a:pt x="8496" y="21360"/>
                  <a:pt x="8880" y="21344"/>
                </a:cubicBezTo>
                <a:cubicBezTo>
                  <a:pt x="9263" y="21329"/>
                  <a:pt x="9617" y="21270"/>
                  <a:pt x="9666" y="21213"/>
                </a:cubicBezTo>
                <a:cubicBezTo>
                  <a:pt x="9843" y="21008"/>
                  <a:pt x="9497" y="20420"/>
                  <a:pt x="9076" y="20211"/>
                </a:cubicBezTo>
                <a:cubicBezTo>
                  <a:pt x="8664" y="20007"/>
                  <a:pt x="8613" y="19908"/>
                  <a:pt x="8815" y="19714"/>
                </a:cubicBezTo>
                <a:cubicBezTo>
                  <a:pt x="9104" y="19436"/>
                  <a:pt x="9809" y="17635"/>
                  <a:pt x="9809" y="17173"/>
                </a:cubicBezTo>
                <a:cubicBezTo>
                  <a:pt x="9809" y="17039"/>
                  <a:pt x="9840" y="16909"/>
                  <a:pt x="9879" y="16882"/>
                </a:cubicBezTo>
                <a:cubicBezTo>
                  <a:pt x="9918" y="16854"/>
                  <a:pt x="10391" y="16823"/>
                  <a:pt x="10932" y="16813"/>
                </a:cubicBezTo>
                <a:cubicBezTo>
                  <a:pt x="11473" y="16803"/>
                  <a:pt x="12110" y="16760"/>
                  <a:pt x="12347" y="16719"/>
                </a:cubicBezTo>
                <a:cubicBezTo>
                  <a:pt x="12583" y="16678"/>
                  <a:pt x="13084" y="16588"/>
                  <a:pt x="13462" y="16522"/>
                </a:cubicBezTo>
                <a:cubicBezTo>
                  <a:pt x="14148" y="16402"/>
                  <a:pt x="14150" y="16404"/>
                  <a:pt x="14324" y="16656"/>
                </a:cubicBezTo>
                <a:cubicBezTo>
                  <a:pt x="14420" y="16795"/>
                  <a:pt x="14627" y="16971"/>
                  <a:pt x="14785" y="17047"/>
                </a:cubicBezTo>
                <a:cubicBezTo>
                  <a:pt x="14942" y="17124"/>
                  <a:pt x="15117" y="17293"/>
                  <a:pt x="15172" y="17423"/>
                </a:cubicBezTo>
                <a:cubicBezTo>
                  <a:pt x="15295" y="17707"/>
                  <a:pt x="15764" y="17884"/>
                  <a:pt x="16649" y="17977"/>
                </a:cubicBezTo>
                <a:lnTo>
                  <a:pt x="17276" y="18043"/>
                </a:lnTo>
                <a:lnTo>
                  <a:pt x="17330" y="17755"/>
                </a:lnTo>
                <a:cubicBezTo>
                  <a:pt x="17360" y="17597"/>
                  <a:pt x="17474" y="16868"/>
                  <a:pt x="17583" y="16137"/>
                </a:cubicBezTo>
                <a:cubicBezTo>
                  <a:pt x="17745" y="15062"/>
                  <a:pt x="17761" y="14784"/>
                  <a:pt x="17672" y="14681"/>
                </a:cubicBezTo>
                <a:cubicBezTo>
                  <a:pt x="17379" y="14341"/>
                  <a:pt x="15635" y="14219"/>
                  <a:pt x="15428" y="14525"/>
                </a:cubicBezTo>
                <a:cubicBezTo>
                  <a:pt x="15339" y="14657"/>
                  <a:pt x="15291" y="14653"/>
                  <a:pt x="15019" y="14484"/>
                </a:cubicBezTo>
                <a:cubicBezTo>
                  <a:pt x="14849" y="14379"/>
                  <a:pt x="14643" y="14295"/>
                  <a:pt x="14561" y="14296"/>
                </a:cubicBezTo>
                <a:cubicBezTo>
                  <a:pt x="14479" y="14298"/>
                  <a:pt x="14309" y="14214"/>
                  <a:pt x="14184" y="14112"/>
                </a:cubicBezTo>
                <a:cubicBezTo>
                  <a:pt x="14058" y="14010"/>
                  <a:pt x="13915" y="13927"/>
                  <a:pt x="13866" y="13927"/>
                </a:cubicBezTo>
                <a:cubicBezTo>
                  <a:pt x="13751" y="13927"/>
                  <a:pt x="13502" y="13521"/>
                  <a:pt x="13556" y="13420"/>
                </a:cubicBezTo>
                <a:cubicBezTo>
                  <a:pt x="13579" y="13378"/>
                  <a:pt x="13728" y="13365"/>
                  <a:pt x="13887" y="13395"/>
                </a:cubicBezTo>
                <a:cubicBezTo>
                  <a:pt x="14136" y="13442"/>
                  <a:pt x="14213" y="13406"/>
                  <a:pt x="14424" y="13129"/>
                </a:cubicBezTo>
                <a:cubicBezTo>
                  <a:pt x="14736" y="12719"/>
                  <a:pt x="15462" y="12089"/>
                  <a:pt x="15841" y="11902"/>
                </a:cubicBezTo>
                <a:cubicBezTo>
                  <a:pt x="16001" y="11823"/>
                  <a:pt x="16423" y="11413"/>
                  <a:pt x="16778" y="10988"/>
                </a:cubicBezTo>
                <a:cubicBezTo>
                  <a:pt x="17133" y="10564"/>
                  <a:pt x="17740" y="9845"/>
                  <a:pt x="18128" y="9386"/>
                </a:cubicBezTo>
                <a:cubicBezTo>
                  <a:pt x="18616" y="8808"/>
                  <a:pt x="18928" y="8333"/>
                  <a:pt x="19141" y="7843"/>
                </a:cubicBezTo>
                <a:cubicBezTo>
                  <a:pt x="19309" y="7454"/>
                  <a:pt x="19445" y="7075"/>
                  <a:pt x="19445" y="7001"/>
                </a:cubicBezTo>
                <a:cubicBezTo>
                  <a:pt x="19445" y="6779"/>
                  <a:pt x="19845" y="5853"/>
                  <a:pt x="20048" y="5602"/>
                </a:cubicBezTo>
                <a:cubicBezTo>
                  <a:pt x="20163" y="5461"/>
                  <a:pt x="20295" y="5389"/>
                  <a:pt x="20380" y="5424"/>
                </a:cubicBezTo>
                <a:cubicBezTo>
                  <a:pt x="20595" y="5511"/>
                  <a:pt x="20993" y="5965"/>
                  <a:pt x="21139" y="6291"/>
                </a:cubicBezTo>
                <a:cubicBezTo>
                  <a:pt x="21251" y="6539"/>
                  <a:pt x="21282" y="6558"/>
                  <a:pt x="21350" y="6419"/>
                </a:cubicBezTo>
                <a:cubicBezTo>
                  <a:pt x="21401" y="6312"/>
                  <a:pt x="21385" y="6133"/>
                  <a:pt x="21298" y="5893"/>
                </a:cubicBezTo>
                <a:cubicBezTo>
                  <a:pt x="21141" y="5457"/>
                  <a:pt x="21206" y="5270"/>
                  <a:pt x="21433" y="5508"/>
                </a:cubicBezTo>
                <a:cubicBezTo>
                  <a:pt x="21535" y="5615"/>
                  <a:pt x="21589" y="5629"/>
                  <a:pt x="21595" y="5559"/>
                </a:cubicBezTo>
                <a:cubicBezTo>
                  <a:pt x="21600" y="5488"/>
                  <a:pt x="21555" y="5334"/>
                  <a:pt x="21463" y="5108"/>
                </a:cubicBezTo>
                <a:cubicBezTo>
                  <a:pt x="21371" y="4884"/>
                  <a:pt x="21207" y="4721"/>
                  <a:pt x="20927" y="4576"/>
                </a:cubicBezTo>
                <a:cubicBezTo>
                  <a:pt x="20321" y="4263"/>
                  <a:pt x="20175" y="4234"/>
                  <a:pt x="19782" y="4357"/>
                </a:cubicBezTo>
                <a:cubicBezTo>
                  <a:pt x="19366" y="4487"/>
                  <a:pt x="19206" y="4387"/>
                  <a:pt x="19345" y="4084"/>
                </a:cubicBezTo>
                <a:cubicBezTo>
                  <a:pt x="19472" y="3810"/>
                  <a:pt x="20064" y="3358"/>
                  <a:pt x="20296" y="3358"/>
                </a:cubicBezTo>
                <a:cubicBezTo>
                  <a:pt x="20617" y="3358"/>
                  <a:pt x="20456" y="3110"/>
                  <a:pt x="20113" y="3077"/>
                </a:cubicBezTo>
                <a:cubicBezTo>
                  <a:pt x="19899" y="3056"/>
                  <a:pt x="19699" y="3123"/>
                  <a:pt x="19472" y="3290"/>
                </a:cubicBezTo>
                <a:cubicBezTo>
                  <a:pt x="19042" y="3604"/>
                  <a:pt x="19025" y="3628"/>
                  <a:pt x="18497" y="4836"/>
                </a:cubicBezTo>
                <a:cubicBezTo>
                  <a:pt x="18207" y="5497"/>
                  <a:pt x="17974" y="5905"/>
                  <a:pt x="17848" y="5972"/>
                </a:cubicBezTo>
                <a:cubicBezTo>
                  <a:pt x="17739" y="6029"/>
                  <a:pt x="17602" y="6213"/>
                  <a:pt x="17543" y="6378"/>
                </a:cubicBezTo>
                <a:cubicBezTo>
                  <a:pt x="17325" y="6988"/>
                  <a:pt x="16415" y="8038"/>
                  <a:pt x="16070" y="8081"/>
                </a:cubicBezTo>
                <a:cubicBezTo>
                  <a:pt x="15961" y="8094"/>
                  <a:pt x="15700" y="8200"/>
                  <a:pt x="15488" y="8316"/>
                </a:cubicBezTo>
                <a:cubicBezTo>
                  <a:pt x="14884" y="8644"/>
                  <a:pt x="14201" y="8858"/>
                  <a:pt x="13995" y="8782"/>
                </a:cubicBezTo>
                <a:cubicBezTo>
                  <a:pt x="13748" y="8691"/>
                  <a:pt x="12602" y="7677"/>
                  <a:pt x="11980" y="6998"/>
                </a:cubicBezTo>
                <a:lnTo>
                  <a:pt x="11487" y="6457"/>
                </a:lnTo>
                <a:lnTo>
                  <a:pt x="11789" y="6328"/>
                </a:lnTo>
                <a:cubicBezTo>
                  <a:pt x="12634" y="5966"/>
                  <a:pt x="13122" y="5579"/>
                  <a:pt x="13481" y="4992"/>
                </a:cubicBezTo>
                <a:cubicBezTo>
                  <a:pt x="13989" y="4160"/>
                  <a:pt x="14067" y="3762"/>
                  <a:pt x="13955" y="2617"/>
                </a:cubicBezTo>
                <a:cubicBezTo>
                  <a:pt x="13861" y="1654"/>
                  <a:pt x="13736" y="1251"/>
                  <a:pt x="13400" y="833"/>
                </a:cubicBezTo>
                <a:cubicBezTo>
                  <a:pt x="13294" y="700"/>
                  <a:pt x="13121" y="468"/>
                  <a:pt x="13015" y="319"/>
                </a:cubicBezTo>
                <a:cubicBezTo>
                  <a:pt x="12840" y="76"/>
                  <a:pt x="12783" y="57"/>
                  <a:pt x="12454" y="119"/>
                </a:cubicBezTo>
                <a:cubicBezTo>
                  <a:pt x="12253" y="157"/>
                  <a:pt x="12051" y="227"/>
                  <a:pt x="12007" y="276"/>
                </a:cubicBezTo>
                <a:cubicBezTo>
                  <a:pt x="11960" y="328"/>
                  <a:pt x="11860" y="295"/>
                  <a:pt x="11765" y="194"/>
                </a:cubicBezTo>
                <a:cubicBezTo>
                  <a:pt x="11646" y="70"/>
                  <a:pt x="11409" y="7"/>
                  <a:pt x="11132" y="0"/>
                </a:cubicBezTo>
                <a:close/>
                <a:moveTo>
                  <a:pt x="9076" y="10713"/>
                </a:moveTo>
                <a:cubicBezTo>
                  <a:pt x="9184" y="10709"/>
                  <a:pt x="9360" y="10862"/>
                  <a:pt x="9663" y="11170"/>
                </a:cubicBezTo>
                <a:cubicBezTo>
                  <a:pt x="9967" y="11479"/>
                  <a:pt x="10262" y="11733"/>
                  <a:pt x="10321" y="11733"/>
                </a:cubicBezTo>
                <a:cubicBezTo>
                  <a:pt x="10380" y="11733"/>
                  <a:pt x="10546" y="11620"/>
                  <a:pt x="10690" y="11480"/>
                </a:cubicBezTo>
                <a:cubicBezTo>
                  <a:pt x="10995" y="11183"/>
                  <a:pt x="11419" y="11171"/>
                  <a:pt x="11377" y="11461"/>
                </a:cubicBezTo>
                <a:cubicBezTo>
                  <a:pt x="11361" y="11573"/>
                  <a:pt x="11429" y="11672"/>
                  <a:pt x="11568" y="11733"/>
                </a:cubicBezTo>
                <a:cubicBezTo>
                  <a:pt x="11688" y="11786"/>
                  <a:pt x="11789" y="11874"/>
                  <a:pt x="11789" y="11930"/>
                </a:cubicBezTo>
                <a:cubicBezTo>
                  <a:pt x="11789" y="11987"/>
                  <a:pt x="11820" y="12022"/>
                  <a:pt x="11859" y="12009"/>
                </a:cubicBezTo>
                <a:cubicBezTo>
                  <a:pt x="11898" y="11995"/>
                  <a:pt x="12110" y="12198"/>
                  <a:pt x="12330" y="12459"/>
                </a:cubicBezTo>
                <a:cubicBezTo>
                  <a:pt x="12550" y="12721"/>
                  <a:pt x="12750" y="12933"/>
                  <a:pt x="12775" y="12932"/>
                </a:cubicBezTo>
                <a:cubicBezTo>
                  <a:pt x="12799" y="12931"/>
                  <a:pt x="12828" y="12934"/>
                  <a:pt x="12840" y="12938"/>
                </a:cubicBezTo>
                <a:cubicBezTo>
                  <a:pt x="12851" y="12942"/>
                  <a:pt x="12936" y="12963"/>
                  <a:pt x="13025" y="12982"/>
                </a:cubicBezTo>
                <a:cubicBezTo>
                  <a:pt x="13366" y="13056"/>
                  <a:pt x="13426" y="13430"/>
                  <a:pt x="13098" y="13430"/>
                </a:cubicBezTo>
                <a:cubicBezTo>
                  <a:pt x="13020" y="13430"/>
                  <a:pt x="12838" y="13562"/>
                  <a:pt x="12694" y="13724"/>
                </a:cubicBezTo>
                <a:cubicBezTo>
                  <a:pt x="12395" y="14059"/>
                  <a:pt x="11551" y="14519"/>
                  <a:pt x="11358" y="14453"/>
                </a:cubicBezTo>
                <a:cubicBezTo>
                  <a:pt x="10877" y="14288"/>
                  <a:pt x="8516" y="12923"/>
                  <a:pt x="8516" y="12810"/>
                </a:cubicBezTo>
                <a:cubicBezTo>
                  <a:pt x="8516" y="12752"/>
                  <a:pt x="8619" y="12598"/>
                  <a:pt x="8742" y="12466"/>
                </a:cubicBezTo>
                <a:cubicBezTo>
                  <a:pt x="8908" y="12287"/>
                  <a:pt x="8950" y="12168"/>
                  <a:pt x="8906" y="12006"/>
                </a:cubicBezTo>
                <a:cubicBezTo>
                  <a:pt x="8841" y="11760"/>
                  <a:pt x="8841" y="11739"/>
                  <a:pt x="8896" y="11198"/>
                </a:cubicBezTo>
                <a:cubicBezTo>
                  <a:pt x="8928" y="10878"/>
                  <a:pt x="8969" y="10717"/>
                  <a:pt x="9076" y="10713"/>
                </a:cubicBezTo>
                <a:close/>
                <a:moveTo>
                  <a:pt x="15245" y="15260"/>
                </a:moveTo>
                <a:cubicBezTo>
                  <a:pt x="15268" y="15255"/>
                  <a:pt x="15286" y="15256"/>
                  <a:pt x="15299" y="15273"/>
                </a:cubicBezTo>
                <a:cubicBezTo>
                  <a:pt x="15380" y="15373"/>
                  <a:pt x="15287" y="16628"/>
                  <a:pt x="15183" y="16822"/>
                </a:cubicBezTo>
                <a:cubicBezTo>
                  <a:pt x="15092" y="16994"/>
                  <a:pt x="14833" y="16924"/>
                  <a:pt x="14628" y="16672"/>
                </a:cubicBezTo>
                <a:cubicBezTo>
                  <a:pt x="14452" y="16455"/>
                  <a:pt x="14444" y="16418"/>
                  <a:pt x="14569" y="16362"/>
                </a:cubicBezTo>
                <a:cubicBezTo>
                  <a:pt x="14647" y="16327"/>
                  <a:pt x="14713" y="16204"/>
                  <a:pt x="14714" y="16087"/>
                </a:cubicBezTo>
                <a:cubicBezTo>
                  <a:pt x="14717" y="15836"/>
                  <a:pt x="15082" y="15302"/>
                  <a:pt x="15245" y="15260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97FF1602-DB4F-499C-8307-13F4874BAD64}"/>
              </a:ext>
            </a:extLst>
          </p:cNvPr>
          <p:cNvGrpSpPr/>
          <p:nvPr/>
        </p:nvGrpSpPr>
        <p:grpSpPr>
          <a:xfrm>
            <a:off x="2201984" y="343459"/>
            <a:ext cx="4680520" cy="1128953"/>
            <a:chOff x="2201984" y="343459"/>
            <a:chExt cx="4680520" cy="1128953"/>
          </a:xfrm>
        </p:grpSpPr>
        <p:sp>
          <p:nvSpPr>
            <p:cNvPr id="11" name="圆角矩形标注 6">
              <a:extLst>
                <a:ext uri="{FF2B5EF4-FFF2-40B4-BE49-F238E27FC236}">
                  <a16:creationId xmlns="" xmlns:a16="http://schemas.microsoft.com/office/drawing/2014/main" id="{3167E01C-FACB-4B70-ABEA-1611C5A07C30}"/>
                </a:ext>
              </a:extLst>
            </p:cNvPr>
            <p:cNvSpPr/>
            <p:nvPr/>
          </p:nvSpPr>
          <p:spPr>
            <a:xfrm>
              <a:off x="2201984" y="343459"/>
              <a:ext cx="4680520" cy="1128953"/>
            </a:xfrm>
            <a:prstGeom prst="wedgeRoundRectCallout">
              <a:avLst>
                <a:gd name="adj1" fmla="val 36422"/>
                <a:gd name="adj2" fmla="val 69917"/>
                <a:gd name="adj3" fmla="val 16667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3600" dirty="0"/>
            </a:p>
          </p:txBody>
        </p:sp>
        <p:pic>
          <p:nvPicPr>
            <p:cNvPr id="6" name="Picture 4" descr="Picture 4">
              <a:extLst>
                <a:ext uri="{FF2B5EF4-FFF2-40B4-BE49-F238E27FC236}">
                  <a16:creationId xmlns="" xmlns:a16="http://schemas.microsoft.com/office/drawing/2014/main" id="{46EE69C8-8BF3-4BBB-88EA-A6A17FF7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 l="3121" t="17625" r="3150" b="17639"/>
            <a:stretch>
              <a:fillRect/>
            </a:stretch>
          </p:blipFill>
          <p:spPr>
            <a:xfrm>
              <a:off x="2411760" y="546061"/>
              <a:ext cx="4260968" cy="72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548" extrusionOk="0">
                  <a:moveTo>
                    <a:pt x="4833" y="0"/>
                  </a:moveTo>
                  <a:cubicBezTo>
                    <a:pt x="4819" y="4"/>
                    <a:pt x="4807" y="15"/>
                    <a:pt x="4798" y="30"/>
                  </a:cubicBezTo>
                  <a:cubicBezTo>
                    <a:pt x="4796" y="35"/>
                    <a:pt x="4793" y="36"/>
                    <a:pt x="4791" y="43"/>
                  </a:cubicBezTo>
                  <a:cubicBezTo>
                    <a:pt x="4780" y="79"/>
                    <a:pt x="4774" y="138"/>
                    <a:pt x="4772" y="204"/>
                  </a:cubicBezTo>
                  <a:cubicBezTo>
                    <a:pt x="4772" y="207"/>
                    <a:pt x="4772" y="210"/>
                    <a:pt x="4772" y="213"/>
                  </a:cubicBezTo>
                  <a:cubicBezTo>
                    <a:pt x="4774" y="318"/>
                    <a:pt x="4789" y="420"/>
                    <a:pt x="4810" y="447"/>
                  </a:cubicBezTo>
                  <a:cubicBezTo>
                    <a:pt x="4825" y="468"/>
                    <a:pt x="4838" y="479"/>
                    <a:pt x="4850" y="481"/>
                  </a:cubicBezTo>
                  <a:cubicBezTo>
                    <a:pt x="4881" y="464"/>
                    <a:pt x="4911" y="375"/>
                    <a:pt x="4911" y="238"/>
                  </a:cubicBezTo>
                  <a:cubicBezTo>
                    <a:pt x="4911" y="134"/>
                    <a:pt x="4879" y="25"/>
                    <a:pt x="4841" y="0"/>
                  </a:cubicBezTo>
                  <a:lnTo>
                    <a:pt x="4833" y="0"/>
                  </a:lnTo>
                  <a:close/>
                  <a:moveTo>
                    <a:pt x="473" y="950"/>
                  </a:moveTo>
                  <a:cubicBezTo>
                    <a:pt x="456" y="945"/>
                    <a:pt x="439" y="959"/>
                    <a:pt x="425" y="979"/>
                  </a:cubicBezTo>
                  <a:cubicBezTo>
                    <a:pt x="397" y="1032"/>
                    <a:pt x="379" y="1116"/>
                    <a:pt x="372" y="1205"/>
                  </a:cubicBezTo>
                  <a:cubicBezTo>
                    <a:pt x="372" y="1244"/>
                    <a:pt x="374" y="1285"/>
                    <a:pt x="381" y="1324"/>
                  </a:cubicBezTo>
                  <a:cubicBezTo>
                    <a:pt x="414" y="1508"/>
                    <a:pt x="515" y="1507"/>
                    <a:pt x="550" y="1371"/>
                  </a:cubicBezTo>
                  <a:cubicBezTo>
                    <a:pt x="557" y="1332"/>
                    <a:pt x="560" y="1282"/>
                    <a:pt x="561" y="1231"/>
                  </a:cubicBezTo>
                  <a:cubicBezTo>
                    <a:pt x="557" y="1124"/>
                    <a:pt x="532" y="1012"/>
                    <a:pt x="500" y="971"/>
                  </a:cubicBezTo>
                  <a:cubicBezTo>
                    <a:pt x="491" y="959"/>
                    <a:pt x="482" y="952"/>
                    <a:pt x="473" y="950"/>
                  </a:cubicBezTo>
                  <a:close/>
                  <a:moveTo>
                    <a:pt x="4256" y="1090"/>
                  </a:moveTo>
                  <a:cubicBezTo>
                    <a:pt x="4234" y="1092"/>
                    <a:pt x="4212" y="1097"/>
                    <a:pt x="4191" y="1116"/>
                  </a:cubicBezTo>
                  <a:cubicBezTo>
                    <a:pt x="4167" y="1136"/>
                    <a:pt x="4148" y="1166"/>
                    <a:pt x="4133" y="1197"/>
                  </a:cubicBezTo>
                  <a:cubicBezTo>
                    <a:pt x="4114" y="1242"/>
                    <a:pt x="4101" y="1295"/>
                    <a:pt x="4097" y="1367"/>
                  </a:cubicBezTo>
                  <a:cubicBezTo>
                    <a:pt x="4095" y="1396"/>
                    <a:pt x="4095" y="1418"/>
                    <a:pt x="4095" y="1439"/>
                  </a:cubicBezTo>
                  <a:cubicBezTo>
                    <a:pt x="4098" y="1473"/>
                    <a:pt x="4103" y="1502"/>
                    <a:pt x="4112" y="1520"/>
                  </a:cubicBezTo>
                  <a:cubicBezTo>
                    <a:pt x="4113" y="1523"/>
                    <a:pt x="4115" y="1522"/>
                    <a:pt x="4116" y="1525"/>
                  </a:cubicBezTo>
                  <a:cubicBezTo>
                    <a:pt x="4130" y="1553"/>
                    <a:pt x="4154" y="1567"/>
                    <a:pt x="4189" y="1567"/>
                  </a:cubicBezTo>
                  <a:cubicBezTo>
                    <a:pt x="4311" y="1567"/>
                    <a:pt x="4432" y="1835"/>
                    <a:pt x="4550" y="2338"/>
                  </a:cubicBezTo>
                  <a:cubicBezTo>
                    <a:pt x="4571" y="2423"/>
                    <a:pt x="4591" y="2517"/>
                    <a:pt x="4612" y="2615"/>
                  </a:cubicBezTo>
                  <a:cubicBezTo>
                    <a:pt x="4612" y="2617"/>
                    <a:pt x="4612" y="2617"/>
                    <a:pt x="4613" y="2619"/>
                  </a:cubicBezTo>
                  <a:cubicBezTo>
                    <a:pt x="4657" y="2833"/>
                    <a:pt x="4700" y="3077"/>
                    <a:pt x="4739" y="3347"/>
                  </a:cubicBezTo>
                  <a:cubicBezTo>
                    <a:pt x="4746" y="3392"/>
                    <a:pt x="4750" y="3424"/>
                    <a:pt x="4756" y="3467"/>
                  </a:cubicBezTo>
                  <a:cubicBezTo>
                    <a:pt x="4761" y="3505"/>
                    <a:pt x="4766" y="3543"/>
                    <a:pt x="4771" y="3582"/>
                  </a:cubicBezTo>
                  <a:cubicBezTo>
                    <a:pt x="4811" y="3880"/>
                    <a:pt x="4837" y="4129"/>
                    <a:pt x="4851" y="4374"/>
                  </a:cubicBezTo>
                  <a:cubicBezTo>
                    <a:pt x="4887" y="4893"/>
                    <a:pt x="4888" y="5403"/>
                    <a:pt x="4860" y="5924"/>
                  </a:cubicBezTo>
                  <a:cubicBezTo>
                    <a:pt x="4855" y="6178"/>
                    <a:pt x="4849" y="6415"/>
                    <a:pt x="4841" y="6563"/>
                  </a:cubicBezTo>
                  <a:lnTo>
                    <a:pt x="4817" y="6993"/>
                  </a:lnTo>
                  <a:cubicBezTo>
                    <a:pt x="4818" y="7011"/>
                    <a:pt x="4818" y="7034"/>
                    <a:pt x="4821" y="7040"/>
                  </a:cubicBezTo>
                  <a:lnTo>
                    <a:pt x="4912" y="6431"/>
                  </a:lnTo>
                  <a:cubicBezTo>
                    <a:pt x="4948" y="6191"/>
                    <a:pt x="4970" y="6008"/>
                    <a:pt x="4984" y="5822"/>
                  </a:cubicBezTo>
                  <a:cubicBezTo>
                    <a:pt x="4988" y="5757"/>
                    <a:pt x="4991" y="5692"/>
                    <a:pt x="4994" y="5626"/>
                  </a:cubicBezTo>
                  <a:cubicBezTo>
                    <a:pt x="4998" y="5460"/>
                    <a:pt x="5001" y="5266"/>
                    <a:pt x="5001" y="5012"/>
                  </a:cubicBezTo>
                  <a:cubicBezTo>
                    <a:pt x="5001" y="4939"/>
                    <a:pt x="5001" y="4877"/>
                    <a:pt x="5000" y="4791"/>
                  </a:cubicBezTo>
                  <a:cubicBezTo>
                    <a:pt x="4988" y="4081"/>
                    <a:pt x="4927" y="3379"/>
                    <a:pt x="4838" y="2781"/>
                  </a:cubicBezTo>
                  <a:cubicBezTo>
                    <a:pt x="4830" y="2727"/>
                    <a:pt x="4820" y="2684"/>
                    <a:pt x="4812" y="2632"/>
                  </a:cubicBezTo>
                  <a:cubicBezTo>
                    <a:pt x="4791" y="2513"/>
                    <a:pt x="4775" y="2403"/>
                    <a:pt x="4749" y="2270"/>
                  </a:cubicBezTo>
                  <a:cubicBezTo>
                    <a:pt x="4728" y="2159"/>
                    <a:pt x="4706" y="2058"/>
                    <a:pt x="4684" y="1963"/>
                  </a:cubicBezTo>
                  <a:cubicBezTo>
                    <a:pt x="4554" y="1419"/>
                    <a:pt x="4401" y="1081"/>
                    <a:pt x="4256" y="1090"/>
                  </a:cubicBezTo>
                  <a:close/>
                  <a:moveTo>
                    <a:pt x="5172" y="1401"/>
                  </a:moveTo>
                  <a:cubicBezTo>
                    <a:pt x="5073" y="1401"/>
                    <a:pt x="5027" y="1680"/>
                    <a:pt x="5063" y="2048"/>
                  </a:cubicBezTo>
                  <a:cubicBezTo>
                    <a:pt x="5064" y="2055"/>
                    <a:pt x="5065" y="2059"/>
                    <a:pt x="5066" y="2065"/>
                  </a:cubicBezTo>
                  <a:cubicBezTo>
                    <a:pt x="5080" y="2131"/>
                    <a:pt x="5094" y="2177"/>
                    <a:pt x="5109" y="2215"/>
                  </a:cubicBezTo>
                  <a:cubicBezTo>
                    <a:pt x="5133" y="2247"/>
                    <a:pt x="5160" y="2266"/>
                    <a:pt x="5184" y="2257"/>
                  </a:cubicBezTo>
                  <a:cubicBezTo>
                    <a:pt x="5196" y="2251"/>
                    <a:pt x="5206" y="2243"/>
                    <a:pt x="5215" y="2232"/>
                  </a:cubicBezTo>
                  <a:cubicBezTo>
                    <a:pt x="5219" y="2227"/>
                    <a:pt x="5222" y="2224"/>
                    <a:pt x="5225" y="2219"/>
                  </a:cubicBezTo>
                  <a:cubicBezTo>
                    <a:pt x="5230" y="2211"/>
                    <a:pt x="5234" y="2196"/>
                    <a:pt x="5238" y="2185"/>
                  </a:cubicBezTo>
                  <a:cubicBezTo>
                    <a:pt x="5244" y="2169"/>
                    <a:pt x="5250" y="2155"/>
                    <a:pt x="5254" y="2134"/>
                  </a:cubicBezTo>
                  <a:cubicBezTo>
                    <a:pt x="5267" y="2065"/>
                    <a:pt x="5272" y="1964"/>
                    <a:pt x="5272" y="1810"/>
                  </a:cubicBezTo>
                  <a:cubicBezTo>
                    <a:pt x="5272" y="1466"/>
                    <a:pt x="5256" y="1401"/>
                    <a:pt x="5172" y="1401"/>
                  </a:cubicBezTo>
                  <a:close/>
                  <a:moveTo>
                    <a:pt x="118" y="2031"/>
                  </a:moveTo>
                  <a:cubicBezTo>
                    <a:pt x="105" y="2051"/>
                    <a:pt x="95" y="2085"/>
                    <a:pt x="89" y="2129"/>
                  </a:cubicBezTo>
                  <a:cubicBezTo>
                    <a:pt x="88" y="2171"/>
                    <a:pt x="90" y="2221"/>
                    <a:pt x="100" y="2278"/>
                  </a:cubicBezTo>
                  <a:cubicBezTo>
                    <a:pt x="113" y="2348"/>
                    <a:pt x="138" y="2374"/>
                    <a:pt x="159" y="2351"/>
                  </a:cubicBezTo>
                  <a:cubicBezTo>
                    <a:pt x="169" y="2313"/>
                    <a:pt x="176" y="2258"/>
                    <a:pt x="176" y="2193"/>
                  </a:cubicBezTo>
                  <a:cubicBezTo>
                    <a:pt x="176" y="2173"/>
                    <a:pt x="174" y="2152"/>
                    <a:pt x="173" y="2134"/>
                  </a:cubicBezTo>
                  <a:cubicBezTo>
                    <a:pt x="171" y="2125"/>
                    <a:pt x="170" y="2117"/>
                    <a:pt x="167" y="2108"/>
                  </a:cubicBezTo>
                  <a:cubicBezTo>
                    <a:pt x="150" y="2049"/>
                    <a:pt x="132" y="2029"/>
                    <a:pt x="118" y="2031"/>
                  </a:cubicBezTo>
                  <a:close/>
                  <a:moveTo>
                    <a:pt x="1383" y="2287"/>
                  </a:moveTo>
                  <a:cubicBezTo>
                    <a:pt x="1125" y="2286"/>
                    <a:pt x="726" y="2414"/>
                    <a:pt x="632" y="2564"/>
                  </a:cubicBezTo>
                  <a:cubicBezTo>
                    <a:pt x="539" y="2710"/>
                    <a:pt x="522" y="2817"/>
                    <a:pt x="531" y="3160"/>
                  </a:cubicBezTo>
                  <a:cubicBezTo>
                    <a:pt x="543" y="3553"/>
                    <a:pt x="554" y="3581"/>
                    <a:pt x="743" y="3645"/>
                  </a:cubicBezTo>
                  <a:lnTo>
                    <a:pt x="944" y="3709"/>
                  </a:lnTo>
                  <a:lnTo>
                    <a:pt x="942" y="4425"/>
                  </a:lnTo>
                  <a:cubicBezTo>
                    <a:pt x="929" y="10408"/>
                    <a:pt x="927" y="12006"/>
                    <a:pt x="901" y="12465"/>
                  </a:cubicBezTo>
                  <a:lnTo>
                    <a:pt x="900" y="12708"/>
                  </a:lnTo>
                  <a:lnTo>
                    <a:pt x="788" y="12772"/>
                  </a:lnTo>
                  <a:cubicBezTo>
                    <a:pt x="454" y="13220"/>
                    <a:pt x="531" y="14084"/>
                    <a:pt x="944" y="14113"/>
                  </a:cubicBezTo>
                  <a:cubicBezTo>
                    <a:pt x="1032" y="14119"/>
                    <a:pt x="1221" y="14235"/>
                    <a:pt x="1364" y="14369"/>
                  </a:cubicBezTo>
                  <a:cubicBezTo>
                    <a:pt x="1565" y="14557"/>
                    <a:pt x="1693" y="14642"/>
                    <a:pt x="1779" y="14620"/>
                  </a:cubicBezTo>
                  <a:cubicBezTo>
                    <a:pt x="1780" y="14620"/>
                    <a:pt x="1782" y="14620"/>
                    <a:pt x="1783" y="14620"/>
                  </a:cubicBezTo>
                  <a:cubicBezTo>
                    <a:pt x="1785" y="14619"/>
                    <a:pt x="1788" y="14617"/>
                    <a:pt x="1790" y="14616"/>
                  </a:cubicBezTo>
                  <a:cubicBezTo>
                    <a:pt x="1793" y="14615"/>
                    <a:pt x="1796" y="14617"/>
                    <a:pt x="1799" y="14616"/>
                  </a:cubicBezTo>
                  <a:cubicBezTo>
                    <a:pt x="1821" y="14604"/>
                    <a:pt x="1840" y="14583"/>
                    <a:pt x="1857" y="14556"/>
                  </a:cubicBezTo>
                  <a:cubicBezTo>
                    <a:pt x="1902" y="14477"/>
                    <a:pt x="1928" y="14330"/>
                    <a:pt x="1943" y="14105"/>
                  </a:cubicBezTo>
                  <a:cubicBezTo>
                    <a:pt x="1960" y="13858"/>
                    <a:pt x="1955" y="13689"/>
                    <a:pt x="1916" y="13560"/>
                  </a:cubicBezTo>
                  <a:cubicBezTo>
                    <a:pt x="1915" y="13559"/>
                    <a:pt x="1916" y="13556"/>
                    <a:pt x="1916" y="13555"/>
                  </a:cubicBezTo>
                  <a:cubicBezTo>
                    <a:pt x="1916" y="13555"/>
                    <a:pt x="1915" y="13556"/>
                    <a:pt x="1914" y="13555"/>
                  </a:cubicBezTo>
                  <a:cubicBezTo>
                    <a:pt x="1905" y="13526"/>
                    <a:pt x="1895" y="13496"/>
                    <a:pt x="1882" y="13470"/>
                  </a:cubicBezTo>
                  <a:cubicBezTo>
                    <a:pt x="1881" y="13468"/>
                    <a:pt x="1880" y="13464"/>
                    <a:pt x="1879" y="13462"/>
                  </a:cubicBezTo>
                  <a:cubicBezTo>
                    <a:pt x="1879" y="13461"/>
                    <a:pt x="1877" y="13463"/>
                    <a:pt x="1877" y="13462"/>
                  </a:cubicBezTo>
                  <a:cubicBezTo>
                    <a:pt x="1834" y="13378"/>
                    <a:pt x="1771" y="13312"/>
                    <a:pt x="1681" y="13245"/>
                  </a:cubicBezTo>
                  <a:lnTo>
                    <a:pt x="1465" y="13078"/>
                  </a:lnTo>
                  <a:lnTo>
                    <a:pt x="1465" y="13040"/>
                  </a:lnTo>
                  <a:cubicBezTo>
                    <a:pt x="1446" y="13021"/>
                    <a:pt x="1428" y="13003"/>
                    <a:pt x="1412" y="12985"/>
                  </a:cubicBezTo>
                  <a:cubicBezTo>
                    <a:pt x="1391" y="13007"/>
                    <a:pt x="1373" y="12990"/>
                    <a:pt x="1358" y="12912"/>
                  </a:cubicBezTo>
                  <a:cubicBezTo>
                    <a:pt x="1350" y="12899"/>
                    <a:pt x="1339" y="12884"/>
                    <a:pt x="1336" y="12874"/>
                  </a:cubicBezTo>
                  <a:cubicBezTo>
                    <a:pt x="1327" y="12845"/>
                    <a:pt x="1319" y="12620"/>
                    <a:pt x="1311" y="12244"/>
                  </a:cubicBezTo>
                  <a:cubicBezTo>
                    <a:pt x="1290" y="11648"/>
                    <a:pt x="1277" y="10635"/>
                    <a:pt x="1262" y="8943"/>
                  </a:cubicBezTo>
                  <a:cubicBezTo>
                    <a:pt x="1214" y="3585"/>
                    <a:pt x="1213" y="3577"/>
                    <a:pt x="1284" y="3577"/>
                  </a:cubicBezTo>
                  <a:cubicBezTo>
                    <a:pt x="1326" y="3577"/>
                    <a:pt x="1348" y="3740"/>
                    <a:pt x="1354" y="4118"/>
                  </a:cubicBezTo>
                  <a:cubicBezTo>
                    <a:pt x="1360" y="4417"/>
                    <a:pt x="1381" y="5428"/>
                    <a:pt x="1403" y="6362"/>
                  </a:cubicBezTo>
                  <a:cubicBezTo>
                    <a:pt x="1425" y="7297"/>
                    <a:pt x="1445" y="9159"/>
                    <a:pt x="1447" y="10502"/>
                  </a:cubicBezTo>
                  <a:cubicBezTo>
                    <a:pt x="1447" y="10556"/>
                    <a:pt x="1447" y="10581"/>
                    <a:pt x="1447" y="10634"/>
                  </a:cubicBezTo>
                  <a:cubicBezTo>
                    <a:pt x="1460" y="12032"/>
                    <a:pt x="1462" y="11962"/>
                    <a:pt x="1452" y="8999"/>
                  </a:cubicBezTo>
                  <a:cubicBezTo>
                    <a:pt x="1445" y="6897"/>
                    <a:pt x="1431" y="4833"/>
                    <a:pt x="1421" y="4416"/>
                  </a:cubicBezTo>
                  <a:cubicBezTo>
                    <a:pt x="1407" y="3840"/>
                    <a:pt x="1402" y="3693"/>
                    <a:pt x="1462" y="3607"/>
                  </a:cubicBezTo>
                  <a:cubicBezTo>
                    <a:pt x="1478" y="3565"/>
                    <a:pt x="1500" y="3548"/>
                    <a:pt x="1535" y="3535"/>
                  </a:cubicBezTo>
                  <a:cubicBezTo>
                    <a:pt x="1555" y="3527"/>
                    <a:pt x="1572" y="3501"/>
                    <a:pt x="1589" y="3479"/>
                  </a:cubicBezTo>
                  <a:cubicBezTo>
                    <a:pt x="1602" y="3455"/>
                    <a:pt x="1618" y="3430"/>
                    <a:pt x="1629" y="3407"/>
                  </a:cubicBezTo>
                  <a:cubicBezTo>
                    <a:pt x="1629" y="3407"/>
                    <a:pt x="1630" y="3407"/>
                    <a:pt x="1630" y="3407"/>
                  </a:cubicBezTo>
                  <a:cubicBezTo>
                    <a:pt x="1646" y="3372"/>
                    <a:pt x="1656" y="3337"/>
                    <a:pt x="1666" y="3300"/>
                  </a:cubicBezTo>
                  <a:cubicBezTo>
                    <a:pt x="1674" y="3272"/>
                    <a:pt x="1680" y="3243"/>
                    <a:pt x="1685" y="3211"/>
                  </a:cubicBezTo>
                  <a:cubicBezTo>
                    <a:pt x="1690" y="3180"/>
                    <a:pt x="1696" y="3150"/>
                    <a:pt x="1699" y="3113"/>
                  </a:cubicBezTo>
                  <a:cubicBezTo>
                    <a:pt x="1699" y="3113"/>
                    <a:pt x="1699" y="3109"/>
                    <a:pt x="1699" y="3109"/>
                  </a:cubicBezTo>
                  <a:cubicBezTo>
                    <a:pt x="1703" y="3048"/>
                    <a:pt x="1705" y="2979"/>
                    <a:pt x="1705" y="2896"/>
                  </a:cubicBezTo>
                  <a:cubicBezTo>
                    <a:pt x="1705" y="2817"/>
                    <a:pt x="1703" y="2751"/>
                    <a:pt x="1699" y="2691"/>
                  </a:cubicBezTo>
                  <a:cubicBezTo>
                    <a:pt x="1696" y="2650"/>
                    <a:pt x="1692" y="2619"/>
                    <a:pt x="1686" y="2585"/>
                  </a:cubicBezTo>
                  <a:cubicBezTo>
                    <a:pt x="1665" y="2471"/>
                    <a:pt x="1629" y="2377"/>
                    <a:pt x="1579" y="2334"/>
                  </a:cubicBezTo>
                  <a:cubicBezTo>
                    <a:pt x="1540" y="2301"/>
                    <a:pt x="1469" y="2287"/>
                    <a:pt x="1383" y="2287"/>
                  </a:cubicBezTo>
                  <a:close/>
                  <a:moveTo>
                    <a:pt x="4074" y="2564"/>
                  </a:moveTo>
                  <a:cubicBezTo>
                    <a:pt x="4042" y="2560"/>
                    <a:pt x="4010" y="2573"/>
                    <a:pt x="3978" y="2581"/>
                  </a:cubicBezTo>
                  <a:cubicBezTo>
                    <a:pt x="3871" y="2637"/>
                    <a:pt x="3743" y="2802"/>
                    <a:pt x="3646" y="2998"/>
                  </a:cubicBezTo>
                  <a:cubicBezTo>
                    <a:pt x="3595" y="3119"/>
                    <a:pt x="3546" y="3258"/>
                    <a:pt x="3503" y="3420"/>
                  </a:cubicBezTo>
                  <a:cubicBezTo>
                    <a:pt x="3407" y="3859"/>
                    <a:pt x="3289" y="4696"/>
                    <a:pt x="3289" y="4983"/>
                  </a:cubicBezTo>
                  <a:cubicBezTo>
                    <a:pt x="3289" y="5138"/>
                    <a:pt x="3276" y="5252"/>
                    <a:pt x="3257" y="5328"/>
                  </a:cubicBezTo>
                  <a:cubicBezTo>
                    <a:pt x="3250" y="5478"/>
                    <a:pt x="3223" y="5528"/>
                    <a:pt x="3187" y="5477"/>
                  </a:cubicBezTo>
                  <a:cubicBezTo>
                    <a:pt x="3174" y="5474"/>
                    <a:pt x="3161" y="5443"/>
                    <a:pt x="3147" y="5379"/>
                  </a:cubicBezTo>
                  <a:cubicBezTo>
                    <a:pt x="3133" y="5350"/>
                    <a:pt x="3117" y="5313"/>
                    <a:pt x="3103" y="5259"/>
                  </a:cubicBezTo>
                  <a:cubicBezTo>
                    <a:pt x="3004" y="4887"/>
                    <a:pt x="2877" y="4683"/>
                    <a:pt x="2744" y="4621"/>
                  </a:cubicBezTo>
                  <a:cubicBezTo>
                    <a:pt x="2703" y="4611"/>
                    <a:pt x="2660" y="4611"/>
                    <a:pt x="2611" y="4621"/>
                  </a:cubicBezTo>
                  <a:cubicBezTo>
                    <a:pt x="2575" y="4628"/>
                    <a:pt x="2542" y="4638"/>
                    <a:pt x="2509" y="4655"/>
                  </a:cubicBezTo>
                  <a:cubicBezTo>
                    <a:pt x="2501" y="4661"/>
                    <a:pt x="2493" y="4665"/>
                    <a:pt x="2484" y="4672"/>
                  </a:cubicBezTo>
                  <a:cubicBezTo>
                    <a:pt x="2478" y="4676"/>
                    <a:pt x="2472" y="4684"/>
                    <a:pt x="2466" y="4689"/>
                  </a:cubicBezTo>
                  <a:cubicBezTo>
                    <a:pt x="2245" y="4901"/>
                    <a:pt x="2045" y="5474"/>
                    <a:pt x="1962" y="6324"/>
                  </a:cubicBezTo>
                  <a:cubicBezTo>
                    <a:pt x="1953" y="6420"/>
                    <a:pt x="1948" y="6523"/>
                    <a:pt x="1942" y="6627"/>
                  </a:cubicBezTo>
                  <a:cubicBezTo>
                    <a:pt x="1929" y="6912"/>
                    <a:pt x="1924" y="7227"/>
                    <a:pt x="1928" y="7555"/>
                  </a:cubicBezTo>
                  <a:cubicBezTo>
                    <a:pt x="1928" y="7556"/>
                    <a:pt x="1928" y="7558"/>
                    <a:pt x="1928" y="7559"/>
                  </a:cubicBezTo>
                  <a:cubicBezTo>
                    <a:pt x="1928" y="7562"/>
                    <a:pt x="1928" y="7565"/>
                    <a:pt x="1928" y="7568"/>
                  </a:cubicBezTo>
                  <a:cubicBezTo>
                    <a:pt x="1928" y="7573"/>
                    <a:pt x="1928" y="7579"/>
                    <a:pt x="1928" y="7585"/>
                  </a:cubicBezTo>
                  <a:cubicBezTo>
                    <a:pt x="1929" y="7652"/>
                    <a:pt x="1932" y="7721"/>
                    <a:pt x="1933" y="7789"/>
                  </a:cubicBezTo>
                  <a:cubicBezTo>
                    <a:pt x="2010" y="9985"/>
                    <a:pt x="2528" y="12860"/>
                    <a:pt x="3101" y="13853"/>
                  </a:cubicBezTo>
                  <a:cubicBezTo>
                    <a:pt x="3133" y="13910"/>
                    <a:pt x="3157" y="13960"/>
                    <a:pt x="3177" y="14007"/>
                  </a:cubicBezTo>
                  <a:lnTo>
                    <a:pt x="3245" y="14105"/>
                  </a:lnTo>
                  <a:lnTo>
                    <a:pt x="3231" y="14220"/>
                  </a:lnTo>
                  <a:cubicBezTo>
                    <a:pt x="3234" y="14262"/>
                    <a:pt x="3232" y="14305"/>
                    <a:pt x="3226" y="14352"/>
                  </a:cubicBezTo>
                  <a:cubicBezTo>
                    <a:pt x="3085" y="15495"/>
                    <a:pt x="2971" y="17463"/>
                    <a:pt x="3028" y="17776"/>
                  </a:cubicBezTo>
                  <a:cubicBezTo>
                    <a:pt x="3065" y="17978"/>
                    <a:pt x="3095" y="17848"/>
                    <a:pt x="3188" y="17094"/>
                  </a:cubicBezTo>
                  <a:cubicBezTo>
                    <a:pt x="3199" y="17009"/>
                    <a:pt x="3222" y="16861"/>
                    <a:pt x="3252" y="16668"/>
                  </a:cubicBezTo>
                  <a:cubicBezTo>
                    <a:pt x="3257" y="16638"/>
                    <a:pt x="3265" y="16595"/>
                    <a:pt x="3270" y="16562"/>
                  </a:cubicBezTo>
                  <a:cubicBezTo>
                    <a:pt x="3335" y="16153"/>
                    <a:pt x="3432" y="15596"/>
                    <a:pt x="3533" y="15029"/>
                  </a:cubicBezTo>
                  <a:cubicBezTo>
                    <a:pt x="3581" y="14755"/>
                    <a:pt x="3622" y="14509"/>
                    <a:pt x="3673" y="14228"/>
                  </a:cubicBezTo>
                  <a:cubicBezTo>
                    <a:pt x="3989" y="12484"/>
                    <a:pt x="4217" y="11103"/>
                    <a:pt x="4371" y="9931"/>
                  </a:cubicBezTo>
                  <a:cubicBezTo>
                    <a:pt x="4448" y="9348"/>
                    <a:pt x="4506" y="8817"/>
                    <a:pt x="4549" y="8317"/>
                  </a:cubicBezTo>
                  <a:cubicBezTo>
                    <a:pt x="4549" y="8315"/>
                    <a:pt x="4550" y="8315"/>
                    <a:pt x="4550" y="8313"/>
                  </a:cubicBezTo>
                  <a:cubicBezTo>
                    <a:pt x="4550" y="8312"/>
                    <a:pt x="4550" y="8310"/>
                    <a:pt x="4550" y="8309"/>
                  </a:cubicBezTo>
                  <a:cubicBezTo>
                    <a:pt x="4563" y="8155"/>
                    <a:pt x="4574" y="8006"/>
                    <a:pt x="4584" y="7857"/>
                  </a:cubicBezTo>
                  <a:cubicBezTo>
                    <a:pt x="4585" y="7845"/>
                    <a:pt x="4587" y="7831"/>
                    <a:pt x="4588" y="7819"/>
                  </a:cubicBezTo>
                  <a:cubicBezTo>
                    <a:pt x="4588" y="7817"/>
                    <a:pt x="4588" y="7817"/>
                    <a:pt x="4588" y="7815"/>
                  </a:cubicBezTo>
                  <a:cubicBezTo>
                    <a:pt x="4595" y="7707"/>
                    <a:pt x="4601" y="7601"/>
                    <a:pt x="4607" y="7495"/>
                  </a:cubicBezTo>
                  <a:cubicBezTo>
                    <a:pt x="4610" y="7439"/>
                    <a:pt x="4613" y="7381"/>
                    <a:pt x="4615" y="7325"/>
                  </a:cubicBezTo>
                  <a:cubicBezTo>
                    <a:pt x="4615" y="7324"/>
                    <a:pt x="4615" y="7322"/>
                    <a:pt x="4615" y="7321"/>
                  </a:cubicBezTo>
                  <a:cubicBezTo>
                    <a:pt x="4616" y="7300"/>
                    <a:pt x="4617" y="7282"/>
                    <a:pt x="4618" y="7261"/>
                  </a:cubicBezTo>
                  <a:cubicBezTo>
                    <a:pt x="4626" y="7071"/>
                    <a:pt x="4632" y="6884"/>
                    <a:pt x="4635" y="6699"/>
                  </a:cubicBezTo>
                  <a:cubicBezTo>
                    <a:pt x="4637" y="6608"/>
                    <a:pt x="4640" y="6517"/>
                    <a:pt x="4640" y="6426"/>
                  </a:cubicBezTo>
                  <a:cubicBezTo>
                    <a:pt x="4644" y="5975"/>
                    <a:pt x="4633" y="5532"/>
                    <a:pt x="4612" y="5072"/>
                  </a:cubicBezTo>
                  <a:cubicBezTo>
                    <a:pt x="4534" y="3424"/>
                    <a:pt x="4358" y="2607"/>
                    <a:pt x="4075" y="2564"/>
                  </a:cubicBezTo>
                  <a:cubicBezTo>
                    <a:pt x="4075" y="2564"/>
                    <a:pt x="4074" y="2564"/>
                    <a:pt x="4074" y="2564"/>
                  </a:cubicBezTo>
                  <a:close/>
                  <a:moveTo>
                    <a:pt x="143" y="3441"/>
                  </a:moveTo>
                  <a:cubicBezTo>
                    <a:pt x="51" y="3441"/>
                    <a:pt x="0" y="3594"/>
                    <a:pt x="0" y="3846"/>
                  </a:cubicBezTo>
                  <a:cubicBezTo>
                    <a:pt x="0" y="3930"/>
                    <a:pt x="6" y="4023"/>
                    <a:pt x="18" y="4127"/>
                  </a:cubicBezTo>
                  <a:cubicBezTo>
                    <a:pt x="22" y="4163"/>
                    <a:pt x="29" y="4185"/>
                    <a:pt x="35" y="4212"/>
                  </a:cubicBezTo>
                  <a:cubicBezTo>
                    <a:pt x="44" y="4230"/>
                    <a:pt x="55" y="4237"/>
                    <a:pt x="64" y="4250"/>
                  </a:cubicBezTo>
                  <a:cubicBezTo>
                    <a:pt x="108" y="4292"/>
                    <a:pt x="150" y="4299"/>
                    <a:pt x="184" y="4271"/>
                  </a:cubicBezTo>
                  <a:cubicBezTo>
                    <a:pt x="240" y="4179"/>
                    <a:pt x="286" y="3997"/>
                    <a:pt x="276" y="3765"/>
                  </a:cubicBezTo>
                  <a:cubicBezTo>
                    <a:pt x="265" y="3505"/>
                    <a:pt x="239" y="3441"/>
                    <a:pt x="143" y="3441"/>
                  </a:cubicBezTo>
                  <a:close/>
                  <a:moveTo>
                    <a:pt x="5376" y="3577"/>
                  </a:moveTo>
                  <a:cubicBezTo>
                    <a:pt x="5283" y="3577"/>
                    <a:pt x="5216" y="3811"/>
                    <a:pt x="5217" y="4080"/>
                  </a:cubicBezTo>
                  <a:cubicBezTo>
                    <a:pt x="5219" y="4130"/>
                    <a:pt x="5224" y="4179"/>
                    <a:pt x="5229" y="4225"/>
                  </a:cubicBezTo>
                  <a:cubicBezTo>
                    <a:pt x="5236" y="4262"/>
                    <a:pt x="5243" y="4301"/>
                    <a:pt x="5252" y="4331"/>
                  </a:cubicBezTo>
                  <a:cubicBezTo>
                    <a:pt x="5264" y="4371"/>
                    <a:pt x="5279" y="4400"/>
                    <a:pt x="5294" y="4425"/>
                  </a:cubicBezTo>
                  <a:cubicBezTo>
                    <a:pt x="5313" y="4439"/>
                    <a:pt x="5334" y="4444"/>
                    <a:pt x="5361" y="4433"/>
                  </a:cubicBezTo>
                  <a:cubicBezTo>
                    <a:pt x="5454" y="4397"/>
                    <a:pt x="5472" y="4326"/>
                    <a:pt x="5472" y="3982"/>
                  </a:cubicBezTo>
                  <a:cubicBezTo>
                    <a:pt x="5472" y="3643"/>
                    <a:pt x="5455" y="3577"/>
                    <a:pt x="5376" y="3577"/>
                  </a:cubicBezTo>
                  <a:close/>
                  <a:moveTo>
                    <a:pt x="6695" y="4403"/>
                  </a:moveTo>
                  <a:cubicBezTo>
                    <a:pt x="6663" y="4402"/>
                    <a:pt x="6630" y="4405"/>
                    <a:pt x="6593" y="4412"/>
                  </a:cubicBezTo>
                  <a:cubicBezTo>
                    <a:pt x="6513" y="4428"/>
                    <a:pt x="6435" y="4473"/>
                    <a:pt x="6359" y="4544"/>
                  </a:cubicBezTo>
                  <a:cubicBezTo>
                    <a:pt x="5819" y="5140"/>
                    <a:pt x="5253" y="7206"/>
                    <a:pt x="5073" y="9561"/>
                  </a:cubicBezTo>
                  <a:cubicBezTo>
                    <a:pt x="5000" y="10502"/>
                    <a:pt x="4992" y="11973"/>
                    <a:pt x="5056" y="12623"/>
                  </a:cubicBezTo>
                  <a:cubicBezTo>
                    <a:pt x="5127" y="13342"/>
                    <a:pt x="5287" y="13976"/>
                    <a:pt x="5467" y="14254"/>
                  </a:cubicBezTo>
                  <a:cubicBezTo>
                    <a:pt x="5566" y="14405"/>
                    <a:pt x="5689" y="14481"/>
                    <a:pt x="5838" y="14492"/>
                  </a:cubicBezTo>
                  <a:cubicBezTo>
                    <a:pt x="5878" y="14491"/>
                    <a:pt x="5913" y="14489"/>
                    <a:pt x="5963" y="14484"/>
                  </a:cubicBezTo>
                  <a:cubicBezTo>
                    <a:pt x="6032" y="14476"/>
                    <a:pt x="6083" y="14461"/>
                    <a:pt x="6134" y="14445"/>
                  </a:cubicBezTo>
                  <a:cubicBezTo>
                    <a:pt x="6282" y="14386"/>
                    <a:pt x="6355" y="14273"/>
                    <a:pt x="6367" y="14066"/>
                  </a:cubicBezTo>
                  <a:cubicBezTo>
                    <a:pt x="6375" y="13919"/>
                    <a:pt x="6337" y="13787"/>
                    <a:pt x="6269" y="13696"/>
                  </a:cubicBezTo>
                  <a:cubicBezTo>
                    <a:pt x="6239" y="13670"/>
                    <a:pt x="6161" y="13620"/>
                    <a:pt x="6112" y="13585"/>
                  </a:cubicBezTo>
                  <a:cubicBezTo>
                    <a:pt x="6082" y="13574"/>
                    <a:pt x="6053" y="13560"/>
                    <a:pt x="6018" y="13560"/>
                  </a:cubicBezTo>
                  <a:cubicBezTo>
                    <a:pt x="5946" y="13560"/>
                    <a:pt x="5859" y="13486"/>
                    <a:pt x="5773" y="13368"/>
                  </a:cubicBezTo>
                  <a:cubicBezTo>
                    <a:pt x="5704" y="13292"/>
                    <a:pt x="5647" y="13189"/>
                    <a:pt x="5592" y="13049"/>
                  </a:cubicBezTo>
                  <a:cubicBezTo>
                    <a:pt x="5527" y="12901"/>
                    <a:pt x="5471" y="12735"/>
                    <a:pt x="5435" y="12567"/>
                  </a:cubicBezTo>
                  <a:cubicBezTo>
                    <a:pt x="5402" y="12417"/>
                    <a:pt x="5383" y="12261"/>
                    <a:pt x="5371" y="12044"/>
                  </a:cubicBezTo>
                  <a:cubicBezTo>
                    <a:pt x="5342" y="11766"/>
                    <a:pt x="5327" y="11455"/>
                    <a:pt x="5327" y="11090"/>
                  </a:cubicBezTo>
                  <a:cubicBezTo>
                    <a:pt x="5327" y="10713"/>
                    <a:pt x="5340" y="10345"/>
                    <a:pt x="5363" y="9982"/>
                  </a:cubicBezTo>
                  <a:cubicBezTo>
                    <a:pt x="5377" y="9579"/>
                    <a:pt x="5409" y="9297"/>
                    <a:pt x="5482" y="8790"/>
                  </a:cubicBezTo>
                  <a:cubicBezTo>
                    <a:pt x="5499" y="8673"/>
                    <a:pt x="5520" y="8555"/>
                    <a:pt x="5542" y="8436"/>
                  </a:cubicBezTo>
                  <a:cubicBezTo>
                    <a:pt x="5547" y="8409"/>
                    <a:pt x="5551" y="8379"/>
                    <a:pt x="5556" y="8351"/>
                  </a:cubicBezTo>
                  <a:cubicBezTo>
                    <a:pt x="5661" y="7759"/>
                    <a:pt x="5800" y="7211"/>
                    <a:pt x="5972" y="6729"/>
                  </a:cubicBezTo>
                  <a:cubicBezTo>
                    <a:pt x="6036" y="6550"/>
                    <a:pt x="6097" y="6397"/>
                    <a:pt x="6159" y="6256"/>
                  </a:cubicBezTo>
                  <a:cubicBezTo>
                    <a:pt x="6192" y="6177"/>
                    <a:pt x="6225" y="6107"/>
                    <a:pt x="6258" y="6039"/>
                  </a:cubicBezTo>
                  <a:cubicBezTo>
                    <a:pt x="6385" y="5775"/>
                    <a:pt x="6504" y="5602"/>
                    <a:pt x="6603" y="5562"/>
                  </a:cubicBezTo>
                  <a:cubicBezTo>
                    <a:pt x="6612" y="5557"/>
                    <a:pt x="6621" y="5556"/>
                    <a:pt x="6630" y="5553"/>
                  </a:cubicBezTo>
                  <a:cubicBezTo>
                    <a:pt x="6636" y="5552"/>
                    <a:pt x="6642" y="5545"/>
                    <a:pt x="6647" y="5545"/>
                  </a:cubicBezTo>
                  <a:cubicBezTo>
                    <a:pt x="6653" y="5545"/>
                    <a:pt x="6657" y="5552"/>
                    <a:pt x="6662" y="5553"/>
                  </a:cubicBezTo>
                  <a:cubicBezTo>
                    <a:pt x="6663" y="5553"/>
                    <a:pt x="6665" y="5553"/>
                    <a:pt x="6666" y="5553"/>
                  </a:cubicBezTo>
                  <a:cubicBezTo>
                    <a:pt x="6736" y="5557"/>
                    <a:pt x="6789" y="5631"/>
                    <a:pt x="6813" y="5809"/>
                  </a:cubicBezTo>
                  <a:cubicBezTo>
                    <a:pt x="6816" y="5823"/>
                    <a:pt x="6821" y="5836"/>
                    <a:pt x="6824" y="5851"/>
                  </a:cubicBezTo>
                  <a:cubicBezTo>
                    <a:pt x="6833" y="5897"/>
                    <a:pt x="6840" y="5927"/>
                    <a:pt x="6848" y="5958"/>
                  </a:cubicBezTo>
                  <a:cubicBezTo>
                    <a:pt x="6875" y="6034"/>
                    <a:pt x="6911" y="6069"/>
                    <a:pt x="6949" y="6064"/>
                  </a:cubicBezTo>
                  <a:cubicBezTo>
                    <a:pt x="6963" y="6054"/>
                    <a:pt x="6980" y="6041"/>
                    <a:pt x="6999" y="6018"/>
                  </a:cubicBezTo>
                  <a:cubicBezTo>
                    <a:pt x="7238" y="5733"/>
                    <a:pt x="7138" y="4721"/>
                    <a:pt x="6845" y="4450"/>
                  </a:cubicBezTo>
                  <a:cubicBezTo>
                    <a:pt x="6801" y="4421"/>
                    <a:pt x="6751" y="4405"/>
                    <a:pt x="6695" y="4403"/>
                  </a:cubicBezTo>
                  <a:close/>
                  <a:moveTo>
                    <a:pt x="17723" y="5715"/>
                  </a:moveTo>
                  <a:cubicBezTo>
                    <a:pt x="17670" y="5655"/>
                    <a:pt x="17604" y="6105"/>
                    <a:pt x="17570" y="6652"/>
                  </a:cubicBezTo>
                  <a:cubicBezTo>
                    <a:pt x="17564" y="6764"/>
                    <a:pt x="17558" y="6879"/>
                    <a:pt x="17554" y="7001"/>
                  </a:cubicBezTo>
                  <a:cubicBezTo>
                    <a:pt x="17551" y="7092"/>
                    <a:pt x="17549" y="7184"/>
                    <a:pt x="17549" y="7274"/>
                  </a:cubicBezTo>
                  <a:cubicBezTo>
                    <a:pt x="17547" y="7494"/>
                    <a:pt x="17543" y="7653"/>
                    <a:pt x="17539" y="7806"/>
                  </a:cubicBezTo>
                  <a:cubicBezTo>
                    <a:pt x="17536" y="8047"/>
                    <a:pt x="17525" y="8227"/>
                    <a:pt x="17499" y="8368"/>
                  </a:cubicBezTo>
                  <a:lnTo>
                    <a:pt x="17490" y="8577"/>
                  </a:lnTo>
                  <a:lnTo>
                    <a:pt x="17393" y="8671"/>
                  </a:lnTo>
                  <a:cubicBezTo>
                    <a:pt x="17369" y="8713"/>
                    <a:pt x="17339" y="8755"/>
                    <a:pt x="17307" y="8794"/>
                  </a:cubicBezTo>
                  <a:cubicBezTo>
                    <a:pt x="17298" y="8807"/>
                    <a:pt x="17292" y="8819"/>
                    <a:pt x="17282" y="8833"/>
                  </a:cubicBezTo>
                  <a:cubicBezTo>
                    <a:pt x="17128" y="9027"/>
                    <a:pt x="17071" y="9169"/>
                    <a:pt x="17071" y="9361"/>
                  </a:cubicBezTo>
                  <a:cubicBezTo>
                    <a:pt x="17071" y="9439"/>
                    <a:pt x="17072" y="9493"/>
                    <a:pt x="17079" y="9535"/>
                  </a:cubicBezTo>
                  <a:cubicBezTo>
                    <a:pt x="17097" y="9576"/>
                    <a:pt x="17122" y="9608"/>
                    <a:pt x="17154" y="9633"/>
                  </a:cubicBezTo>
                  <a:cubicBezTo>
                    <a:pt x="17189" y="9649"/>
                    <a:pt x="17242" y="9658"/>
                    <a:pt x="17316" y="9667"/>
                  </a:cubicBezTo>
                  <a:cubicBezTo>
                    <a:pt x="17319" y="9667"/>
                    <a:pt x="17321" y="9671"/>
                    <a:pt x="17324" y="9671"/>
                  </a:cubicBezTo>
                  <a:lnTo>
                    <a:pt x="17494" y="9676"/>
                  </a:lnTo>
                  <a:lnTo>
                    <a:pt x="17495" y="10178"/>
                  </a:lnTo>
                  <a:lnTo>
                    <a:pt x="17502" y="11660"/>
                  </a:lnTo>
                  <a:cubicBezTo>
                    <a:pt x="17508" y="12726"/>
                    <a:pt x="17522" y="13720"/>
                    <a:pt x="17534" y="13917"/>
                  </a:cubicBezTo>
                  <a:cubicBezTo>
                    <a:pt x="17539" y="13973"/>
                    <a:pt x="17544" y="14031"/>
                    <a:pt x="17551" y="14071"/>
                  </a:cubicBezTo>
                  <a:cubicBezTo>
                    <a:pt x="17562" y="14124"/>
                    <a:pt x="17572" y="14157"/>
                    <a:pt x="17582" y="14194"/>
                  </a:cubicBezTo>
                  <a:cubicBezTo>
                    <a:pt x="17598" y="14218"/>
                    <a:pt x="17618" y="14228"/>
                    <a:pt x="17644" y="14215"/>
                  </a:cubicBezTo>
                  <a:cubicBezTo>
                    <a:pt x="17731" y="14174"/>
                    <a:pt x="17733" y="14120"/>
                    <a:pt x="17753" y="11865"/>
                  </a:cubicBezTo>
                  <a:lnTo>
                    <a:pt x="17758" y="11230"/>
                  </a:lnTo>
                  <a:cubicBezTo>
                    <a:pt x="17757" y="10582"/>
                    <a:pt x="17761" y="10175"/>
                    <a:pt x="17769" y="9948"/>
                  </a:cubicBezTo>
                  <a:lnTo>
                    <a:pt x="17773" y="9556"/>
                  </a:lnTo>
                  <a:lnTo>
                    <a:pt x="17957" y="9467"/>
                  </a:lnTo>
                  <a:cubicBezTo>
                    <a:pt x="18146" y="9376"/>
                    <a:pt x="18369" y="9054"/>
                    <a:pt x="18414" y="8807"/>
                  </a:cubicBezTo>
                  <a:cubicBezTo>
                    <a:pt x="18418" y="8785"/>
                    <a:pt x="18420" y="8759"/>
                    <a:pt x="18422" y="8735"/>
                  </a:cubicBezTo>
                  <a:cubicBezTo>
                    <a:pt x="18424" y="8709"/>
                    <a:pt x="18426" y="8683"/>
                    <a:pt x="18427" y="8658"/>
                  </a:cubicBezTo>
                  <a:cubicBezTo>
                    <a:pt x="18433" y="8418"/>
                    <a:pt x="18377" y="8126"/>
                    <a:pt x="18309" y="8126"/>
                  </a:cubicBezTo>
                  <a:cubicBezTo>
                    <a:pt x="18265" y="8126"/>
                    <a:pt x="18175" y="8222"/>
                    <a:pt x="18109" y="8338"/>
                  </a:cubicBezTo>
                  <a:cubicBezTo>
                    <a:pt x="18057" y="8428"/>
                    <a:pt x="17985" y="8494"/>
                    <a:pt x="17927" y="8509"/>
                  </a:cubicBezTo>
                  <a:cubicBezTo>
                    <a:pt x="17867" y="8554"/>
                    <a:pt x="17826" y="8555"/>
                    <a:pt x="17800" y="8479"/>
                  </a:cubicBezTo>
                  <a:lnTo>
                    <a:pt x="17773" y="8466"/>
                  </a:lnTo>
                  <a:lnTo>
                    <a:pt x="17773" y="8300"/>
                  </a:lnTo>
                  <a:cubicBezTo>
                    <a:pt x="17756" y="8082"/>
                    <a:pt x="17758" y="7701"/>
                    <a:pt x="17769" y="7044"/>
                  </a:cubicBezTo>
                  <a:cubicBezTo>
                    <a:pt x="17771" y="6934"/>
                    <a:pt x="17770" y="6876"/>
                    <a:pt x="17772" y="6780"/>
                  </a:cubicBezTo>
                  <a:cubicBezTo>
                    <a:pt x="17768" y="6078"/>
                    <a:pt x="17754" y="5751"/>
                    <a:pt x="17723" y="5715"/>
                  </a:cubicBezTo>
                  <a:close/>
                  <a:moveTo>
                    <a:pt x="9381" y="6656"/>
                  </a:moveTo>
                  <a:cubicBezTo>
                    <a:pt x="9370" y="6670"/>
                    <a:pt x="9360" y="6693"/>
                    <a:pt x="9347" y="6720"/>
                  </a:cubicBezTo>
                  <a:cubicBezTo>
                    <a:pt x="9296" y="6829"/>
                    <a:pt x="9273" y="7122"/>
                    <a:pt x="9258" y="7896"/>
                  </a:cubicBezTo>
                  <a:cubicBezTo>
                    <a:pt x="9254" y="8118"/>
                    <a:pt x="9246" y="8317"/>
                    <a:pt x="9238" y="8500"/>
                  </a:cubicBezTo>
                  <a:cubicBezTo>
                    <a:pt x="9233" y="8716"/>
                    <a:pt x="9224" y="8880"/>
                    <a:pt x="9207" y="8986"/>
                  </a:cubicBezTo>
                  <a:cubicBezTo>
                    <a:pt x="9205" y="9003"/>
                    <a:pt x="9202" y="9031"/>
                    <a:pt x="9200" y="9041"/>
                  </a:cubicBezTo>
                  <a:lnTo>
                    <a:pt x="9198" y="9135"/>
                  </a:lnTo>
                  <a:lnTo>
                    <a:pt x="9150" y="9169"/>
                  </a:lnTo>
                  <a:cubicBezTo>
                    <a:pt x="9127" y="9207"/>
                    <a:pt x="9097" y="9230"/>
                    <a:pt x="9061" y="9250"/>
                  </a:cubicBezTo>
                  <a:cubicBezTo>
                    <a:pt x="9025" y="9285"/>
                    <a:pt x="8987" y="9317"/>
                    <a:pt x="8945" y="9344"/>
                  </a:cubicBezTo>
                  <a:cubicBezTo>
                    <a:pt x="8760" y="9462"/>
                    <a:pt x="8649" y="9607"/>
                    <a:pt x="8604" y="9735"/>
                  </a:cubicBezTo>
                  <a:cubicBezTo>
                    <a:pt x="8600" y="9772"/>
                    <a:pt x="8599" y="9814"/>
                    <a:pt x="8602" y="9867"/>
                  </a:cubicBezTo>
                  <a:cubicBezTo>
                    <a:pt x="8603" y="9907"/>
                    <a:pt x="8607" y="9934"/>
                    <a:pt x="8610" y="9961"/>
                  </a:cubicBezTo>
                  <a:cubicBezTo>
                    <a:pt x="8653" y="10040"/>
                    <a:pt x="8743" y="10088"/>
                    <a:pt x="8887" y="10093"/>
                  </a:cubicBezTo>
                  <a:cubicBezTo>
                    <a:pt x="8896" y="10093"/>
                    <a:pt x="8899" y="10097"/>
                    <a:pt x="8908" y="10097"/>
                  </a:cubicBezTo>
                  <a:cubicBezTo>
                    <a:pt x="9019" y="10097"/>
                    <a:pt x="9104" y="10110"/>
                    <a:pt x="9160" y="10127"/>
                  </a:cubicBezTo>
                  <a:cubicBezTo>
                    <a:pt x="9180" y="10133"/>
                    <a:pt x="9196" y="10137"/>
                    <a:pt x="9208" y="10144"/>
                  </a:cubicBezTo>
                  <a:cubicBezTo>
                    <a:pt x="9211" y="10147"/>
                    <a:pt x="9223" y="10150"/>
                    <a:pt x="9224" y="10153"/>
                  </a:cubicBezTo>
                  <a:cubicBezTo>
                    <a:pt x="9224" y="10153"/>
                    <a:pt x="9224" y="10161"/>
                    <a:pt x="9224" y="10161"/>
                  </a:cubicBezTo>
                  <a:cubicBezTo>
                    <a:pt x="9225" y="10163"/>
                    <a:pt x="9230" y="10164"/>
                    <a:pt x="9230" y="10165"/>
                  </a:cubicBezTo>
                  <a:cubicBezTo>
                    <a:pt x="9232" y="10170"/>
                    <a:pt x="9235" y="10211"/>
                    <a:pt x="9237" y="10234"/>
                  </a:cubicBezTo>
                  <a:cubicBezTo>
                    <a:pt x="9250" y="10395"/>
                    <a:pt x="9275" y="10971"/>
                    <a:pt x="9298" y="11660"/>
                  </a:cubicBezTo>
                  <a:cubicBezTo>
                    <a:pt x="9352" y="13305"/>
                    <a:pt x="9407" y="14133"/>
                    <a:pt x="9472" y="14275"/>
                  </a:cubicBezTo>
                  <a:cubicBezTo>
                    <a:pt x="9495" y="14324"/>
                    <a:pt x="9541" y="14360"/>
                    <a:pt x="9580" y="14369"/>
                  </a:cubicBezTo>
                  <a:cubicBezTo>
                    <a:pt x="9603" y="14353"/>
                    <a:pt x="9626" y="14315"/>
                    <a:pt x="9645" y="14267"/>
                  </a:cubicBezTo>
                  <a:cubicBezTo>
                    <a:pt x="9648" y="14253"/>
                    <a:pt x="9650" y="14239"/>
                    <a:pt x="9653" y="14224"/>
                  </a:cubicBezTo>
                  <a:cubicBezTo>
                    <a:pt x="9656" y="14130"/>
                    <a:pt x="9653" y="13985"/>
                    <a:pt x="9641" y="13730"/>
                  </a:cubicBezTo>
                  <a:cubicBezTo>
                    <a:pt x="9589" y="12554"/>
                    <a:pt x="9543" y="11059"/>
                    <a:pt x="9541" y="10408"/>
                  </a:cubicBezTo>
                  <a:cubicBezTo>
                    <a:pt x="9541" y="10354"/>
                    <a:pt x="9541" y="10317"/>
                    <a:pt x="9541" y="10276"/>
                  </a:cubicBezTo>
                  <a:cubicBezTo>
                    <a:pt x="9541" y="10274"/>
                    <a:pt x="9541" y="10274"/>
                    <a:pt x="9541" y="10272"/>
                  </a:cubicBezTo>
                  <a:cubicBezTo>
                    <a:pt x="9538" y="10133"/>
                    <a:pt x="9537" y="10029"/>
                    <a:pt x="9537" y="9948"/>
                  </a:cubicBezTo>
                  <a:lnTo>
                    <a:pt x="9534" y="9786"/>
                  </a:lnTo>
                  <a:lnTo>
                    <a:pt x="9547" y="9765"/>
                  </a:lnTo>
                  <a:cubicBezTo>
                    <a:pt x="9557" y="9693"/>
                    <a:pt x="9575" y="9659"/>
                    <a:pt x="9610" y="9616"/>
                  </a:cubicBezTo>
                  <a:cubicBezTo>
                    <a:pt x="9640" y="9579"/>
                    <a:pt x="9661" y="9542"/>
                    <a:pt x="9685" y="9505"/>
                  </a:cubicBezTo>
                  <a:cubicBezTo>
                    <a:pt x="9750" y="9386"/>
                    <a:pt x="9813" y="9238"/>
                    <a:pt x="9827" y="9165"/>
                  </a:cubicBezTo>
                  <a:cubicBezTo>
                    <a:pt x="9868" y="8948"/>
                    <a:pt x="9797" y="8725"/>
                    <a:pt x="9693" y="8696"/>
                  </a:cubicBezTo>
                  <a:cubicBezTo>
                    <a:pt x="9678" y="8696"/>
                    <a:pt x="9664" y="8696"/>
                    <a:pt x="9646" y="8700"/>
                  </a:cubicBezTo>
                  <a:lnTo>
                    <a:pt x="9595" y="8713"/>
                  </a:lnTo>
                  <a:lnTo>
                    <a:pt x="9519" y="8739"/>
                  </a:lnTo>
                  <a:lnTo>
                    <a:pt x="9519" y="8730"/>
                  </a:lnTo>
                  <a:lnTo>
                    <a:pt x="9506" y="8735"/>
                  </a:lnTo>
                  <a:lnTo>
                    <a:pt x="9497" y="7900"/>
                  </a:lnTo>
                  <a:cubicBezTo>
                    <a:pt x="9496" y="7766"/>
                    <a:pt x="9495" y="7685"/>
                    <a:pt x="9494" y="7576"/>
                  </a:cubicBezTo>
                  <a:cubicBezTo>
                    <a:pt x="9484" y="7173"/>
                    <a:pt x="9471" y="6891"/>
                    <a:pt x="9452" y="6759"/>
                  </a:cubicBezTo>
                  <a:cubicBezTo>
                    <a:pt x="9438" y="6697"/>
                    <a:pt x="9420" y="6673"/>
                    <a:pt x="9393" y="6661"/>
                  </a:cubicBezTo>
                  <a:cubicBezTo>
                    <a:pt x="9389" y="6658"/>
                    <a:pt x="9385" y="6657"/>
                    <a:pt x="9381" y="6656"/>
                  </a:cubicBezTo>
                  <a:close/>
                  <a:moveTo>
                    <a:pt x="15960" y="6656"/>
                  </a:moveTo>
                  <a:cubicBezTo>
                    <a:pt x="15805" y="6717"/>
                    <a:pt x="15701" y="7434"/>
                    <a:pt x="15532" y="9591"/>
                  </a:cubicBezTo>
                  <a:cubicBezTo>
                    <a:pt x="15518" y="9772"/>
                    <a:pt x="15506" y="9889"/>
                    <a:pt x="15493" y="10050"/>
                  </a:cubicBezTo>
                  <a:cubicBezTo>
                    <a:pt x="15480" y="10210"/>
                    <a:pt x="15468" y="10364"/>
                    <a:pt x="15455" y="10510"/>
                  </a:cubicBezTo>
                  <a:cubicBezTo>
                    <a:pt x="15342" y="11856"/>
                    <a:pt x="15273" y="12409"/>
                    <a:pt x="15232" y="12261"/>
                  </a:cubicBezTo>
                  <a:cubicBezTo>
                    <a:pt x="15163" y="12008"/>
                    <a:pt x="14867" y="9998"/>
                    <a:pt x="14868" y="9778"/>
                  </a:cubicBezTo>
                  <a:cubicBezTo>
                    <a:pt x="14868" y="9654"/>
                    <a:pt x="14913" y="9228"/>
                    <a:pt x="14968" y="8828"/>
                  </a:cubicBezTo>
                  <a:cubicBezTo>
                    <a:pt x="15076" y="8042"/>
                    <a:pt x="15080" y="7503"/>
                    <a:pt x="15028" y="7350"/>
                  </a:cubicBezTo>
                  <a:cubicBezTo>
                    <a:pt x="15025" y="7348"/>
                    <a:pt x="15023" y="7344"/>
                    <a:pt x="15019" y="7342"/>
                  </a:cubicBezTo>
                  <a:cubicBezTo>
                    <a:pt x="14967" y="7317"/>
                    <a:pt x="14904" y="7458"/>
                    <a:pt x="14843" y="7712"/>
                  </a:cubicBezTo>
                  <a:cubicBezTo>
                    <a:pt x="14817" y="7833"/>
                    <a:pt x="14790" y="7977"/>
                    <a:pt x="14763" y="8160"/>
                  </a:cubicBezTo>
                  <a:lnTo>
                    <a:pt x="14699" y="8577"/>
                  </a:lnTo>
                  <a:lnTo>
                    <a:pt x="14601" y="8147"/>
                  </a:lnTo>
                  <a:cubicBezTo>
                    <a:pt x="14501" y="7715"/>
                    <a:pt x="14375" y="7589"/>
                    <a:pt x="14324" y="7870"/>
                  </a:cubicBezTo>
                  <a:cubicBezTo>
                    <a:pt x="14309" y="7954"/>
                    <a:pt x="14354" y="8434"/>
                    <a:pt x="14426" y="8935"/>
                  </a:cubicBezTo>
                  <a:lnTo>
                    <a:pt x="14556" y="9842"/>
                  </a:lnTo>
                  <a:lnTo>
                    <a:pt x="14401" y="11601"/>
                  </a:lnTo>
                  <a:cubicBezTo>
                    <a:pt x="14354" y="12129"/>
                    <a:pt x="14315" y="12518"/>
                    <a:pt x="14282" y="12806"/>
                  </a:cubicBezTo>
                  <a:cubicBezTo>
                    <a:pt x="14271" y="12910"/>
                    <a:pt x="14246" y="13195"/>
                    <a:pt x="14241" y="13236"/>
                  </a:cubicBezTo>
                  <a:cubicBezTo>
                    <a:pt x="14205" y="13542"/>
                    <a:pt x="14203" y="13546"/>
                    <a:pt x="14159" y="13342"/>
                  </a:cubicBezTo>
                  <a:cubicBezTo>
                    <a:pt x="14147" y="13288"/>
                    <a:pt x="14123" y="13091"/>
                    <a:pt x="14095" y="12831"/>
                  </a:cubicBezTo>
                  <a:cubicBezTo>
                    <a:pt x="14093" y="12819"/>
                    <a:pt x="14091" y="12806"/>
                    <a:pt x="14090" y="12793"/>
                  </a:cubicBezTo>
                  <a:cubicBezTo>
                    <a:pt x="14047" y="12433"/>
                    <a:pt x="13992" y="11902"/>
                    <a:pt x="13924" y="11183"/>
                  </a:cubicBezTo>
                  <a:cubicBezTo>
                    <a:pt x="13630" y="8070"/>
                    <a:pt x="13462" y="7040"/>
                    <a:pt x="13244" y="7040"/>
                  </a:cubicBezTo>
                  <a:cubicBezTo>
                    <a:pt x="13104" y="7040"/>
                    <a:pt x="13084" y="7307"/>
                    <a:pt x="13185" y="7768"/>
                  </a:cubicBezTo>
                  <a:cubicBezTo>
                    <a:pt x="13191" y="7789"/>
                    <a:pt x="13195" y="7809"/>
                    <a:pt x="13202" y="7832"/>
                  </a:cubicBezTo>
                  <a:cubicBezTo>
                    <a:pt x="13230" y="7929"/>
                    <a:pt x="13255" y="8037"/>
                    <a:pt x="13279" y="8155"/>
                  </a:cubicBezTo>
                  <a:cubicBezTo>
                    <a:pt x="13280" y="8157"/>
                    <a:pt x="13280" y="8158"/>
                    <a:pt x="13281" y="8160"/>
                  </a:cubicBezTo>
                  <a:cubicBezTo>
                    <a:pt x="13283" y="8173"/>
                    <a:pt x="13287" y="8188"/>
                    <a:pt x="13289" y="8202"/>
                  </a:cubicBezTo>
                  <a:cubicBezTo>
                    <a:pt x="13295" y="8230"/>
                    <a:pt x="13301" y="8253"/>
                    <a:pt x="13307" y="8283"/>
                  </a:cubicBezTo>
                  <a:cubicBezTo>
                    <a:pt x="13366" y="8588"/>
                    <a:pt x="13421" y="9038"/>
                    <a:pt x="13502" y="9863"/>
                  </a:cubicBezTo>
                  <a:cubicBezTo>
                    <a:pt x="13532" y="10156"/>
                    <a:pt x="13570" y="10547"/>
                    <a:pt x="13606" y="10941"/>
                  </a:cubicBezTo>
                  <a:cubicBezTo>
                    <a:pt x="13607" y="10950"/>
                    <a:pt x="13608" y="10953"/>
                    <a:pt x="13609" y="10962"/>
                  </a:cubicBezTo>
                  <a:cubicBezTo>
                    <a:pt x="13875" y="13824"/>
                    <a:pt x="13935" y="14336"/>
                    <a:pt x="14042" y="14590"/>
                  </a:cubicBezTo>
                  <a:cubicBezTo>
                    <a:pt x="14068" y="14650"/>
                    <a:pt x="14089" y="14688"/>
                    <a:pt x="14110" y="14718"/>
                  </a:cubicBezTo>
                  <a:cubicBezTo>
                    <a:pt x="14153" y="14748"/>
                    <a:pt x="14198" y="14737"/>
                    <a:pt x="14244" y="14684"/>
                  </a:cubicBezTo>
                  <a:cubicBezTo>
                    <a:pt x="14272" y="14630"/>
                    <a:pt x="14302" y="14551"/>
                    <a:pt x="14340" y="14441"/>
                  </a:cubicBezTo>
                  <a:cubicBezTo>
                    <a:pt x="14427" y="14194"/>
                    <a:pt x="14492" y="13784"/>
                    <a:pt x="14570" y="12980"/>
                  </a:cubicBezTo>
                  <a:cubicBezTo>
                    <a:pt x="14610" y="12567"/>
                    <a:pt x="14642" y="12261"/>
                    <a:pt x="14671" y="12035"/>
                  </a:cubicBezTo>
                  <a:cubicBezTo>
                    <a:pt x="14701" y="11737"/>
                    <a:pt x="14726" y="11502"/>
                    <a:pt x="14734" y="11473"/>
                  </a:cubicBezTo>
                  <a:cubicBezTo>
                    <a:pt x="14753" y="11400"/>
                    <a:pt x="14786" y="11514"/>
                    <a:pt x="14833" y="11801"/>
                  </a:cubicBezTo>
                  <a:cubicBezTo>
                    <a:pt x="14873" y="11998"/>
                    <a:pt x="14921" y="12347"/>
                    <a:pt x="14987" y="12887"/>
                  </a:cubicBezTo>
                  <a:cubicBezTo>
                    <a:pt x="15161" y="14316"/>
                    <a:pt x="15328" y="14684"/>
                    <a:pt x="15442" y="13956"/>
                  </a:cubicBezTo>
                  <a:cubicBezTo>
                    <a:pt x="15449" y="13901"/>
                    <a:pt x="15456" y="13850"/>
                    <a:pt x="15464" y="13781"/>
                  </a:cubicBezTo>
                  <a:cubicBezTo>
                    <a:pt x="15478" y="13665"/>
                    <a:pt x="15492" y="13540"/>
                    <a:pt x="15504" y="13385"/>
                  </a:cubicBezTo>
                  <a:cubicBezTo>
                    <a:pt x="15639" y="11633"/>
                    <a:pt x="15752" y="10256"/>
                    <a:pt x="15839" y="9263"/>
                  </a:cubicBezTo>
                  <a:cubicBezTo>
                    <a:pt x="15845" y="9189"/>
                    <a:pt x="15849" y="9140"/>
                    <a:pt x="15855" y="9071"/>
                  </a:cubicBezTo>
                  <a:cubicBezTo>
                    <a:pt x="15882" y="8770"/>
                    <a:pt x="15908" y="8477"/>
                    <a:pt x="15929" y="8270"/>
                  </a:cubicBezTo>
                  <a:cubicBezTo>
                    <a:pt x="15933" y="8228"/>
                    <a:pt x="15936" y="8207"/>
                    <a:pt x="15940" y="8168"/>
                  </a:cubicBezTo>
                  <a:cubicBezTo>
                    <a:pt x="15960" y="7980"/>
                    <a:pt x="15980" y="7788"/>
                    <a:pt x="15992" y="7708"/>
                  </a:cubicBezTo>
                  <a:cubicBezTo>
                    <a:pt x="15999" y="7656"/>
                    <a:pt x="16003" y="7617"/>
                    <a:pt x="16009" y="7572"/>
                  </a:cubicBezTo>
                  <a:cubicBezTo>
                    <a:pt x="16010" y="7567"/>
                    <a:pt x="16010" y="7564"/>
                    <a:pt x="16010" y="7559"/>
                  </a:cubicBezTo>
                  <a:cubicBezTo>
                    <a:pt x="16011" y="7557"/>
                    <a:pt x="16010" y="7557"/>
                    <a:pt x="16010" y="7555"/>
                  </a:cubicBezTo>
                  <a:cubicBezTo>
                    <a:pt x="16050" y="7205"/>
                    <a:pt x="16065" y="6923"/>
                    <a:pt x="16055" y="6750"/>
                  </a:cubicBezTo>
                  <a:cubicBezTo>
                    <a:pt x="16045" y="6700"/>
                    <a:pt x="16029" y="6666"/>
                    <a:pt x="16005" y="6656"/>
                  </a:cubicBezTo>
                  <a:cubicBezTo>
                    <a:pt x="15992" y="6651"/>
                    <a:pt x="15977" y="6650"/>
                    <a:pt x="15960" y="6656"/>
                  </a:cubicBezTo>
                  <a:close/>
                  <a:moveTo>
                    <a:pt x="20861" y="8671"/>
                  </a:moveTo>
                  <a:cubicBezTo>
                    <a:pt x="20748" y="8671"/>
                    <a:pt x="20797" y="9005"/>
                    <a:pt x="20959" y="9344"/>
                  </a:cubicBezTo>
                  <a:cubicBezTo>
                    <a:pt x="21099" y="9636"/>
                    <a:pt x="21244" y="10086"/>
                    <a:pt x="21323" y="10425"/>
                  </a:cubicBezTo>
                  <a:cubicBezTo>
                    <a:pt x="21411" y="10761"/>
                    <a:pt x="21483" y="11109"/>
                    <a:pt x="21527" y="11435"/>
                  </a:cubicBezTo>
                  <a:cubicBezTo>
                    <a:pt x="21555" y="11636"/>
                    <a:pt x="21571" y="11746"/>
                    <a:pt x="21583" y="11788"/>
                  </a:cubicBezTo>
                  <a:cubicBezTo>
                    <a:pt x="21600" y="11496"/>
                    <a:pt x="21568" y="11025"/>
                    <a:pt x="21504" y="10579"/>
                  </a:cubicBezTo>
                  <a:cubicBezTo>
                    <a:pt x="21448" y="10246"/>
                    <a:pt x="21372" y="9913"/>
                    <a:pt x="21288" y="9612"/>
                  </a:cubicBezTo>
                  <a:cubicBezTo>
                    <a:pt x="21138" y="9137"/>
                    <a:pt x="20934" y="8671"/>
                    <a:pt x="20861" y="8671"/>
                  </a:cubicBezTo>
                  <a:close/>
                  <a:moveTo>
                    <a:pt x="20719" y="9735"/>
                  </a:moveTo>
                  <a:cubicBezTo>
                    <a:pt x="20663" y="9733"/>
                    <a:pt x="20622" y="9743"/>
                    <a:pt x="20588" y="9765"/>
                  </a:cubicBezTo>
                  <a:cubicBezTo>
                    <a:pt x="20584" y="9770"/>
                    <a:pt x="20580" y="9773"/>
                    <a:pt x="20577" y="9778"/>
                  </a:cubicBezTo>
                  <a:cubicBezTo>
                    <a:pt x="20532" y="9841"/>
                    <a:pt x="20503" y="9921"/>
                    <a:pt x="20485" y="10004"/>
                  </a:cubicBezTo>
                  <a:cubicBezTo>
                    <a:pt x="20481" y="10053"/>
                    <a:pt x="20478" y="10108"/>
                    <a:pt x="20478" y="10174"/>
                  </a:cubicBezTo>
                  <a:cubicBezTo>
                    <a:pt x="20478" y="10291"/>
                    <a:pt x="20483" y="10353"/>
                    <a:pt x="20505" y="10378"/>
                  </a:cubicBezTo>
                  <a:cubicBezTo>
                    <a:pt x="20528" y="10403"/>
                    <a:pt x="20567" y="10391"/>
                    <a:pt x="20638" y="10353"/>
                  </a:cubicBezTo>
                  <a:cubicBezTo>
                    <a:pt x="20644" y="10350"/>
                    <a:pt x="20648" y="10351"/>
                    <a:pt x="20653" y="10349"/>
                  </a:cubicBezTo>
                  <a:cubicBezTo>
                    <a:pt x="20675" y="10327"/>
                    <a:pt x="20699" y="10317"/>
                    <a:pt x="20724" y="10323"/>
                  </a:cubicBezTo>
                  <a:cubicBezTo>
                    <a:pt x="20724" y="10323"/>
                    <a:pt x="20726" y="10323"/>
                    <a:pt x="20726" y="10323"/>
                  </a:cubicBezTo>
                  <a:cubicBezTo>
                    <a:pt x="20803" y="10320"/>
                    <a:pt x="20858" y="10400"/>
                    <a:pt x="20955" y="10617"/>
                  </a:cubicBezTo>
                  <a:cubicBezTo>
                    <a:pt x="21092" y="10924"/>
                    <a:pt x="21200" y="11315"/>
                    <a:pt x="21299" y="11869"/>
                  </a:cubicBezTo>
                  <a:cubicBezTo>
                    <a:pt x="21302" y="11882"/>
                    <a:pt x="21303" y="11894"/>
                    <a:pt x="21306" y="11907"/>
                  </a:cubicBezTo>
                  <a:cubicBezTo>
                    <a:pt x="21314" y="11957"/>
                    <a:pt x="21323" y="12016"/>
                    <a:pt x="21332" y="12069"/>
                  </a:cubicBezTo>
                  <a:cubicBezTo>
                    <a:pt x="21347" y="12160"/>
                    <a:pt x="21364" y="12251"/>
                    <a:pt x="21377" y="12346"/>
                  </a:cubicBezTo>
                  <a:cubicBezTo>
                    <a:pt x="21387" y="12415"/>
                    <a:pt x="21395" y="12477"/>
                    <a:pt x="21405" y="12546"/>
                  </a:cubicBezTo>
                  <a:cubicBezTo>
                    <a:pt x="21410" y="12584"/>
                    <a:pt x="21414" y="12614"/>
                    <a:pt x="21420" y="12653"/>
                  </a:cubicBezTo>
                  <a:cubicBezTo>
                    <a:pt x="21477" y="13079"/>
                    <a:pt x="21535" y="13428"/>
                    <a:pt x="21547" y="13428"/>
                  </a:cubicBezTo>
                  <a:cubicBezTo>
                    <a:pt x="21560" y="13428"/>
                    <a:pt x="21559" y="13149"/>
                    <a:pt x="21545" y="12810"/>
                  </a:cubicBezTo>
                  <a:cubicBezTo>
                    <a:pt x="21541" y="12719"/>
                    <a:pt x="21541" y="12638"/>
                    <a:pt x="21540" y="12555"/>
                  </a:cubicBezTo>
                  <a:cubicBezTo>
                    <a:pt x="21517" y="12234"/>
                    <a:pt x="21483" y="11875"/>
                    <a:pt x="21437" y="11545"/>
                  </a:cubicBezTo>
                  <a:cubicBezTo>
                    <a:pt x="21398" y="11265"/>
                    <a:pt x="21347" y="11009"/>
                    <a:pt x="21291" y="10779"/>
                  </a:cubicBezTo>
                  <a:cubicBezTo>
                    <a:pt x="21266" y="10720"/>
                    <a:pt x="21239" y="10644"/>
                    <a:pt x="21204" y="10532"/>
                  </a:cubicBezTo>
                  <a:cubicBezTo>
                    <a:pt x="21014" y="9916"/>
                    <a:pt x="20907" y="9744"/>
                    <a:pt x="20719" y="9735"/>
                  </a:cubicBezTo>
                  <a:close/>
                  <a:moveTo>
                    <a:pt x="18352" y="9940"/>
                  </a:moveTo>
                  <a:cubicBezTo>
                    <a:pt x="18329" y="9940"/>
                    <a:pt x="18310" y="9964"/>
                    <a:pt x="18293" y="9999"/>
                  </a:cubicBezTo>
                  <a:cubicBezTo>
                    <a:pt x="18235" y="10189"/>
                    <a:pt x="18218" y="10602"/>
                    <a:pt x="18282" y="10817"/>
                  </a:cubicBezTo>
                  <a:cubicBezTo>
                    <a:pt x="18298" y="10873"/>
                    <a:pt x="18316" y="10915"/>
                    <a:pt x="18333" y="10945"/>
                  </a:cubicBezTo>
                  <a:cubicBezTo>
                    <a:pt x="18352" y="10953"/>
                    <a:pt x="18370" y="10950"/>
                    <a:pt x="18389" y="10932"/>
                  </a:cubicBezTo>
                  <a:cubicBezTo>
                    <a:pt x="18423" y="10863"/>
                    <a:pt x="18466" y="10720"/>
                    <a:pt x="18492" y="10596"/>
                  </a:cubicBezTo>
                  <a:cubicBezTo>
                    <a:pt x="18494" y="10559"/>
                    <a:pt x="18496" y="10522"/>
                    <a:pt x="18496" y="10481"/>
                  </a:cubicBezTo>
                  <a:cubicBezTo>
                    <a:pt x="18496" y="10399"/>
                    <a:pt x="18492" y="10327"/>
                    <a:pt x="18487" y="10263"/>
                  </a:cubicBezTo>
                  <a:cubicBezTo>
                    <a:pt x="18463" y="10154"/>
                    <a:pt x="18430" y="10036"/>
                    <a:pt x="18399" y="9965"/>
                  </a:cubicBezTo>
                  <a:cubicBezTo>
                    <a:pt x="18385" y="9952"/>
                    <a:pt x="18369" y="9940"/>
                    <a:pt x="18352" y="9940"/>
                  </a:cubicBezTo>
                  <a:close/>
                  <a:moveTo>
                    <a:pt x="16945" y="10072"/>
                  </a:moveTo>
                  <a:cubicBezTo>
                    <a:pt x="16916" y="10072"/>
                    <a:pt x="16890" y="10100"/>
                    <a:pt x="16865" y="10148"/>
                  </a:cubicBezTo>
                  <a:cubicBezTo>
                    <a:pt x="16853" y="10185"/>
                    <a:pt x="16841" y="10231"/>
                    <a:pt x="16827" y="10289"/>
                  </a:cubicBezTo>
                  <a:cubicBezTo>
                    <a:pt x="16801" y="10397"/>
                    <a:pt x="16788" y="10466"/>
                    <a:pt x="16779" y="10527"/>
                  </a:cubicBezTo>
                  <a:cubicBezTo>
                    <a:pt x="16777" y="10557"/>
                    <a:pt x="16772" y="10589"/>
                    <a:pt x="16772" y="10617"/>
                  </a:cubicBezTo>
                  <a:cubicBezTo>
                    <a:pt x="16772" y="10688"/>
                    <a:pt x="16786" y="10753"/>
                    <a:pt x="16816" y="10864"/>
                  </a:cubicBezTo>
                  <a:cubicBezTo>
                    <a:pt x="16839" y="10950"/>
                    <a:pt x="16861" y="11012"/>
                    <a:pt x="16882" y="11051"/>
                  </a:cubicBezTo>
                  <a:cubicBezTo>
                    <a:pt x="16901" y="11074"/>
                    <a:pt x="16921" y="11090"/>
                    <a:pt x="16937" y="11090"/>
                  </a:cubicBezTo>
                  <a:cubicBezTo>
                    <a:pt x="16952" y="11090"/>
                    <a:pt x="16963" y="11079"/>
                    <a:pt x="16975" y="11068"/>
                  </a:cubicBezTo>
                  <a:cubicBezTo>
                    <a:pt x="16993" y="11039"/>
                    <a:pt x="17012" y="10992"/>
                    <a:pt x="17030" y="10919"/>
                  </a:cubicBezTo>
                  <a:cubicBezTo>
                    <a:pt x="17043" y="10867"/>
                    <a:pt x="17050" y="10812"/>
                    <a:pt x="17056" y="10753"/>
                  </a:cubicBezTo>
                  <a:cubicBezTo>
                    <a:pt x="17059" y="10710"/>
                    <a:pt x="17062" y="10669"/>
                    <a:pt x="17064" y="10613"/>
                  </a:cubicBezTo>
                  <a:cubicBezTo>
                    <a:pt x="17064" y="10592"/>
                    <a:pt x="17063" y="10580"/>
                    <a:pt x="17064" y="10562"/>
                  </a:cubicBezTo>
                  <a:cubicBezTo>
                    <a:pt x="17060" y="10390"/>
                    <a:pt x="17032" y="10220"/>
                    <a:pt x="16979" y="10110"/>
                  </a:cubicBezTo>
                  <a:cubicBezTo>
                    <a:pt x="16974" y="10101"/>
                    <a:pt x="16971" y="10098"/>
                    <a:pt x="16967" y="10093"/>
                  </a:cubicBezTo>
                  <a:cubicBezTo>
                    <a:pt x="16959" y="10084"/>
                    <a:pt x="16953" y="10078"/>
                    <a:pt x="16946" y="10072"/>
                  </a:cubicBezTo>
                  <a:cubicBezTo>
                    <a:pt x="16946" y="10072"/>
                    <a:pt x="16945" y="10072"/>
                    <a:pt x="16945" y="10072"/>
                  </a:cubicBezTo>
                  <a:close/>
                  <a:moveTo>
                    <a:pt x="10056" y="10170"/>
                  </a:moveTo>
                  <a:cubicBezTo>
                    <a:pt x="10052" y="10171"/>
                    <a:pt x="10047" y="10172"/>
                    <a:pt x="10043" y="10174"/>
                  </a:cubicBezTo>
                  <a:cubicBezTo>
                    <a:pt x="10037" y="10178"/>
                    <a:pt x="10032" y="10181"/>
                    <a:pt x="10026" y="10187"/>
                  </a:cubicBezTo>
                  <a:cubicBezTo>
                    <a:pt x="10018" y="10195"/>
                    <a:pt x="10011" y="10208"/>
                    <a:pt x="10005" y="10221"/>
                  </a:cubicBezTo>
                  <a:cubicBezTo>
                    <a:pt x="9957" y="10320"/>
                    <a:pt x="9944" y="10536"/>
                    <a:pt x="9991" y="10694"/>
                  </a:cubicBezTo>
                  <a:cubicBezTo>
                    <a:pt x="10021" y="10796"/>
                    <a:pt x="10075" y="10840"/>
                    <a:pt x="10121" y="10834"/>
                  </a:cubicBezTo>
                  <a:cubicBezTo>
                    <a:pt x="10142" y="10825"/>
                    <a:pt x="10160" y="10808"/>
                    <a:pt x="10176" y="10787"/>
                  </a:cubicBezTo>
                  <a:cubicBezTo>
                    <a:pt x="10181" y="10771"/>
                    <a:pt x="10185" y="10753"/>
                    <a:pt x="10188" y="10732"/>
                  </a:cubicBezTo>
                  <a:cubicBezTo>
                    <a:pt x="10196" y="10653"/>
                    <a:pt x="10195" y="10574"/>
                    <a:pt x="10189" y="10498"/>
                  </a:cubicBezTo>
                  <a:cubicBezTo>
                    <a:pt x="10165" y="10341"/>
                    <a:pt x="10114" y="10184"/>
                    <a:pt x="10069" y="10170"/>
                  </a:cubicBezTo>
                  <a:cubicBezTo>
                    <a:pt x="10064" y="10169"/>
                    <a:pt x="10061" y="10169"/>
                    <a:pt x="10056" y="10170"/>
                  </a:cubicBezTo>
                  <a:close/>
                  <a:moveTo>
                    <a:pt x="7259" y="10336"/>
                  </a:moveTo>
                  <a:cubicBezTo>
                    <a:pt x="7240" y="10351"/>
                    <a:pt x="7221" y="10369"/>
                    <a:pt x="7193" y="10404"/>
                  </a:cubicBezTo>
                  <a:cubicBezTo>
                    <a:pt x="7191" y="10408"/>
                    <a:pt x="7189" y="10413"/>
                    <a:pt x="7186" y="10417"/>
                  </a:cubicBezTo>
                  <a:cubicBezTo>
                    <a:pt x="7103" y="10566"/>
                    <a:pt x="6990" y="10840"/>
                    <a:pt x="6920" y="11090"/>
                  </a:cubicBezTo>
                  <a:cubicBezTo>
                    <a:pt x="6858" y="11313"/>
                    <a:pt x="6799" y="11427"/>
                    <a:pt x="6754" y="11426"/>
                  </a:cubicBezTo>
                  <a:cubicBezTo>
                    <a:pt x="6742" y="11438"/>
                    <a:pt x="6730" y="11451"/>
                    <a:pt x="6720" y="11452"/>
                  </a:cubicBezTo>
                  <a:cubicBezTo>
                    <a:pt x="6693" y="11453"/>
                    <a:pt x="6676" y="11458"/>
                    <a:pt x="6664" y="11481"/>
                  </a:cubicBezTo>
                  <a:cubicBezTo>
                    <a:pt x="6663" y="11484"/>
                    <a:pt x="6662" y="11487"/>
                    <a:pt x="6661" y="11490"/>
                  </a:cubicBezTo>
                  <a:cubicBezTo>
                    <a:pt x="6645" y="11558"/>
                    <a:pt x="6641" y="11756"/>
                    <a:pt x="6642" y="12090"/>
                  </a:cubicBezTo>
                  <a:cubicBezTo>
                    <a:pt x="6643" y="12205"/>
                    <a:pt x="6644" y="12317"/>
                    <a:pt x="6646" y="12431"/>
                  </a:cubicBezTo>
                  <a:cubicBezTo>
                    <a:pt x="6648" y="12486"/>
                    <a:pt x="6650" y="12540"/>
                    <a:pt x="6654" y="12606"/>
                  </a:cubicBezTo>
                  <a:cubicBezTo>
                    <a:pt x="6676" y="13003"/>
                    <a:pt x="6694" y="13550"/>
                    <a:pt x="6694" y="13824"/>
                  </a:cubicBezTo>
                  <a:cubicBezTo>
                    <a:pt x="6694" y="14097"/>
                    <a:pt x="6715" y="14394"/>
                    <a:pt x="6741" y="14484"/>
                  </a:cubicBezTo>
                  <a:cubicBezTo>
                    <a:pt x="6756" y="14535"/>
                    <a:pt x="6776" y="14577"/>
                    <a:pt x="6795" y="14607"/>
                  </a:cubicBezTo>
                  <a:lnTo>
                    <a:pt x="6834" y="14607"/>
                  </a:lnTo>
                  <a:lnTo>
                    <a:pt x="6882" y="14612"/>
                  </a:lnTo>
                  <a:cubicBezTo>
                    <a:pt x="6913" y="14558"/>
                    <a:pt x="6935" y="14440"/>
                    <a:pt x="6950" y="14258"/>
                  </a:cubicBezTo>
                  <a:cubicBezTo>
                    <a:pt x="6957" y="14131"/>
                    <a:pt x="6960" y="13977"/>
                    <a:pt x="6960" y="13819"/>
                  </a:cubicBezTo>
                  <a:cubicBezTo>
                    <a:pt x="6961" y="13527"/>
                    <a:pt x="6970" y="13201"/>
                    <a:pt x="6982" y="12883"/>
                  </a:cubicBezTo>
                  <a:cubicBezTo>
                    <a:pt x="6993" y="12350"/>
                    <a:pt x="7022" y="11924"/>
                    <a:pt x="7074" y="11575"/>
                  </a:cubicBezTo>
                  <a:cubicBezTo>
                    <a:pt x="7102" y="11391"/>
                    <a:pt x="7136" y="11220"/>
                    <a:pt x="7177" y="11060"/>
                  </a:cubicBezTo>
                  <a:cubicBezTo>
                    <a:pt x="7262" y="10731"/>
                    <a:pt x="7306" y="10453"/>
                    <a:pt x="7294" y="10349"/>
                  </a:cubicBezTo>
                  <a:cubicBezTo>
                    <a:pt x="7286" y="10333"/>
                    <a:pt x="7274" y="10330"/>
                    <a:pt x="7259" y="10336"/>
                  </a:cubicBezTo>
                  <a:close/>
                  <a:moveTo>
                    <a:pt x="11254" y="10706"/>
                  </a:moveTo>
                  <a:cubicBezTo>
                    <a:pt x="11193" y="10706"/>
                    <a:pt x="11104" y="11290"/>
                    <a:pt x="11018" y="12269"/>
                  </a:cubicBezTo>
                  <a:cubicBezTo>
                    <a:pt x="11006" y="12404"/>
                    <a:pt x="10999" y="12456"/>
                    <a:pt x="10988" y="12567"/>
                  </a:cubicBezTo>
                  <a:cubicBezTo>
                    <a:pt x="10978" y="12677"/>
                    <a:pt x="10971" y="12737"/>
                    <a:pt x="10963" y="12810"/>
                  </a:cubicBezTo>
                  <a:cubicBezTo>
                    <a:pt x="10960" y="12834"/>
                    <a:pt x="10954" y="12914"/>
                    <a:pt x="10952" y="12925"/>
                  </a:cubicBezTo>
                  <a:cubicBezTo>
                    <a:pt x="10951" y="12929"/>
                    <a:pt x="10950" y="12930"/>
                    <a:pt x="10949" y="12934"/>
                  </a:cubicBezTo>
                  <a:cubicBezTo>
                    <a:pt x="10947" y="12952"/>
                    <a:pt x="10941" y="13008"/>
                    <a:pt x="10939" y="13015"/>
                  </a:cubicBezTo>
                  <a:cubicBezTo>
                    <a:pt x="10928" y="13053"/>
                    <a:pt x="10903" y="12969"/>
                    <a:pt x="10874" y="12848"/>
                  </a:cubicBezTo>
                  <a:cubicBezTo>
                    <a:pt x="10822" y="12681"/>
                    <a:pt x="10758" y="12355"/>
                    <a:pt x="10717" y="11997"/>
                  </a:cubicBezTo>
                  <a:cubicBezTo>
                    <a:pt x="10663" y="11516"/>
                    <a:pt x="10588" y="11306"/>
                    <a:pt x="10531" y="11320"/>
                  </a:cubicBezTo>
                  <a:cubicBezTo>
                    <a:pt x="10516" y="11331"/>
                    <a:pt x="10502" y="11352"/>
                    <a:pt x="10489" y="11379"/>
                  </a:cubicBezTo>
                  <a:cubicBezTo>
                    <a:pt x="10449" y="11501"/>
                    <a:pt x="10435" y="11801"/>
                    <a:pt x="10481" y="12248"/>
                  </a:cubicBezTo>
                  <a:cubicBezTo>
                    <a:pt x="10510" y="12533"/>
                    <a:pt x="10598" y="13099"/>
                    <a:pt x="10677" y="13504"/>
                  </a:cubicBezTo>
                  <a:cubicBezTo>
                    <a:pt x="10794" y="14100"/>
                    <a:pt x="10843" y="14238"/>
                    <a:pt x="10932" y="14237"/>
                  </a:cubicBezTo>
                  <a:cubicBezTo>
                    <a:pt x="10992" y="14236"/>
                    <a:pt x="11065" y="14188"/>
                    <a:pt x="11093" y="14126"/>
                  </a:cubicBezTo>
                  <a:cubicBezTo>
                    <a:pt x="11099" y="14114"/>
                    <a:pt x="11104" y="14091"/>
                    <a:pt x="11110" y="14071"/>
                  </a:cubicBezTo>
                  <a:cubicBezTo>
                    <a:pt x="11123" y="14011"/>
                    <a:pt x="11135" y="13936"/>
                    <a:pt x="11147" y="13858"/>
                  </a:cubicBezTo>
                  <a:cubicBezTo>
                    <a:pt x="11261" y="13038"/>
                    <a:pt x="11358" y="10706"/>
                    <a:pt x="11254" y="10706"/>
                  </a:cubicBezTo>
                  <a:close/>
                  <a:moveTo>
                    <a:pt x="8500" y="10736"/>
                  </a:moveTo>
                  <a:cubicBezTo>
                    <a:pt x="8401" y="10749"/>
                    <a:pt x="8327" y="10915"/>
                    <a:pt x="8277" y="11243"/>
                  </a:cubicBezTo>
                  <a:cubicBezTo>
                    <a:pt x="8227" y="11574"/>
                    <a:pt x="8227" y="11654"/>
                    <a:pt x="8277" y="11877"/>
                  </a:cubicBezTo>
                  <a:cubicBezTo>
                    <a:pt x="8287" y="11921"/>
                    <a:pt x="8295" y="11948"/>
                    <a:pt x="8302" y="11975"/>
                  </a:cubicBezTo>
                  <a:cubicBezTo>
                    <a:pt x="8331" y="12032"/>
                    <a:pt x="8351" y="12031"/>
                    <a:pt x="8376" y="11950"/>
                  </a:cubicBezTo>
                  <a:cubicBezTo>
                    <a:pt x="8387" y="11910"/>
                    <a:pt x="8398" y="11864"/>
                    <a:pt x="8414" y="11797"/>
                  </a:cubicBezTo>
                  <a:cubicBezTo>
                    <a:pt x="8463" y="11583"/>
                    <a:pt x="8484" y="11519"/>
                    <a:pt x="8500" y="11575"/>
                  </a:cubicBezTo>
                  <a:cubicBezTo>
                    <a:pt x="8521" y="11578"/>
                    <a:pt x="8534" y="11650"/>
                    <a:pt x="8534" y="11797"/>
                  </a:cubicBezTo>
                  <a:cubicBezTo>
                    <a:pt x="8534" y="11855"/>
                    <a:pt x="8509" y="12041"/>
                    <a:pt x="8476" y="12256"/>
                  </a:cubicBezTo>
                  <a:cubicBezTo>
                    <a:pt x="8456" y="12416"/>
                    <a:pt x="8432" y="12588"/>
                    <a:pt x="8400" y="12785"/>
                  </a:cubicBezTo>
                  <a:cubicBezTo>
                    <a:pt x="8330" y="13209"/>
                    <a:pt x="8290" y="13463"/>
                    <a:pt x="8273" y="13645"/>
                  </a:cubicBezTo>
                  <a:cubicBezTo>
                    <a:pt x="8270" y="13686"/>
                    <a:pt x="8270" y="13726"/>
                    <a:pt x="8268" y="13764"/>
                  </a:cubicBezTo>
                  <a:cubicBezTo>
                    <a:pt x="8267" y="13842"/>
                    <a:pt x="8268" y="13911"/>
                    <a:pt x="8276" y="13973"/>
                  </a:cubicBezTo>
                  <a:cubicBezTo>
                    <a:pt x="8277" y="13980"/>
                    <a:pt x="8277" y="13991"/>
                    <a:pt x="8278" y="13998"/>
                  </a:cubicBezTo>
                  <a:cubicBezTo>
                    <a:pt x="8288" y="14052"/>
                    <a:pt x="8302" y="14104"/>
                    <a:pt x="8320" y="14164"/>
                  </a:cubicBezTo>
                  <a:cubicBezTo>
                    <a:pt x="8392" y="14408"/>
                    <a:pt x="8537" y="14428"/>
                    <a:pt x="8662" y="14245"/>
                  </a:cubicBezTo>
                  <a:cubicBezTo>
                    <a:pt x="8681" y="14210"/>
                    <a:pt x="8699" y="14185"/>
                    <a:pt x="8719" y="14139"/>
                  </a:cubicBezTo>
                  <a:lnTo>
                    <a:pt x="8852" y="13836"/>
                  </a:lnTo>
                  <a:lnTo>
                    <a:pt x="8906" y="13947"/>
                  </a:lnTo>
                  <a:cubicBezTo>
                    <a:pt x="8922" y="13968"/>
                    <a:pt x="8940" y="13992"/>
                    <a:pt x="8962" y="14032"/>
                  </a:cubicBezTo>
                  <a:cubicBezTo>
                    <a:pt x="9169" y="14396"/>
                    <a:pt x="9164" y="14062"/>
                    <a:pt x="8935" y="12418"/>
                  </a:cubicBezTo>
                  <a:cubicBezTo>
                    <a:pt x="8750" y="11092"/>
                    <a:pt x="8701" y="10846"/>
                    <a:pt x="8608" y="10774"/>
                  </a:cubicBezTo>
                  <a:cubicBezTo>
                    <a:pt x="8569" y="10744"/>
                    <a:pt x="8533" y="10732"/>
                    <a:pt x="8500" y="10736"/>
                  </a:cubicBezTo>
                  <a:close/>
                  <a:moveTo>
                    <a:pt x="7731" y="10847"/>
                  </a:moveTo>
                  <a:cubicBezTo>
                    <a:pt x="7587" y="10847"/>
                    <a:pt x="7541" y="10923"/>
                    <a:pt x="7410" y="11388"/>
                  </a:cubicBezTo>
                  <a:cubicBezTo>
                    <a:pt x="7235" y="12011"/>
                    <a:pt x="7185" y="12779"/>
                    <a:pt x="7260" y="13359"/>
                  </a:cubicBezTo>
                  <a:cubicBezTo>
                    <a:pt x="7262" y="13374"/>
                    <a:pt x="7264" y="13388"/>
                    <a:pt x="7266" y="13402"/>
                  </a:cubicBezTo>
                  <a:cubicBezTo>
                    <a:pt x="7272" y="13441"/>
                    <a:pt x="7279" y="13480"/>
                    <a:pt x="7286" y="13517"/>
                  </a:cubicBezTo>
                  <a:cubicBezTo>
                    <a:pt x="7309" y="13638"/>
                    <a:pt x="7336" y="13742"/>
                    <a:pt x="7368" y="13828"/>
                  </a:cubicBezTo>
                  <a:cubicBezTo>
                    <a:pt x="7378" y="13855"/>
                    <a:pt x="7389" y="13883"/>
                    <a:pt x="7400" y="13909"/>
                  </a:cubicBezTo>
                  <a:cubicBezTo>
                    <a:pt x="7434" y="13980"/>
                    <a:pt x="7469" y="14032"/>
                    <a:pt x="7505" y="14066"/>
                  </a:cubicBezTo>
                  <a:cubicBezTo>
                    <a:pt x="7614" y="14142"/>
                    <a:pt x="7741" y="14066"/>
                    <a:pt x="7821" y="13845"/>
                  </a:cubicBezTo>
                  <a:lnTo>
                    <a:pt x="7872" y="13704"/>
                  </a:lnTo>
                  <a:cubicBezTo>
                    <a:pt x="7868" y="13606"/>
                    <a:pt x="7818" y="13519"/>
                    <a:pt x="7717" y="13432"/>
                  </a:cubicBezTo>
                  <a:cubicBezTo>
                    <a:pt x="7705" y="13421"/>
                    <a:pt x="7696" y="13405"/>
                    <a:pt x="7685" y="13394"/>
                  </a:cubicBezTo>
                  <a:cubicBezTo>
                    <a:pt x="7682" y="13391"/>
                    <a:pt x="7681" y="13392"/>
                    <a:pt x="7678" y="13389"/>
                  </a:cubicBezTo>
                  <a:cubicBezTo>
                    <a:pt x="7599" y="13306"/>
                    <a:pt x="7537" y="13201"/>
                    <a:pt x="7509" y="13095"/>
                  </a:cubicBezTo>
                  <a:cubicBezTo>
                    <a:pt x="7509" y="13095"/>
                    <a:pt x="7509" y="13092"/>
                    <a:pt x="7509" y="13091"/>
                  </a:cubicBezTo>
                  <a:cubicBezTo>
                    <a:pt x="7492" y="13040"/>
                    <a:pt x="7480" y="12993"/>
                    <a:pt x="7479" y="12951"/>
                  </a:cubicBezTo>
                  <a:cubicBezTo>
                    <a:pt x="7479" y="12934"/>
                    <a:pt x="7486" y="12914"/>
                    <a:pt x="7497" y="12895"/>
                  </a:cubicBezTo>
                  <a:cubicBezTo>
                    <a:pt x="7498" y="12894"/>
                    <a:pt x="7498" y="12889"/>
                    <a:pt x="7499" y="12887"/>
                  </a:cubicBezTo>
                  <a:cubicBezTo>
                    <a:pt x="7505" y="12867"/>
                    <a:pt x="7524" y="12848"/>
                    <a:pt x="7551" y="12827"/>
                  </a:cubicBezTo>
                  <a:cubicBezTo>
                    <a:pt x="7559" y="12820"/>
                    <a:pt x="7567" y="12813"/>
                    <a:pt x="7578" y="12806"/>
                  </a:cubicBezTo>
                  <a:cubicBezTo>
                    <a:pt x="7620" y="12772"/>
                    <a:pt x="7671" y="12742"/>
                    <a:pt x="7728" y="12721"/>
                  </a:cubicBezTo>
                  <a:cubicBezTo>
                    <a:pt x="8025" y="12610"/>
                    <a:pt x="8097" y="12451"/>
                    <a:pt x="8097" y="11907"/>
                  </a:cubicBezTo>
                  <a:cubicBezTo>
                    <a:pt x="8097" y="11761"/>
                    <a:pt x="8086" y="11623"/>
                    <a:pt x="8069" y="11498"/>
                  </a:cubicBezTo>
                  <a:cubicBezTo>
                    <a:pt x="8069" y="11494"/>
                    <a:pt x="8068" y="11490"/>
                    <a:pt x="8068" y="11486"/>
                  </a:cubicBezTo>
                  <a:cubicBezTo>
                    <a:pt x="8060" y="11429"/>
                    <a:pt x="8050" y="11375"/>
                    <a:pt x="8039" y="11324"/>
                  </a:cubicBezTo>
                  <a:cubicBezTo>
                    <a:pt x="8037" y="11316"/>
                    <a:pt x="8036" y="11310"/>
                    <a:pt x="8034" y="11303"/>
                  </a:cubicBezTo>
                  <a:cubicBezTo>
                    <a:pt x="7969" y="11024"/>
                    <a:pt x="7859" y="10847"/>
                    <a:pt x="7731" y="10847"/>
                  </a:cubicBezTo>
                  <a:close/>
                  <a:moveTo>
                    <a:pt x="12009" y="10898"/>
                  </a:moveTo>
                  <a:cubicBezTo>
                    <a:pt x="11921" y="10913"/>
                    <a:pt x="11828" y="10995"/>
                    <a:pt x="11742" y="11149"/>
                  </a:cubicBezTo>
                  <a:cubicBezTo>
                    <a:pt x="11508" y="11569"/>
                    <a:pt x="11417" y="12230"/>
                    <a:pt x="11462" y="12904"/>
                  </a:cubicBezTo>
                  <a:cubicBezTo>
                    <a:pt x="11467" y="12978"/>
                    <a:pt x="11473" y="13051"/>
                    <a:pt x="11482" y="13125"/>
                  </a:cubicBezTo>
                  <a:cubicBezTo>
                    <a:pt x="11482" y="13127"/>
                    <a:pt x="11481" y="13128"/>
                    <a:pt x="11482" y="13130"/>
                  </a:cubicBezTo>
                  <a:cubicBezTo>
                    <a:pt x="11532" y="13578"/>
                    <a:pt x="11644" y="14020"/>
                    <a:pt x="11814" y="14386"/>
                  </a:cubicBezTo>
                  <a:cubicBezTo>
                    <a:pt x="11913" y="14599"/>
                    <a:pt x="12023" y="14743"/>
                    <a:pt x="12104" y="14773"/>
                  </a:cubicBezTo>
                  <a:cubicBezTo>
                    <a:pt x="12136" y="14779"/>
                    <a:pt x="12168" y="14774"/>
                    <a:pt x="12201" y="14765"/>
                  </a:cubicBezTo>
                  <a:cubicBezTo>
                    <a:pt x="12351" y="14693"/>
                    <a:pt x="12532" y="14405"/>
                    <a:pt x="12559" y="14164"/>
                  </a:cubicBezTo>
                  <a:cubicBezTo>
                    <a:pt x="12591" y="13881"/>
                    <a:pt x="12443" y="13674"/>
                    <a:pt x="12282" y="13777"/>
                  </a:cubicBezTo>
                  <a:cubicBezTo>
                    <a:pt x="12169" y="13849"/>
                    <a:pt x="12109" y="13794"/>
                    <a:pt x="11980" y="13504"/>
                  </a:cubicBezTo>
                  <a:cubicBezTo>
                    <a:pt x="11932" y="13396"/>
                    <a:pt x="11893" y="13284"/>
                    <a:pt x="11867" y="13193"/>
                  </a:cubicBezTo>
                  <a:cubicBezTo>
                    <a:pt x="11840" y="13109"/>
                    <a:pt x="11824" y="13045"/>
                    <a:pt x="11826" y="13019"/>
                  </a:cubicBezTo>
                  <a:cubicBezTo>
                    <a:pt x="11828" y="12997"/>
                    <a:pt x="11849" y="12974"/>
                    <a:pt x="11880" y="12951"/>
                  </a:cubicBezTo>
                  <a:cubicBezTo>
                    <a:pt x="11902" y="12923"/>
                    <a:pt x="11939" y="12908"/>
                    <a:pt x="11983" y="12900"/>
                  </a:cubicBezTo>
                  <a:cubicBezTo>
                    <a:pt x="12002" y="12892"/>
                    <a:pt x="12018" y="12880"/>
                    <a:pt x="12039" y="12874"/>
                  </a:cubicBezTo>
                  <a:cubicBezTo>
                    <a:pt x="12053" y="12866"/>
                    <a:pt x="12066" y="12857"/>
                    <a:pt x="12082" y="12853"/>
                  </a:cubicBezTo>
                  <a:cubicBezTo>
                    <a:pt x="12351" y="12777"/>
                    <a:pt x="12472" y="12461"/>
                    <a:pt x="12455" y="11882"/>
                  </a:cubicBezTo>
                  <a:cubicBezTo>
                    <a:pt x="12438" y="11325"/>
                    <a:pt x="12284" y="10966"/>
                    <a:pt x="12095" y="10906"/>
                  </a:cubicBezTo>
                  <a:cubicBezTo>
                    <a:pt x="12067" y="10898"/>
                    <a:pt x="12038" y="10893"/>
                    <a:pt x="12009" y="10898"/>
                  </a:cubicBezTo>
                  <a:close/>
                  <a:moveTo>
                    <a:pt x="16291" y="11256"/>
                  </a:moveTo>
                  <a:cubicBezTo>
                    <a:pt x="16269" y="11261"/>
                    <a:pt x="16246" y="11283"/>
                    <a:pt x="16225" y="11307"/>
                  </a:cubicBezTo>
                  <a:cubicBezTo>
                    <a:pt x="16207" y="11336"/>
                    <a:pt x="16190" y="11364"/>
                    <a:pt x="16174" y="11405"/>
                  </a:cubicBezTo>
                  <a:cubicBezTo>
                    <a:pt x="16161" y="11439"/>
                    <a:pt x="16151" y="11463"/>
                    <a:pt x="16141" y="11486"/>
                  </a:cubicBezTo>
                  <a:cubicBezTo>
                    <a:pt x="16109" y="11592"/>
                    <a:pt x="16076" y="11609"/>
                    <a:pt x="16032" y="11528"/>
                  </a:cubicBezTo>
                  <a:cubicBezTo>
                    <a:pt x="16021" y="11510"/>
                    <a:pt x="16011" y="11494"/>
                    <a:pt x="16002" y="11486"/>
                  </a:cubicBezTo>
                  <a:cubicBezTo>
                    <a:pt x="15986" y="11482"/>
                    <a:pt x="15973" y="11480"/>
                    <a:pt x="15961" y="11481"/>
                  </a:cubicBezTo>
                  <a:cubicBezTo>
                    <a:pt x="15928" y="11503"/>
                    <a:pt x="15901" y="11596"/>
                    <a:pt x="15885" y="11741"/>
                  </a:cubicBezTo>
                  <a:cubicBezTo>
                    <a:pt x="15884" y="11774"/>
                    <a:pt x="15882" y="11801"/>
                    <a:pt x="15881" y="11839"/>
                  </a:cubicBezTo>
                  <a:cubicBezTo>
                    <a:pt x="15879" y="11973"/>
                    <a:pt x="15882" y="12145"/>
                    <a:pt x="15886" y="12354"/>
                  </a:cubicBezTo>
                  <a:cubicBezTo>
                    <a:pt x="15890" y="12520"/>
                    <a:pt x="15899" y="12719"/>
                    <a:pt x="15911" y="12929"/>
                  </a:cubicBezTo>
                  <a:cubicBezTo>
                    <a:pt x="15951" y="13494"/>
                    <a:pt x="16010" y="14120"/>
                    <a:pt x="16053" y="14343"/>
                  </a:cubicBezTo>
                  <a:cubicBezTo>
                    <a:pt x="16081" y="14489"/>
                    <a:pt x="16127" y="14585"/>
                    <a:pt x="16169" y="14624"/>
                  </a:cubicBezTo>
                  <a:cubicBezTo>
                    <a:pt x="16173" y="14623"/>
                    <a:pt x="16176" y="14626"/>
                    <a:pt x="16179" y="14624"/>
                  </a:cubicBezTo>
                  <a:lnTo>
                    <a:pt x="16256" y="14595"/>
                  </a:lnTo>
                  <a:cubicBezTo>
                    <a:pt x="16266" y="14567"/>
                    <a:pt x="16274" y="14531"/>
                    <a:pt x="16276" y="14480"/>
                  </a:cubicBezTo>
                  <a:cubicBezTo>
                    <a:pt x="16279" y="14386"/>
                    <a:pt x="16276" y="13833"/>
                    <a:pt x="16271" y="13253"/>
                  </a:cubicBezTo>
                  <a:cubicBezTo>
                    <a:pt x="16264" y="12471"/>
                    <a:pt x="16278" y="12111"/>
                    <a:pt x="16326" y="11865"/>
                  </a:cubicBezTo>
                  <a:cubicBezTo>
                    <a:pt x="16359" y="11692"/>
                    <a:pt x="16386" y="11500"/>
                    <a:pt x="16389" y="11413"/>
                  </a:cubicBezTo>
                  <a:cubicBezTo>
                    <a:pt x="16383" y="11324"/>
                    <a:pt x="16344" y="11269"/>
                    <a:pt x="16300" y="11256"/>
                  </a:cubicBezTo>
                  <a:cubicBezTo>
                    <a:pt x="16297" y="11256"/>
                    <a:pt x="16294" y="11255"/>
                    <a:pt x="16291" y="11256"/>
                  </a:cubicBezTo>
                  <a:close/>
                  <a:moveTo>
                    <a:pt x="19581" y="11268"/>
                  </a:moveTo>
                  <a:cubicBezTo>
                    <a:pt x="19546" y="11265"/>
                    <a:pt x="19508" y="11276"/>
                    <a:pt x="19468" y="11294"/>
                  </a:cubicBezTo>
                  <a:cubicBezTo>
                    <a:pt x="19407" y="11322"/>
                    <a:pt x="19357" y="11368"/>
                    <a:pt x="19311" y="11452"/>
                  </a:cubicBezTo>
                  <a:cubicBezTo>
                    <a:pt x="19308" y="11457"/>
                    <a:pt x="19306" y="11467"/>
                    <a:pt x="19303" y="11473"/>
                  </a:cubicBezTo>
                  <a:cubicBezTo>
                    <a:pt x="19227" y="11622"/>
                    <a:pt x="19164" y="11870"/>
                    <a:pt x="19090" y="12286"/>
                  </a:cubicBezTo>
                  <a:cubicBezTo>
                    <a:pt x="19047" y="12527"/>
                    <a:pt x="19041" y="12517"/>
                    <a:pt x="18999" y="12159"/>
                  </a:cubicBezTo>
                  <a:cubicBezTo>
                    <a:pt x="18953" y="11758"/>
                    <a:pt x="18852" y="11717"/>
                    <a:pt x="18814" y="12022"/>
                  </a:cubicBezTo>
                  <a:cubicBezTo>
                    <a:pt x="18814" y="12025"/>
                    <a:pt x="18813" y="12028"/>
                    <a:pt x="18813" y="12031"/>
                  </a:cubicBezTo>
                  <a:cubicBezTo>
                    <a:pt x="18808" y="12073"/>
                    <a:pt x="18804" y="12120"/>
                    <a:pt x="18801" y="12176"/>
                  </a:cubicBezTo>
                  <a:cubicBezTo>
                    <a:pt x="18783" y="12604"/>
                    <a:pt x="18898" y="13704"/>
                    <a:pt x="18999" y="14088"/>
                  </a:cubicBezTo>
                  <a:cubicBezTo>
                    <a:pt x="19038" y="14223"/>
                    <a:pt x="19079" y="14335"/>
                    <a:pt x="19100" y="14335"/>
                  </a:cubicBezTo>
                  <a:cubicBezTo>
                    <a:pt x="19103" y="14335"/>
                    <a:pt x="19106" y="14329"/>
                    <a:pt x="19110" y="14326"/>
                  </a:cubicBezTo>
                  <a:lnTo>
                    <a:pt x="19156" y="14135"/>
                  </a:lnTo>
                  <a:cubicBezTo>
                    <a:pt x="19193" y="13979"/>
                    <a:pt x="19235" y="13612"/>
                    <a:pt x="19249" y="13321"/>
                  </a:cubicBezTo>
                  <a:cubicBezTo>
                    <a:pt x="19277" y="12714"/>
                    <a:pt x="19444" y="12028"/>
                    <a:pt x="19547" y="12095"/>
                  </a:cubicBezTo>
                  <a:cubicBezTo>
                    <a:pt x="19563" y="12105"/>
                    <a:pt x="19575" y="12140"/>
                    <a:pt x="19587" y="12193"/>
                  </a:cubicBezTo>
                  <a:cubicBezTo>
                    <a:pt x="19616" y="12253"/>
                    <a:pt x="19630" y="12426"/>
                    <a:pt x="19648" y="12840"/>
                  </a:cubicBezTo>
                  <a:cubicBezTo>
                    <a:pt x="19651" y="12889"/>
                    <a:pt x="19653" y="12925"/>
                    <a:pt x="19656" y="12980"/>
                  </a:cubicBezTo>
                  <a:cubicBezTo>
                    <a:pt x="19699" y="13887"/>
                    <a:pt x="19754" y="14187"/>
                    <a:pt x="19854" y="14058"/>
                  </a:cubicBezTo>
                  <a:cubicBezTo>
                    <a:pt x="19896" y="14003"/>
                    <a:pt x="19912" y="13810"/>
                    <a:pt x="19915" y="13381"/>
                  </a:cubicBezTo>
                  <a:cubicBezTo>
                    <a:pt x="19915" y="13321"/>
                    <a:pt x="19915" y="13273"/>
                    <a:pt x="19915" y="13202"/>
                  </a:cubicBezTo>
                  <a:cubicBezTo>
                    <a:pt x="19912" y="11870"/>
                    <a:pt x="19818" y="11295"/>
                    <a:pt x="19581" y="11268"/>
                  </a:cubicBezTo>
                  <a:close/>
                  <a:moveTo>
                    <a:pt x="20529" y="11388"/>
                  </a:moveTo>
                  <a:cubicBezTo>
                    <a:pt x="20488" y="11388"/>
                    <a:pt x="20456" y="11411"/>
                    <a:pt x="20424" y="11447"/>
                  </a:cubicBezTo>
                  <a:cubicBezTo>
                    <a:pt x="20384" y="11509"/>
                    <a:pt x="20344" y="11591"/>
                    <a:pt x="20307" y="11690"/>
                  </a:cubicBezTo>
                  <a:cubicBezTo>
                    <a:pt x="20291" y="11740"/>
                    <a:pt x="20276" y="11790"/>
                    <a:pt x="20257" y="11856"/>
                  </a:cubicBezTo>
                  <a:cubicBezTo>
                    <a:pt x="20214" y="12011"/>
                    <a:pt x="20183" y="12163"/>
                    <a:pt x="20158" y="12312"/>
                  </a:cubicBezTo>
                  <a:cubicBezTo>
                    <a:pt x="20121" y="12561"/>
                    <a:pt x="20102" y="12788"/>
                    <a:pt x="20104" y="12993"/>
                  </a:cubicBezTo>
                  <a:cubicBezTo>
                    <a:pt x="20104" y="13000"/>
                    <a:pt x="20104" y="13008"/>
                    <a:pt x="20104" y="13015"/>
                  </a:cubicBezTo>
                  <a:cubicBezTo>
                    <a:pt x="20117" y="13358"/>
                    <a:pt x="20194" y="13642"/>
                    <a:pt x="20332" y="13819"/>
                  </a:cubicBezTo>
                  <a:cubicBezTo>
                    <a:pt x="20456" y="13979"/>
                    <a:pt x="20511" y="13985"/>
                    <a:pt x="20610" y="13858"/>
                  </a:cubicBezTo>
                  <a:cubicBezTo>
                    <a:pt x="20646" y="13812"/>
                    <a:pt x="20675" y="13797"/>
                    <a:pt x="20701" y="13794"/>
                  </a:cubicBezTo>
                  <a:cubicBezTo>
                    <a:pt x="20708" y="13783"/>
                    <a:pt x="20713" y="13776"/>
                    <a:pt x="20722" y="13764"/>
                  </a:cubicBezTo>
                  <a:cubicBezTo>
                    <a:pt x="20769" y="13697"/>
                    <a:pt x="20803" y="13833"/>
                    <a:pt x="20827" y="14143"/>
                  </a:cubicBezTo>
                  <a:cubicBezTo>
                    <a:pt x="20848" y="14350"/>
                    <a:pt x="20860" y="14647"/>
                    <a:pt x="20868" y="15080"/>
                  </a:cubicBezTo>
                  <a:cubicBezTo>
                    <a:pt x="20876" y="15498"/>
                    <a:pt x="20877" y="15757"/>
                    <a:pt x="20863" y="16000"/>
                  </a:cubicBezTo>
                  <a:cubicBezTo>
                    <a:pt x="20854" y="16293"/>
                    <a:pt x="20826" y="16511"/>
                    <a:pt x="20751" y="17018"/>
                  </a:cubicBezTo>
                  <a:cubicBezTo>
                    <a:pt x="20623" y="17879"/>
                    <a:pt x="20493" y="18385"/>
                    <a:pt x="20349" y="18585"/>
                  </a:cubicBezTo>
                  <a:cubicBezTo>
                    <a:pt x="20338" y="18601"/>
                    <a:pt x="20328" y="18619"/>
                    <a:pt x="20317" y="18632"/>
                  </a:cubicBezTo>
                  <a:cubicBezTo>
                    <a:pt x="20298" y="18652"/>
                    <a:pt x="20279" y="18669"/>
                    <a:pt x="20260" y="18679"/>
                  </a:cubicBezTo>
                  <a:cubicBezTo>
                    <a:pt x="20156" y="18744"/>
                    <a:pt x="20044" y="18673"/>
                    <a:pt x="19916" y="18453"/>
                  </a:cubicBezTo>
                  <a:cubicBezTo>
                    <a:pt x="19763" y="18187"/>
                    <a:pt x="19653" y="18135"/>
                    <a:pt x="19606" y="18265"/>
                  </a:cubicBezTo>
                  <a:cubicBezTo>
                    <a:pt x="19593" y="18315"/>
                    <a:pt x="19585" y="18370"/>
                    <a:pt x="19581" y="18427"/>
                  </a:cubicBezTo>
                  <a:cubicBezTo>
                    <a:pt x="19577" y="18523"/>
                    <a:pt x="19584" y="18646"/>
                    <a:pt x="19604" y="18798"/>
                  </a:cubicBezTo>
                  <a:cubicBezTo>
                    <a:pt x="19614" y="18870"/>
                    <a:pt x="19634" y="18955"/>
                    <a:pt x="19660" y="19045"/>
                  </a:cubicBezTo>
                  <a:cubicBezTo>
                    <a:pt x="19663" y="19058"/>
                    <a:pt x="19667" y="19070"/>
                    <a:pt x="19671" y="19083"/>
                  </a:cubicBezTo>
                  <a:cubicBezTo>
                    <a:pt x="19757" y="19368"/>
                    <a:pt x="19900" y="19682"/>
                    <a:pt x="20007" y="19803"/>
                  </a:cubicBezTo>
                  <a:cubicBezTo>
                    <a:pt x="20064" y="19841"/>
                    <a:pt x="20135" y="19864"/>
                    <a:pt x="20204" y="19871"/>
                  </a:cubicBezTo>
                  <a:cubicBezTo>
                    <a:pt x="20315" y="19859"/>
                    <a:pt x="20440" y="19797"/>
                    <a:pt x="20533" y="19692"/>
                  </a:cubicBezTo>
                  <a:cubicBezTo>
                    <a:pt x="20542" y="19680"/>
                    <a:pt x="20551" y="19671"/>
                    <a:pt x="20560" y="19658"/>
                  </a:cubicBezTo>
                  <a:cubicBezTo>
                    <a:pt x="20616" y="19577"/>
                    <a:pt x="20671" y="19453"/>
                    <a:pt x="20724" y="19300"/>
                  </a:cubicBezTo>
                  <a:cubicBezTo>
                    <a:pt x="20963" y="18576"/>
                    <a:pt x="21172" y="17061"/>
                    <a:pt x="21192" y="15787"/>
                  </a:cubicBezTo>
                  <a:cubicBezTo>
                    <a:pt x="21224" y="13667"/>
                    <a:pt x="20881" y="11388"/>
                    <a:pt x="20529" y="11388"/>
                  </a:cubicBezTo>
                  <a:close/>
                  <a:moveTo>
                    <a:pt x="7738" y="11537"/>
                  </a:moveTo>
                  <a:cubicBezTo>
                    <a:pt x="7764" y="11539"/>
                    <a:pt x="7786" y="11600"/>
                    <a:pt x="7816" y="11724"/>
                  </a:cubicBezTo>
                  <a:cubicBezTo>
                    <a:pt x="7856" y="11888"/>
                    <a:pt x="7852" y="11940"/>
                    <a:pt x="7800" y="11997"/>
                  </a:cubicBezTo>
                  <a:cubicBezTo>
                    <a:pt x="7764" y="12035"/>
                    <a:pt x="7709" y="12095"/>
                    <a:pt x="7677" y="12129"/>
                  </a:cubicBezTo>
                  <a:cubicBezTo>
                    <a:pt x="7585" y="12226"/>
                    <a:pt x="7555" y="11911"/>
                    <a:pt x="7637" y="11707"/>
                  </a:cubicBezTo>
                  <a:cubicBezTo>
                    <a:pt x="7684" y="11591"/>
                    <a:pt x="7713" y="11534"/>
                    <a:pt x="7738" y="11537"/>
                  </a:cubicBezTo>
                  <a:close/>
                  <a:moveTo>
                    <a:pt x="16964" y="11584"/>
                  </a:moveTo>
                  <a:cubicBezTo>
                    <a:pt x="16951" y="11588"/>
                    <a:pt x="16939" y="11607"/>
                    <a:pt x="16927" y="11635"/>
                  </a:cubicBezTo>
                  <a:cubicBezTo>
                    <a:pt x="16927" y="11635"/>
                    <a:pt x="16926" y="11634"/>
                    <a:pt x="16926" y="11635"/>
                  </a:cubicBezTo>
                  <a:cubicBezTo>
                    <a:pt x="16921" y="11647"/>
                    <a:pt x="16916" y="11670"/>
                    <a:pt x="16911" y="11686"/>
                  </a:cubicBezTo>
                  <a:cubicBezTo>
                    <a:pt x="16878" y="11794"/>
                    <a:pt x="16846" y="11987"/>
                    <a:pt x="16816" y="12286"/>
                  </a:cubicBezTo>
                  <a:cubicBezTo>
                    <a:pt x="16811" y="12331"/>
                    <a:pt x="16804" y="12380"/>
                    <a:pt x="16798" y="12427"/>
                  </a:cubicBezTo>
                  <a:cubicBezTo>
                    <a:pt x="16793" y="12471"/>
                    <a:pt x="16787" y="12516"/>
                    <a:pt x="16781" y="12563"/>
                  </a:cubicBezTo>
                  <a:cubicBezTo>
                    <a:pt x="16747" y="12830"/>
                    <a:pt x="16706" y="13100"/>
                    <a:pt x="16673" y="13245"/>
                  </a:cubicBezTo>
                  <a:cubicBezTo>
                    <a:pt x="16609" y="13521"/>
                    <a:pt x="16582" y="13891"/>
                    <a:pt x="16598" y="14092"/>
                  </a:cubicBezTo>
                  <a:cubicBezTo>
                    <a:pt x="16616" y="14171"/>
                    <a:pt x="16639" y="14214"/>
                    <a:pt x="16665" y="14220"/>
                  </a:cubicBezTo>
                  <a:cubicBezTo>
                    <a:pt x="16696" y="14197"/>
                    <a:pt x="16738" y="14134"/>
                    <a:pt x="16772" y="14049"/>
                  </a:cubicBezTo>
                  <a:cubicBezTo>
                    <a:pt x="16773" y="14046"/>
                    <a:pt x="16774" y="14048"/>
                    <a:pt x="16776" y="14045"/>
                  </a:cubicBezTo>
                  <a:cubicBezTo>
                    <a:pt x="16779" y="14034"/>
                    <a:pt x="16783" y="14027"/>
                    <a:pt x="16786" y="14015"/>
                  </a:cubicBezTo>
                  <a:lnTo>
                    <a:pt x="16842" y="13802"/>
                  </a:lnTo>
                  <a:lnTo>
                    <a:pt x="16875" y="13922"/>
                  </a:lnTo>
                  <a:cubicBezTo>
                    <a:pt x="16888" y="13935"/>
                    <a:pt x="16898" y="13967"/>
                    <a:pt x="16902" y="14015"/>
                  </a:cubicBezTo>
                  <a:cubicBezTo>
                    <a:pt x="16916" y="14044"/>
                    <a:pt x="16929" y="14078"/>
                    <a:pt x="16947" y="14126"/>
                  </a:cubicBezTo>
                  <a:cubicBezTo>
                    <a:pt x="17034" y="14356"/>
                    <a:pt x="17053" y="14363"/>
                    <a:pt x="17104" y="14190"/>
                  </a:cubicBezTo>
                  <a:cubicBezTo>
                    <a:pt x="17154" y="14020"/>
                    <a:pt x="17156" y="13833"/>
                    <a:pt x="17111" y="12861"/>
                  </a:cubicBezTo>
                  <a:cubicBezTo>
                    <a:pt x="17083" y="12239"/>
                    <a:pt x="17041" y="11688"/>
                    <a:pt x="17019" y="11639"/>
                  </a:cubicBezTo>
                  <a:cubicBezTo>
                    <a:pt x="17000" y="11597"/>
                    <a:pt x="16982" y="11578"/>
                    <a:pt x="16964" y="11584"/>
                  </a:cubicBezTo>
                  <a:close/>
                  <a:moveTo>
                    <a:pt x="12065" y="11724"/>
                  </a:moveTo>
                  <a:cubicBezTo>
                    <a:pt x="12112" y="11720"/>
                    <a:pt x="12155" y="11743"/>
                    <a:pt x="12187" y="11801"/>
                  </a:cubicBezTo>
                  <a:cubicBezTo>
                    <a:pt x="12252" y="11920"/>
                    <a:pt x="12259" y="11990"/>
                    <a:pt x="12221" y="12146"/>
                  </a:cubicBezTo>
                  <a:cubicBezTo>
                    <a:pt x="12168" y="12359"/>
                    <a:pt x="11841" y="12416"/>
                    <a:pt x="11805" y="12218"/>
                  </a:cubicBezTo>
                  <a:cubicBezTo>
                    <a:pt x="11763" y="11986"/>
                    <a:pt x="11927" y="11736"/>
                    <a:pt x="12065" y="11724"/>
                  </a:cubicBezTo>
                  <a:close/>
                  <a:moveTo>
                    <a:pt x="18354" y="11728"/>
                  </a:moveTo>
                  <a:cubicBezTo>
                    <a:pt x="18296" y="11728"/>
                    <a:pt x="18239" y="11839"/>
                    <a:pt x="18215" y="12001"/>
                  </a:cubicBezTo>
                  <a:cubicBezTo>
                    <a:pt x="18201" y="12096"/>
                    <a:pt x="18162" y="12311"/>
                    <a:pt x="18129" y="12499"/>
                  </a:cubicBezTo>
                  <a:cubicBezTo>
                    <a:pt x="18124" y="12526"/>
                    <a:pt x="18121" y="12546"/>
                    <a:pt x="18116" y="12572"/>
                  </a:cubicBezTo>
                  <a:cubicBezTo>
                    <a:pt x="18102" y="12653"/>
                    <a:pt x="18094" y="12708"/>
                    <a:pt x="18080" y="12785"/>
                  </a:cubicBezTo>
                  <a:cubicBezTo>
                    <a:pt x="18024" y="13087"/>
                    <a:pt x="18001" y="13307"/>
                    <a:pt x="18010" y="13453"/>
                  </a:cubicBezTo>
                  <a:cubicBezTo>
                    <a:pt x="18011" y="13470"/>
                    <a:pt x="18012" y="13484"/>
                    <a:pt x="18013" y="13500"/>
                  </a:cubicBezTo>
                  <a:cubicBezTo>
                    <a:pt x="18029" y="13629"/>
                    <a:pt x="18077" y="13686"/>
                    <a:pt x="18159" y="13666"/>
                  </a:cubicBezTo>
                  <a:cubicBezTo>
                    <a:pt x="18164" y="13657"/>
                    <a:pt x="18169" y="13652"/>
                    <a:pt x="18174" y="13641"/>
                  </a:cubicBezTo>
                  <a:cubicBezTo>
                    <a:pt x="18254" y="13463"/>
                    <a:pt x="18292" y="13580"/>
                    <a:pt x="18324" y="14088"/>
                  </a:cubicBezTo>
                  <a:cubicBezTo>
                    <a:pt x="18325" y="14105"/>
                    <a:pt x="18328" y="14122"/>
                    <a:pt x="18329" y="14139"/>
                  </a:cubicBezTo>
                  <a:cubicBezTo>
                    <a:pt x="18348" y="14257"/>
                    <a:pt x="18376" y="14375"/>
                    <a:pt x="18406" y="14445"/>
                  </a:cubicBezTo>
                  <a:cubicBezTo>
                    <a:pt x="18480" y="14621"/>
                    <a:pt x="18500" y="14623"/>
                    <a:pt x="18548" y="14458"/>
                  </a:cubicBezTo>
                  <a:cubicBezTo>
                    <a:pt x="18570" y="14383"/>
                    <a:pt x="18581" y="14296"/>
                    <a:pt x="18583" y="14152"/>
                  </a:cubicBezTo>
                  <a:cubicBezTo>
                    <a:pt x="18584" y="14133"/>
                    <a:pt x="18585" y="14116"/>
                    <a:pt x="18585" y="14096"/>
                  </a:cubicBezTo>
                  <a:cubicBezTo>
                    <a:pt x="18585" y="13934"/>
                    <a:pt x="18575" y="13708"/>
                    <a:pt x="18556" y="13338"/>
                  </a:cubicBezTo>
                  <a:cubicBezTo>
                    <a:pt x="18479" y="11855"/>
                    <a:pt x="18464" y="11728"/>
                    <a:pt x="18354" y="11728"/>
                  </a:cubicBezTo>
                  <a:close/>
                  <a:moveTo>
                    <a:pt x="10106" y="11822"/>
                  </a:moveTo>
                  <a:cubicBezTo>
                    <a:pt x="10091" y="11851"/>
                    <a:pt x="10078" y="11891"/>
                    <a:pt x="10065" y="11946"/>
                  </a:cubicBezTo>
                  <a:cubicBezTo>
                    <a:pt x="10050" y="12030"/>
                    <a:pt x="10035" y="12154"/>
                    <a:pt x="10020" y="12363"/>
                  </a:cubicBezTo>
                  <a:cubicBezTo>
                    <a:pt x="9996" y="12685"/>
                    <a:pt x="9948" y="13177"/>
                    <a:pt x="9913" y="13453"/>
                  </a:cubicBezTo>
                  <a:cubicBezTo>
                    <a:pt x="9851" y="13940"/>
                    <a:pt x="9855" y="14205"/>
                    <a:pt x="9931" y="14335"/>
                  </a:cubicBezTo>
                  <a:cubicBezTo>
                    <a:pt x="9937" y="14337"/>
                    <a:pt x="9942" y="14343"/>
                    <a:pt x="9948" y="14343"/>
                  </a:cubicBezTo>
                  <a:cubicBezTo>
                    <a:pt x="9993" y="14347"/>
                    <a:pt x="10057" y="14392"/>
                    <a:pt x="10091" y="14441"/>
                  </a:cubicBezTo>
                  <a:cubicBezTo>
                    <a:pt x="10099" y="14452"/>
                    <a:pt x="10103" y="14458"/>
                    <a:pt x="10110" y="14467"/>
                  </a:cubicBezTo>
                  <a:cubicBezTo>
                    <a:pt x="10129" y="14476"/>
                    <a:pt x="10158" y="14488"/>
                    <a:pt x="10169" y="14492"/>
                  </a:cubicBezTo>
                  <a:cubicBezTo>
                    <a:pt x="10170" y="14493"/>
                    <a:pt x="10172" y="14492"/>
                    <a:pt x="10173" y="14492"/>
                  </a:cubicBezTo>
                  <a:cubicBezTo>
                    <a:pt x="10189" y="14497"/>
                    <a:pt x="10203" y="14472"/>
                    <a:pt x="10216" y="14433"/>
                  </a:cubicBezTo>
                  <a:cubicBezTo>
                    <a:pt x="10224" y="14404"/>
                    <a:pt x="10231" y="14370"/>
                    <a:pt x="10240" y="14326"/>
                  </a:cubicBezTo>
                  <a:cubicBezTo>
                    <a:pt x="10243" y="14307"/>
                    <a:pt x="10247" y="14289"/>
                    <a:pt x="10250" y="14267"/>
                  </a:cubicBezTo>
                  <a:cubicBezTo>
                    <a:pt x="10252" y="14253"/>
                    <a:pt x="10255" y="14240"/>
                    <a:pt x="10256" y="14224"/>
                  </a:cubicBezTo>
                  <a:cubicBezTo>
                    <a:pt x="10262" y="14176"/>
                    <a:pt x="10265" y="14118"/>
                    <a:pt x="10269" y="14058"/>
                  </a:cubicBezTo>
                  <a:cubicBezTo>
                    <a:pt x="10270" y="14046"/>
                    <a:pt x="10271" y="14036"/>
                    <a:pt x="10271" y="14024"/>
                  </a:cubicBezTo>
                  <a:cubicBezTo>
                    <a:pt x="10274" y="13984"/>
                    <a:pt x="10276" y="13940"/>
                    <a:pt x="10278" y="13896"/>
                  </a:cubicBezTo>
                  <a:cubicBezTo>
                    <a:pt x="10280" y="13839"/>
                    <a:pt x="10281" y="13768"/>
                    <a:pt x="10283" y="13704"/>
                  </a:cubicBezTo>
                  <a:cubicBezTo>
                    <a:pt x="10288" y="13451"/>
                    <a:pt x="10286" y="13152"/>
                    <a:pt x="10274" y="12814"/>
                  </a:cubicBezTo>
                  <a:cubicBezTo>
                    <a:pt x="10244" y="11981"/>
                    <a:pt x="10228" y="11859"/>
                    <a:pt x="10151" y="11822"/>
                  </a:cubicBezTo>
                  <a:cubicBezTo>
                    <a:pt x="10133" y="11813"/>
                    <a:pt x="10119" y="11812"/>
                    <a:pt x="10106" y="11822"/>
                  </a:cubicBezTo>
                  <a:close/>
                  <a:moveTo>
                    <a:pt x="20511" y="12095"/>
                  </a:moveTo>
                  <a:cubicBezTo>
                    <a:pt x="20534" y="12079"/>
                    <a:pt x="20553" y="12131"/>
                    <a:pt x="20587" y="12244"/>
                  </a:cubicBezTo>
                  <a:cubicBezTo>
                    <a:pt x="20640" y="12426"/>
                    <a:pt x="20646" y="12535"/>
                    <a:pt x="20613" y="12716"/>
                  </a:cubicBezTo>
                  <a:cubicBezTo>
                    <a:pt x="20561" y="12995"/>
                    <a:pt x="20377" y="13103"/>
                    <a:pt x="20336" y="12878"/>
                  </a:cubicBezTo>
                  <a:cubicBezTo>
                    <a:pt x="20320" y="12789"/>
                    <a:pt x="20353" y="12563"/>
                    <a:pt x="20412" y="12363"/>
                  </a:cubicBezTo>
                  <a:cubicBezTo>
                    <a:pt x="20462" y="12194"/>
                    <a:pt x="20488" y="12110"/>
                    <a:pt x="20511" y="12095"/>
                  </a:cubicBezTo>
                  <a:close/>
                  <a:moveTo>
                    <a:pt x="4660" y="13040"/>
                  </a:moveTo>
                  <a:cubicBezTo>
                    <a:pt x="4642" y="13055"/>
                    <a:pt x="4628" y="13143"/>
                    <a:pt x="4623" y="13308"/>
                  </a:cubicBezTo>
                  <a:cubicBezTo>
                    <a:pt x="4622" y="13348"/>
                    <a:pt x="4624" y="13394"/>
                    <a:pt x="4625" y="13440"/>
                  </a:cubicBezTo>
                  <a:cubicBezTo>
                    <a:pt x="4626" y="13447"/>
                    <a:pt x="4625" y="13451"/>
                    <a:pt x="4625" y="13457"/>
                  </a:cubicBezTo>
                  <a:cubicBezTo>
                    <a:pt x="4639" y="13694"/>
                    <a:pt x="4668" y="13937"/>
                    <a:pt x="4708" y="14173"/>
                  </a:cubicBezTo>
                  <a:cubicBezTo>
                    <a:pt x="4827" y="14881"/>
                    <a:pt x="5048" y="15544"/>
                    <a:pt x="5298" y="15893"/>
                  </a:cubicBezTo>
                  <a:cubicBezTo>
                    <a:pt x="5478" y="16145"/>
                    <a:pt x="5757" y="16174"/>
                    <a:pt x="5744" y="15940"/>
                  </a:cubicBezTo>
                  <a:cubicBezTo>
                    <a:pt x="5740" y="15867"/>
                    <a:pt x="5643" y="15728"/>
                    <a:pt x="5529" y="15629"/>
                  </a:cubicBezTo>
                  <a:cubicBezTo>
                    <a:pt x="5398" y="15517"/>
                    <a:pt x="5266" y="15302"/>
                    <a:pt x="5149" y="15037"/>
                  </a:cubicBezTo>
                  <a:cubicBezTo>
                    <a:pt x="5135" y="15004"/>
                    <a:pt x="5122" y="14970"/>
                    <a:pt x="5108" y="14935"/>
                  </a:cubicBezTo>
                  <a:cubicBezTo>
                    <a:pt x="5084" y="14877"/>
                    <a:pt x="5060" y="14819"/>
                    <a:pt x="5038" y="14756"/>
                  </a:cubicBezTo>
                  <a:cubicBezTo>
                    <a:pt x="5023" y="14714"/>
                    <a:pt x="5009" y="14668"/>
                    <a:pt x="4995" y="14624"/>
                  </a:cubicBezTo>
                  <a:cubicBezTo>
                    <a:pt x="4981" y="14580"/>
                    <a:pt x="4967" y="14538"/>
                    <a:pt x="4954" y="14492"/>
                  </a:cubicBezTo>
                  <a:cubicBezTo>
                    <a:pt x="4851" y="14143"/>
                    <a:pt x="4776" y="13761"/>
                    <a:pt x="4749" y="13394"/>
                  </a:cubicBezTo>
                  <a:cubicBezTo>
                    <a:pt x="4748" y="13369"/>
                    <a:pt x="4744" y="13344"/>
                    <a:pt x="4742" y="13321"/>
                  </a:cubicBezTo>
                  <a:cubicBezTo>
                    <a:pt x="4729" y="13240"/>
                    <a:pt x="4716" y="13161"/>
                    <a:pt x="4704" y="13117"/>
                  </a:cubicBezTo>
                  <a:cubicBezTo>
                    <a:pt x="4701" y="13106"/>
                    <a:pt x="4698" y="13092"/>
                    <a:pt x="4694" y="13083"/>
                  </a:cubicBezTo>
                  <a:cubicBezTo>
                    <a:pt x="4693" y="13079"/>
                    <a:pt x="4692" y="13077"/>
                    <a:pt x="4691" y="13074"/>
                  </a:cubicBezTo>
                  <a:cubicBezTo>
                    <a:pt x="4684" y="13059"/>
                    <a:pt x="4679" y="13050"/>
                    <a:pt x="4673" y="13044"/>
                  </a:cubicBezTo>
                  <a:cubicBezTo>
                    <a:pt x="4669" y="13041"/>
                    <a:pt x="4664" y="13037"/>
                    <a:pt x="4660" y="13040"/>
                  </a:cubicBezTo>
                  <a:close/>
                  <a:moveTo>
                    <a:pt x="8630" y="13210"/>
                  </a:moveTo>
                  <a:cubicBezTo>
                    <a:pt x="8648" y="13202"/>
                    <a:pt x="8666" y="13225"/>
                    <a:pt x="8675" y="13279"/>
                  </a:cubicBezTo>
                  <a:cubicBezTo>
                    <a:pt x="8688" y="13349"/>
                    <a:pt x="8681" y="13443"/>
                    <a:pt x="8660" y="13487"/>
                  </a:cubicBezTo>
                  <a:cubicBezTo>
                    <a:pt x="8640" y="13531"/>
                    <a:pt x="8612" y="13507"/>
                    <a:pt x="8599" y="13436"/>
                  </a:cubicBezTo>
                  <a:cubicBezTo>
                    <a:pt x="8586" y="13365"/>
                    <a:pt x="8593" y="13271"/>
                    <a:pt x="8614" y="13227"/>
                  </a:cubicBezTo>
                  <a:cubicBezTo>
                    <a:pt x="8619" y="13217"/>
                    <a:pt x="8625" y="13213"/>
                    <a:pt x="8630" y="13210"/>
                  </a:cubicBezTo>
                  <a:close/>
                  <a:moveTo>
                    <a:pt x="4390" y="14633"/>
                  </a:moveTo>
                  <a:cubicBezTo>
                    <a:pt x="4381" y="14662"/>
                    <a:pt x="4375" y="14698"/>
                    <a:pt x="4372" y="14739"/>
                  </a:cubicBezTo>
                  <a:cubicBezTo>
                    <a:pt x="4376" y="14848"/>
                    <a:pt x="4402" y="15042"/>
                    <a:pt x="4461" y="15340"/>
                  </a:cubicBezTo>
                  <a:cubicBezTo>
                    <a:pt x="4577" y="15923"/>
                    <a:pt x="4904" y="16762"/>
                    <a:pt x="5111" y="17013"/>
                  </a:cubicBezTo>
                  <a:cubicBezTo>
                    <a:pt x="5127" y="17032"/>
                    <a:pt x="5135" y="17040"/>
                    <a:pt x="5148" y="17056"/>
                  </a:cubicBezTo>
                  <a:cubicBezTo>
                    <a:pt x="5286" y="17194"/>
                    <a:pt x="5422" y="17199"/>
                    <a:pt x="5492" y="17073"/>
                  </a:cubicBezTo>
                  <a:cubicBezTo>
                    <a:pt x="5494" y="17070"/>
                    <a:pt x="5497" y="17068"/>
                    <a:pt x="5499" y="17065"/>
                  </a:cubicBezTo>
                  <a:cubicBezTo>
                    <a:pt x="5510" y="17041"/>
                    <a:pt x="5520" y="17011"/>
                    <a:pt x="5527" y="16979"/>
                  </a:cubicBezTo>
                  <a:cubicBezTo>
                    <a:pt x="5554" y="16839"/>
                    <a:pt x="5498" y="16686"/>
                    <a:pt x="5380" y="16686"/>
                  </a:cubicBezTo>
                  <a:cubicBezTo>
                    <a:pt x="5317" y="16686"/>
                    <a:pt x="5244" y="16631"/>
                    <a:pt x="5169" y="16541"/>
                  </a:cubicBezTo>
                  <a:cubicBezTo>
                    <a:pt x="5006" y="16384"/>
                    <a:pt x="4843" y="16023"/>
                    <a:pt x="4670" y="15446"/>
                  </a:cubicBezTo>
                  <a:lnTo>
                    <a:pt x="4662" y="15476"/>
                  </a:lnTo>
                  <a:lnTo>
                    <a:pt x="4609" y="15238"/>
                  </a:lnTo>
                  <a:cubicBezTo>
                    <a:pt x="4596" y="15192"/>
                    <a:pt x="4583" y="15141"/>
                    <a:pt x="4570" y="15093"/>
                  </a:cubicBezTo>
                  <a:cubicBezTo>
                    <a:pt x="4484" y="14799"/>
                    <a:pt x="4420" y="14638"/>
                    <a:pt x="4390" y="14633"/>
                  </a:cubicBezTo>
                  <a:close/>
                  <a:moveTo>
                    <a:pt x="2199" y="14701"/>
                  </a:moveTo>
                  <a:cubicBezTo>
                    <a:pt x="2188" y="14704"/>
                    <a:pt x="2176" y="14709"/>
                    <a:pt x="2161" y="14718"/>
                  </a:cubicBezTo>
                  <a:cubicBezTo>
                    <a:pt x="2154" y="14722"/>
                    <a:pt x="2143" y="14733"/>
                    <a:pt x="2135" y="14739"/>
                  </a:cubicBezTo>
                  <a:cubicBezTo>
                    <a:pt x="1979" y="14863"/>
                    <a:pt x="1676" y="15258"/>
                    <a:pt x="1385" y="15740"/>
                  </a:cubicBezTo>
                  <a:cubicBezTo>
                    <a:pt x="1065" y="16269"/>
                    <a:pt x="799" y="16859"/>
                    <a:pt x="714" y="17197"/>
                  </a:cubicBezTo>
                  <a:cubicBezTo>
                    <a:pt x="705" y="17243"/>
                    <a:pt x="695" y="17285"/>
                    <a:pt x="688" y="17329"/>
                  </a:cubicBezTo>
                  <a:cubicBezTo>
                    <a:pt x="687" y="17343"/>
                    <a:pt x="683" y="17363"/>
                    <a:pt x="683" y="17375"/>
                  </a:cubicBezTo>
                  <a:cubicBezTo>
                    <a:pt x="683" y="17376"/>
                    <a:pt x="683" y="17379"/>
                    <a:pt x="683" y="17380"/>
                  </a:cubicBezTo>
                  <a:cubicBezTo>
                    <a:pt x="684" y="17637"/>
                    <a:pt x="810" y="17482"/>
                    <a:pt x="1073" y="16907"/>
                  </a:cubicBezTo>
                  <a:cubicBezTo>
                    <a:pt x="1222" y="16580"/>
                    <a:pt x="1534" y="16023"/>
                    <a:pt x="1765" y="15668"/>
                  </a:cubicBezTo>
                  <a:cubicBezTo>
                    <a:pt x="2192" y="15012"/>
                    <a:pt x="2275" y="14846"/>
                    <a:pt x="2240" y="14722"/>
                  </a:cubicBezTo>
                  <a:cubicBezTo>
                    <a:pt x="2239" y="14721"/>
                    <a:pt x="2238" y="14719"/>
                    <a:pt x="2238" y="14718"/>
                  </a:cubicBezTo>
                  <a:cubicBezTo>
                    <a:pt x="2233" y="14705"/>
                    <a:pt x="2224" y="14701"/>
                    <a:pt x="2213" y="14701"/>
                  </a:cubicBezTo>
                  <a:cubicBezTo>
                    <a:pt x="2208" y="14701"/>
                    <a:pt x="2204" y="14700"/>
                    <a:pt x="2199" y="14701"/>
                  </a:cubicBezTo>
                  <a:close/>
                  <a:moveTo>
                    <a:pt x="2471" y="15080"/>
                  </a:moveTo>
                  <a:cubicBezTo>
                    <a:pt x="2461" y="15083"/>
                    <a:pt x="2447" y="15092"/>
                    <a:pt x="2433" y="15101"/>
                  </a:cubicBezTo>
                  <a:cubicBezTo>
                    <a:pt x="2319" y="15230"/>
                    <a:pt x="2118" y="15725"/>
                    <a:pt x="1983" y="16183"/>
                  </a:cubicBezTo>
                  <a:cubicBezTo>
                    <a:pt x="1953" y="16296"/>
                    <a:pt x="1921" y="16414"/>
                    <a:pt x="1898" y="16511"/>
                  </a:cubicBezTo>
                  <a:cubicBezTo>
                    <a:pt x="1879" y="16593"/>
                    <a:pt x="1870" y="16654"/>
                    <a:pt x="1857" y="16724"/>
                  </a:cubicBezTo>
                  <a:cubicBezTo>
                    <a:pt x="1850" y="16775"/>
                    <a:pt x="1846" y="16821"/>
                    <a:pt x="1846" y="16860"/>
                  </a:cubicBezTo>
                  <a:cubicBezTo>
                    <a:pt x="1846" y="16988"/>
                    <a:pt x="1864" y="17094"/>
                    <a:pt x="1886" y="17094"/>
                  </a:cubicBezTo>
                  <a:cubicBezTo>
                    <a:pt x="1887" y="17094"/>
                    <a:pt x="1895" y="17074"/>
                    <a:pt x="1898" y="17069"/>
                  </a:cubicBezTo>
                  <a:cubicBezTo>
                    <a:pt x="1920" y="17024"/>
                    <a:pt x="1948" y="16954"/>
                    <a:pt x="1980" y="16869"/>
                  </a:cubicBezTo>
                  <a:cubicBezTo>
                    <a:pt x="2103" y="16525"/>
                    <a:pt x="2314" y="15860"/>
                    <a:pt x="2431" y="15446"/>
                  </a:cubicBezTo>
                  <a:cubicBezTo>
                    <a:pt x="2431" y="15446"/>
                    <a:pt x="2430" y="15442"/>
                    <a:pt x="2431" y="15442"/>
                  </a:cubicBezTo>
                  <a:cubicBezTo>
                    <a:pt x="2431" y="15439"/>
                    <a:pt x="2431" y="15437"/>
                    <a:pt x="2432" y="15433"/>
                  </a:cubicBezTo>
                  <a:cubicBezTo>
                    <a:pt x="2457" y="15345"/>
                    <a:pt x="2478" y="15269"/>
                    <a:pt x="2492" y="15212"/>
                  </a:cubicBezTo>
                  <a:cubicBezTo>
                    <a:pt x="2514" y="15102"/>
                    <a:pt x="2505" y="15070"/>
                    <a:pt x="2471" y="15080"/>
                  </a:cubicBezTo>
                  <a:close/>
                  <a:moveTo>
                    <a:pt x="21450" y="18691"/>
                  </a:moveTo>
                  <a:cubicBezTo>
                    <a:pt x="21309" y="18650"/>
                    <a:pt x="21209" y="19094"/>
                    <a:pt x="21282" y="19556"/>
                  </a:cubicBezTo>
                  <a:cubicBezTo>
                    <a:pt x="21313" y="19755"/>
                    <a:pt x="21358" y="19817"/>
                    <a:pt x="21452" y="19786"/>
                  </a:cubicBezTo>
                  <a:cubicBezTo>
                    <a:pt x="21508" y="19768"/>
                    <a:pt x="21539" y="19742"/>
                    <a:pt x="21559" y="19675"/>
                  </a:cubicBezTo>
                  <a:cubicBezTo>
                    <a:pt x="21559" y="19675"/>
                    <a:pt x="21560" y="19676"/>
                    <a:pt x="21560" y="19675"/>
                  </a:cubicBezTo>
                  <a:cubicBezTo>
                    <a:pt x="21580" y="19607"/>
                    <a:pt x="21587" y="19494"/>
                    <a:pt x="21593" y="19300"/>
                  </a:cubicBezTo>
                  <a:cubicBezTo>
                    <a:pt x="21597" y="19137"/>
                    <a:pt x="21594" y="19033"/>
                    <a:pt x="21585" y="18951"/>
                  </a:cubicBezTo>
                  <a:cubicBezTo>
                    <a:pt x="21577" y="18916"/>
                    <a:pt x="21574" y="18886"/>
                    <a:pt x="21564" y="18845"/>
                  </a:cubicBezTo>
                  <a:cubicBezTo>
                    <a:pt x="21561" y="18833"/>
                    <a:pt x="21558" y="18826"/>
                    <a:pt x="21555" y="18815"/>
                  </a:cubicBezTo>
                  <a:cubicBezTo>
                    <a:pt x="21543" y="18787"/>
                    <a:pt x="21529" y="18761"/>
                    <a:pt x="21511" y="18738"/>
                  </a:cubicBezTo>
                  <a:cubicBezTo>
                    <a:pt x="21490" y="18711"/>
                    <a:pt x="21470" y="18697"/>
                    <a:pt x="21450" y="18691"/>
                  </a:cubicBezTo>
                  <a:close/>
                  <a:moveTo>
                    <a:pt x="21174" y="20135"/>
                  </a:moveTo>
                  <a:cubicBezTo>
                    <a:pt x="21129" y="20144"/>
                    <a:pt x="21079" y="20312"/>
                    <a:pt x="21079" y="20506"/>
                  </a:cubicBezTo>
                  <a:cubicBezTo>
                    <a:pt x="21079" y="20672"/>
                    <a:pt x="21107" y="20765"/>
                    <a:pt x="21159" y="20765"/>
                  </a:cubicBezTo>
                  <a:cubicBezTo>
                    <a:pt x="21235" y="20765"/>
                    <a:pt x="21272" y="20377"/>
                    <a:pt x="21214" y="20182"/>
                  </a:cubicBezTo>
                  <a:cubicBezTo>
                    <a:pt x="21203" y="20144"/>
                    <a:pt x="21189" y="20132"/>
                    <a:pt x="21174" y="20135"/>
                  </a:cubicBezTo>
                  <a:close/>
                  <a:moveTo>
                    <a:pt x="20732" y="20301"/>
                  </a:moveTo>
                  <a:cubicBezTo>
                    <a:pt x="20703" y="20301"/>
                    <a:pt x="20679" y="20324"/>
                    <a:pt x="20655" y="20352"/>
                  </a:cubicBezTo>
                  <a:cubicBezTo>
                    <a:pt x="20556" y="20557"/>
                    <a:pt x="20511" y="21072"/>
                    <a:pt x="20605" y="21408"/>
                  </a:cubicBezTo>
                  <a:cubicBezTo>
                    <a:pt x="20608" y="21416"/>
                    <a:pt x="20609" y="21423"/>
                    <a:pt x="20612" y="21430"/>
                  </a:cubicBezTo>
                  <a:cubicBezTo>
                    <a:pt x="20617" y="21446"/>
                    <a:pt x="20623" y="21460"/>
                    <a:pt x="20629" y="21472"/>
                  </a:cubicBezTo>
                  <a:cubicBezTo>
                    <a:pt x="20639" y="21491"/>
                    <a:pt x="20650" y="21507"/>
                    <a:pt x="20660" y="21519"/>
                  </a:cubicBezTo>
                  <a:cubicBezTo>
                    <a:pt x="20738" y="21600"/>
                    <a:pt x="20850" y="21510"/>
                    <a:pt x="20890" y="21293"/>
                  </a:cubicBezTo>
                  <a:cubicBezTo>
                    <a:pt x="20895" y="21266"/>
                    <a:pt x="20898" y="21235"/>
                    <a:pt x="20901" y="21204"/>
                  </a:cubicBezTo>
                  <a:cubicBezTo>
                    <a:pt x="20903" y="21180"/>
                    <a:pt x="20906" y="21157"/>
                    <a:pt x="20907" y="21132"/>
                  </a:cubicBezTo>
                  <a:cubicBezTo>
                    <a:pt x="20912" y="21042"/>
                    <a:pt x="20913" y="20943"/>
                    <a:pt x="20910" y="20846"/>
                  </a:cubicBezTo>
                  <a:cubicBezTo>
                    <a:pt x="20903" y="20707"/>
                    <a:pt x="20886" y="20572"/>
                    <a:pt x="20863" y="20467"/>
                  </a:cubicBezTo>
                  <a:cubicBezTo>
                    <a:pt x="20829" y="20365"/>
                    <a:pt x="20784" y="20301"/>
                    <a:pt x="20732" y="20301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058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tse4.mm.bing.net/th?id=OIP.wmeTq_n9wVyh8x-lJHfKGQEsDh&amp;pid=15.1"/>
          <p:cNvPicPr>
            <a:picLocks noChangeAspect="1" noChangeArrowheads="1"/>
          </p:cNvPicPr>
          <p:nvPr/>
        </p:nvPicPr>
        <p:blipFill rotWithShape="1">
          <a:blip r:embed="rId2"/>
          <a:srcRect r="2487" b="18589"/>
          <a:stretch/>
        </p:blipFill>
        <p:spPr bwMode="auto">
          <a:xfrm>
            <a:off x="5436096" y="2070947"/>
            <a:ext cx="3266248" cy="204516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32656"/>
            <a:ext cx="8331261" cy="52702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zh-CN" dirty="0"/>
              <a:t>      </a:t>
            </a:r>
          </a:p>
          <a:p>
            <a:pPr>
              <a:buNone/>
            </a:pPr>
            <a:r>
              <a:rPr lang="en-US" altLang="zh-CN" dirty="0"/>
              <a:t>           </a:t>
            </a:r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sz="4700" b="1" dirty="0"/>
              <a:t>    My partner’s writing</a:t>
            </a:r>
          </a:p>
          <a:p>
            <a:pPr indent="-360000">
              <a:lnSpc>
                <a:spcPts val="4000"/>
              </a:lnSpc>
              <a:spcBef>
                <a:spcPts val="900"/>
              </a:spcBef>
              <a:buNone/>
            </a:pPr>
            <a:r>
              <a:rPr lang="en-US" altLang="zh-CN" sz="3500" dirty="0"/>
              <a:t>             covers key elements.</a:t>
            </a:r>
            <a:br>
              <a:rPr lang="en-US" altLang="zh-CN" sz="3500" dirty="0"/>
            </a:br>
            <a:r>
              <a:rPr lang="en-US" altLang="zh-CN" sz="3500" dirty="0"/>
              <a:t>    	  has detailed description.</a:t>
            </a:r>
            <a:br>
              <a:rPr lang="en-US" altLang="zh-CN" sz="3500" dirty="0"/>
            </a:br>
            <a:r>
              <a:rPr lang="en-US" altLang="zh-CN" sz="3500" dirty="0"/>
              <a:t>    	  is brief and to the point.</a:t>
            </a:r>
            <a:br>
              <a:rPr lang="en-US" altLang="zh-CN" sz="3500" dirty="0"/>
            </a:br>
            <a:r>
              <a:rPr lang="en-US" altLang="zh-CN" sz="3500" dirty="0"/>
              <a:t>    	  is eye-catching.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    	</a:t>
            </a:r>
            <a:endParaRPr lang="zh-CN" altLang="en-US" dirty="0"/>
          </a:p>
          <a:p>
            <a:pPr>
              <a:buNone/>
            </a:pP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42942" y="2851796"/>
            <a:ext cx="360040" cy="2904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42942" y="3355852"/>
            <a:ext cx="360040" cy="2904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42942" y="2362445"/>
            <a:ext cx="360040" cy="2904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42942" y="3859908"/>
            <a:ext cx="360040" cy="2904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check 的图像结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2" y="2230067"/>
            <a:ext cx="540060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heck 的图像结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2" y="2708920"/>
            <a:ext cx="540060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eck 的图像结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2" y="3212976"/>
            <a:ext cx="540060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eck 的图像结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2" y="3717032"/>
            <a:ext cx="540060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Where should we put the lost notice?</a:t>
            </a:r>
            <a:endParaRPr lang="zh-CN" altLang="en-US" b="1" dirty="0"/>
          </a:p>
        </p:txBody>
      </p:sp>
      <p:pic>
        <p:nvPicPr>
          <p:cNvPr id="1026" name="Picture 2" descr="http://tse3.mm.bing.net/th?id=OIP.XZQlx3eWfNmzL4CfU650oAEsDF&amp;pid=15.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429718"/>
            <a:ext cx="2809828" cy="1843949"/>
          </a:xfrm>
          <a:prstGeom prst="rect">
            <a:avLst/>
          </a:prstGeom>
          <a:noFill/>
        </p:spPr>
      </p:pic>
      <p:pic>
        <p:nvPicPr>
          <p:cNvPr id="1028" name="Picture 4" descr="http://tse4.mm.bing.net/th?id=OIP.WfELc09A8VezJIjPgTlK0AEsB3&amp;pid=15.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3897" y="1714331"/>
            <a:ext cx="3762375" cy="1504951"/>
          </a:xfrm>
          <a:prstGeom prst="rect">
            <a:avLst/>
          </a:prstGeom>
          <a:noFill/>
        </p:spPr>
      </p:pic>
      <p:pic>
        <p:nvPicPr>
          <p:cNvPr id="1030" name="Picture 6" descr="http://images.wisegeek.com/newspaper-classifie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497" y="3527161"/>
            <a:ext cx="2809828" cy="2087702"/>
          </a:xfrm>
          <a:prstGeom prst="rect">
            <a:avLst/>
          </a:prstGeom>
          <a:noFill/>
        </p:spPr>
      </p:pic>
      <p:pic>
        <p:nvPicPr>
          <p:cNvPr id="1032" name="Picture 8" descr="http://appnina.com/wp-content/uploads/2013/08/WeChat-Moments-Featur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1849" y="3527161"/>
            <a:ext cx="3809992" cy="2835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="" xmlns:a16="http://schemas.microsoft.com/office/drawing/2014/main" id="{D1A1C356-4493-439E-9C03-380CCB12AC05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40411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b="1" dirty="0"/>
              <a:t>Homework</a:t>
            </a:r>
            <a:endParaRPr lang="zh-CN" altLang="en-US" sz="4000" b="1" dirty="0"/>
          </a:p>
        </p:txBody>
      </p:sp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D69E72BE-9F7C-40E7-9E07-0E62100A8146}"/>
              </a:ext>
            </a:extLst>
          </p:cNvPr>
          <p:cNvSpPr txBox="1">
            <a:spLocks/>
          </p:cNvSpPr>
          <p:nvPr/>
        </p:nvSpPr>
        <p:spPr>
          <a:xfrm>
            <a:off x="539552" y="1052736"/>
            <a:ext cx="367240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solidFill>
                  <a:srgbClr val="C00000"/>
                </a:solidFill>
              </a:rPr>
              <a:t>Revise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altLang="zh-CN" dirty="0">
                <a:solidFill>
                  <a:srgbClr val="C00000"/>
                </a:solidFill>
              </a:rPr>
              <a:t>improve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 your writing, and email it to: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870AC502-BA7C-4207-81AF-09EB2C8FA67E}"/>
              </a:ext>
            </a:extLst>
          </p:cNvPr>
          <p:cNvSpPr/>
          <p:nvPr/>
        </p:nvSpPr>
        <p:spPr>
          <a:xfrm>
            <a:off x="539552" y="2530300"/>
            <a:ext cx="5117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creativewriting123@163.com</a:t>
            </a:r>
            <a:endParaRPr lang="zh-CN" altLang="zh-CN" sz="32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2" descr="Picture 2">
            <a:extLst>
              <a:ext uri="{FF2B5EF4-FFF2-40B4-BE49-F238E27FC236}">
                <a16:creationId xmlns="" xmlns:a16="http://schemas.microsoft.com/office/drawing/2014/main" id="{E86DB269-6DD9-4C2E-9F3D-21FEFDE9B1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351" t="3586" r="3350" b="3093"/>
          <a:stretch>
            <a:fillRect/>
          </a:stretch>
        </p:blipFill>
        <p:spPr>
          <a:xfrm flipH="1">
            <a:off x="4468442" y="2411760"/>
            <a:ext cx="4395600" cy="4093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9" extrusionOk="0">
                <a:moveTo>
                  <a:pt x="11132" y="0"/>
                </a:moveTo>
                <a:cubicBezTo>
                  <a:pt x="10669" y="-11"/>
                  <a:pt x="10096" y="132"/>
                  <a:pt x="9785" y="388"/>
                </a:cubicBezTo>
                <a:cubicBezTo>
                  <a:pt x="9645" y="504"/>
                  <a:pt x="9466" y="563"/>
                  <a:pt x="9364" y="532"/>
                </a:cubicBezTo>
                <a:cubicBezTo>
                  <a:pt x="9149" y="467"/>
                  <a:pt x="8303" y="773"/>
                  <a:pt x="7759" y="1111"/>
                </a:cubicBezTo>
                <a:cubicBezTo>
                  <a:pt x="7537" y="1249"/>
                  <a:pt x="7193" y="1406"/>
                  <a:pt x="6996" y="1462"/>
                </a:cubicBezTo>
                <a:cubicBezTo>
                  <a:pt x="6800" y="1518"/>
                  <a:pt x="6449" y="1717"/>
                  <a:pt x="6215" y="1903"/>
                </a:cubicBezTo>
                <a:cubicBezTo>
                  <a:pt x="5981" y="2089"/>
                  <a:pt x="5510" y="2382"/>
                  <a:pt x="5167" y="2551"/>
                </a:cubicBezTo>
                <a:cubicBezTo>
                  <a:pt x="4825" y="2720"/>
                  <a:pt x="4220" y="3078"/>
                  <a:pt x="3823" y="3349"/>
                </a:cubicBezTo>
                <a:cubicBezTo>
                  <a:pt x="2230" y="4435"/>
                  <a:pt x="1793" y="5115"/>
                  <a:pt x="933" y="7831"/>
                </a:cubicBezTo>
                <a:cubicBezTo>
                  <a:pt x="695" y="8579"/>
                  <a:pt x="429" y="9285"/>
                  <a:pt x="337" y="9399"/>
                </a:cubicBezTo>
                <a:cubicBezTo>
                  <a:pt x="207" y="9561"/>
                  <a:pt x="171" y="9733"/>
                  <a:pt x="184" y="10197"/>
                </a:cubicBezTo>
                <a:cubicBezTo>
                  <a:pt x="193" y="10521"/>
                  <a:pt x="158" y="11057"/>
                  <a:pt x="103" y="11386"/>
                </a:cubicBezTo>
                <a:cubicBezTo>
                  <a:pt x="47" y="11715"/>
                  <a:pt x="1" y="12302"/>
                  <a:pt x="0" y="12691"/>
                </a:cubicBezTo>
                <a:cubicBezTo>
                  <a:pt x="0" y="13312"/>
                  <a:pt x="40" y="13496"/>
                  <a:pt x="334" y="14193"/>
                </a:cubicBezTo>
                <a:cubicBezTo>
                  <a:pt x="519" y="14631"/>
                  <a:pt x="880" y="15277"/>
                  <a:pt x="1137" y="15630"/>
                </a:cubicBezTo>
                <a:cubicBezTo>
                  <a:pt x="1395" y="15982"/>
                  <a:pt x="1716" y="16472"/>
                  <a:pt x="1848" y="16719"/>
                </a:cubicBezTo>
                <a:cubicBezTo>
                  <a:pt x="1981" y="16966"/>
                  <a:pt x="2252" y="17373"/>
                  <a:pt x="2452" y="17623"/>
                </a:cubicBezTo>
                <a:cubicBezTo>
                  <a:pt x="2901" y="18186"/>
                  <a:pt x="3003" y="18404"/>
                  <a:pt x="3142" y="19094"/>
                </a:cubicBezTo>
                <a:cubicBezTo>
                  <a:pt x="3233" y="19552"/>
                  <a:pt x="3232" y="19721"/>
                  <a:pt x="3125" y="20136"/>
                </a:cubicBezTo>
                <a:cubicBezTo>
                  <a:pt x="3049" y="20436"/>
                  <a:pt x="3019" y="20779"/>
                  <a:pt x="3053" y="21010"/>
                </a:cubicBezTo>
                <a:lnTo>
                  <a:pt x="3109" y="21388"/>
                </a:lnTo>
                <a:lnTo>
                  <a:pt x="3726" y="21485"/>
                </a:lnTo>
                <a:cubicBezTo>
                  <a:pt x="4166" y="21554"/>
                  <a:pt x="5217" y="21589"/>
                  <a:pt x="6175" y="21589"/>
                </a:cubicBezTo>
                <a:cubicBezTo>
                  <a:pt x="7133" y="21588"/>
                  <a:pt x="8000" y="21551"/>
                  <a:pt x="8071" y="21482"/>
                </a:cubicBezTo>
                <a:cubicBezTo>
                  <a:pt x="8134" y="21422"/>
                  <a:pt x="8496" y="21360"/>
                  <a:pt x="8880" y="21344"/>
                </a:cubicBezTo>
                <a:cubicBezTo>
                  <a:pt x="9263" y="21329"/>
                  <a:pt x="9617" y="21270"/>
                  <a:pt x="9666" y="21213"/>
                </a:cubicBezTo>
                <a:cubicBezTo>
                  <a:pt x="9843" y="21008"/>
                  <a:pt x="9497" y="20420"/>
                  <a:pt x="9076" y="20211"/>
                </a:cubicBezTo>
                <a:cubicBezTo>
                  <a:pt x="8664" y="20007"/>
                  <a:pt x="8613" y="19908"/>
                  <a:pt x="8815" y="19714"/>
                </a:cubicBezTo>
                <a:cubicBezTo>
                  <a:pt x="9104" y="19436"/>
                  <a:pt x="9809" y="17635"/>
                  <a:pt x="9809" y="17173"/>
                </a:cubicBezTo>
                <a:cubicBezTo>
                  <a:pt x="9809" y="17039"/>
                  <a:pt x="9840" y="16909"/>
                  <a:pt x="9879" y="16882"/>
                </a:cubicBezTo>
                <a:cubicBezTo>
                  <a:pt x="9918" y="16854"/>
                  <a:pt x="10391" y="16823"/>
                  <a:pt x="10932" y="16813"/>
                </a:cubicBezTo>
                <a:cubicBezTo>
                  <a:pt x="11473" y="16803"/>
                  <a:pt x="12110" y="16760"/>
                  <a:pt x="12347" y="16719"/>
                </a:cubicBezTo>
                <a:cubicBezTo>
                  <a:pt x="12583" y="16678"/>
                  <a:pt x="13084" y="16588"/>
                  <a:pt x="13462" y="16522"/>
                </a:cubicBezTo>
                <a:cubicBezTo>
                  <a:pt x="14148" y="16402"/>
                  <a:pt x="14150" y="16404"/>
                  <a:pt x="14324" y="16656"/>
                </a:cubicBezTo>
                <a:cubicBezTo>
                  <a:pt x="14420" y="16795"/>
                  <a:pt x="14627" y="16971"/>
                  <a:pt x="14785" y="17047"/>
                </a:cubicBezTo>
                <a:cubicBezTo>
                  <a:pt x="14942" y="17124"/>
                  <a:pt x="15117" y="17293"/>
                  <a:pt x="15172" y="17423"/>
                </a:cubicBezTo>
                <a:cubicBezTo>
                  <a:pt x="15295" y="17707"/>
                  <a:pt x="15764" y="17884"/>
                  <a:pt x="16649" y="17977"/>
                </a:cubicBezTo>
                <a:lnTo>
                  <a:pt x="17276" y="18043"/>
                </a:lnTo>
                <a:lnTo>
                  <a:pt x="17330" y="17755"/>
                </a:lnTo>
                <a:cubicBezTo>
                  <a:pt x="17360" y="17597"/>
                  <a:pt x="17474" y="16868"/>
                  <a:pt x="17583" y="16137"/>
                </a:cubicBezTo>
                <a:cubicBezTo>
                  <a:pt x="17745" y="15062"/>
                  <a:pt x="17761" y="14784"/>
                  <a:pt x="17672" y="14681"/>
                </a:cubicBezTo>
                <a:cubicBezTo>
                  <a:pt x="17379" y="14341"/>
                  <a:pt x="15635" y="14219"/>
                  <a:pt x="15428" y="14525"/>
                </a:cubicBezTo>
                <a:cubicBezTo>
                  <a:pt x="15339" y="14657"/>
                  <a:pt x="15291" y="14653"/>
                  <a:pt x="15019" y="14484"/>
                </a:cubicBezTo>
                <a:cubicBezTo>
                  <a:pt x="14849" y="14379"/>
                  <a:pt x="14643" y="14295"/>
                  <a:pt x="14561" y="14296"/>
                </a:cubicBezTo>
                <a:cubicBezTo>
                  <a:pt x="14479" y="14298"/>
                  <a:pt x="14309" y="14214"/>
                  <a:pt x="14184" y="14112"/>
                </a:cubicBezTo>
                <a:cubicBezTo>
                  <a:pt x="14058" y="14010"/>
                  <a:pt x="13915" y="13927"/>
                  <a:pt x="13866" y="13927"/>
                </a:cubicBezTo>
                <a:cubicBezTo>
                  <a:pt x="13751" y="13927"/>
                  <a:pt x="13502" y="13521"/>
                  <a:pt x="13556" y="13420"/>
                </a:cubicBezTo>
                <a:cubicBezTo>
                  <a:pt x="13579" y="13378"/>
                  <a:pt x="13728" y="13365"/>
                  <a:pt x="13887" y="13395"/>
                </a:cubicBezTo>
                <a:cubicBezTo>
                  <a:pt x="14136" y="13442"/>
                  <a:pt x="14213" y="13406"/>
                  <a:pt x="14424" y="13129"/>
                </a:cubicBezTo>
                <a:cubicBezTo>
                  <a:pt x="14736" y="12719"/>
                  <a:pt x="15462" y="12089"/>
                  <a:pt x="15841" y="11902"/>
                </a:cubicBezTo>
                <a:cubicBezTo>
                  <a:pt x="16001" y="11823"/>
                  <a:pt x="16423" y="11413"/>
                  <a:pt x="16778" y="10988"/>
                </a:cubicBezTo>
                <a:cubicBezTo>
                  <a:pt x="17133" y="10564"/>
                  <a:pt x="17740" y="9845"/>
                  <a:pt x="18128" y="9386"/>
                </a:cubicBezTo>
                <a:cubicBezTo>
                  <a:pt x="18616" y="8808"/>
                  <a:pt x="18928" y="8333"/>
                  <a:pt x="19141" y="7843"/>
                </a:cubicBezTo>
                <a:cubicBezTo>
                  <a:pt x="19309" y="7454"/>
                  <a:pt x="19445" y="7075"/>
                  <a:pt x="19445" y="7001"/>
                </a:cubicBezTo>
                <a:cubicBezTo>
                  <a:pt x="19445" y="6779"/>
                  <a:pt x="19845" y="5853"/>
                  <a:pt x="20048" y="5602"/>
                </a:cubicBezTo>
                <a:cubicBezTo>
                  <a:pt x="20163" y="5461"/>
                  <a:pt x="20295" y="5389"/>
                  <a:pt x="20380" y="5424"/>
                </a:cubicBezTo>
                <a:cubicBezTo>
                  <a:pt x="20595" y="5511"/>
                  <a:pt x="20993" y="5965"/>
                  <a:pt x="21139" y="6291"/>
                </a:cubicBezTo>
                <a:cubicBezTo>
                  <a:pt x="21251" y="6539"/>
                  <a:pt x="21282" y="6558"/>
                  <a:pt x="21350" y="6419"/>
                </a:cubicBezTo>
                <a:cubicBezTo>
                  <a:pt x="21401" y="6312"/>
                  <a:pt x="21385" y="6133"/>
                  <a:pt x="21298" y="5893"/>
                </a:cubicBezTo>
                <a:cubicBezTo>
                  <a:pt x="21141" y="5457"/>
                  <a:pt x="21206" y="5270"/>
                  <a:pt x="21433" y="5508"/>
                </a:cubicBezTo>
                <a:cubicBezTo>
                  <a:pt x="21535" y="5615"/>
                  <a:pt x="21589" y="5629"/>
                  <a:pt x="21595" y="5559"/>
                </a:cubicBezTo>
                <a:cubicBezTo>
                  <a:pt x="21600" y="5488"/>
                  <a:pt x="21555" y="5334"/>
                  <a:pt x="21463" y="5108"/>
                </a:cubicBezTo>
                <a:cubicBezTo>
                  <a:pt x="21371" y="4884"/>
                  <a:pt x="21207" y="4721"/>
                  <a:pt x="20927" y="4576"/>
                </a:cubicBezTo>
                <a:cubicBezTo>
                  <a:pt x="20321" y="4263"/>
                  <a:pt x="20175" y="4234"/>
                  <a:pt x="19782" y="4357"/>
                </a:cubicBezTo>
                <a:cubicBezTo>
                  <a:pt x="19366" y="4487"/>
                  <a:pt x="19206" y="4387"/>
                  <a:pt x="19345" y="4084"/>
                </a:cubicBezTo>
                <a:cubicBezTo>
                  <a:pt x="19472" y="3810"/>
                  <a:pt x="20064" y="3358"/>
                  <a:pt x="20296" y="3358"/>
                </a:cubicBezTo>
                <a:cubicBezTo>
                  <a:pt x="20617" y="3358"/>
                  <a:pt x="20456" y="3110"/>
                  <a:pt x="20113" y="3077"/>
                </a:cubicBezTo>
                <a:cubicBezTo>
                  <a:pt x="19899" y="3056"/>
                  <a:pt x="19699" y="3123"/>
                  <a:pt x="19472" y="3290"/>
                </a:cubicBezTo>
                <a:cubicBezTo>
                  <a:pt x="19042" y="3604"/>
                  <a:pt x="19025" y="3628"/>
                  <a:pt x="18497" y="4836"/>
                </a:cubicBezTo>
                <a:cubicBezTo>
                  <a:pt x="18207" y="5497"/>
                  <a:pt x="17974" y="5905"/>
                  <a:pt x="17848" y="5972"/>
                </a:cubicBezTo>
                <a:cubicBezTo>
                  <a:pt x="17739" y="6029"/>
                  <a:pt x="17602" y="6213"/>
                  <a:pt x="17543" y="6378"/>
                </a:cubicBezTo>
                <a:cubicBezTo>
                  <a:pt x="17325" y="6988"/>
                  <a:pt x="16415" y="8038"/>
                  <a:pt x="16070" y="8081"/>
                </a:cubicBezTo>
                <a:cubicBezTo>
                  <a:pt x="15961" y="8094"/>
                  <a:pt x="15700" y="8200"/>
                  <a:pt x="15488" y="8316"/>
                </a:cubicBezTo>
                <a:cubicBezTo>
                  <a:pt x="14884" y="8644"/>
                  <a:pt x="14201" y="8858"/>
                  <a:pt x="13995" y="8782"/>
                </a:cubicBezTo>
                <a:cubicBezTo>
                  <a:pt x="13748" y="8691"/>
                  <a:pt x="12602" y="7677"/>
                  <a:pt x="11980" y="6998"/>
                </a:cubicBezTo>
                <a:lnTo>
                  <a:pt x="11487" y="6457"/>
                </a:lnTo>
                <a:lnTo>
                  <a:pt x="11789" y="6328"/>
                </a:lnTo>
                <a:cubicBezTo>
                  <a:pt x="12634" y="5966"/>
                  <a:pt x="13122" y="5579"/>
                  <a:pt x="13481" y="4992"/>
                </a:cubicBezTo>
                <a:cubicBezTo>
                  <a:pt x="13989" y="4160"/>
                  <a:pt x="14067" y="3762"/>
                  <a:pt x="13955" y="2617"/>
                </a:cubicBezTo>
                <a:cubicBezTo>
                  <a:pt x="13861" y="1654"/>
                  <a:pt x="13736" y="1251"/>
                  <a:pt x="13400" y="833"/>
                </a:cubicBezTo>
                <a:cubicBezTo>
                  <a:pt x="13294" y="700"/>
                  <a:pt x="13121" y="468"/>
                  <a:pt x="13015" y="319"/>
                </a:cubicBezTo>
                <a:cubicBezTo>
                  <a:pt x="12840" y="76"/>
                  <a:pt x="12783" y="57"/>
                  <a:pt x="12454" y="119"/>
                </a:cubicBezTo>
                <a:cubicBezTo>
                  <a:pt x="12253" y="157"/>
                  <a:pt x="12051" y="227"/>
                  <a:pt x="12007" y="276"/>
                </a:cubicBezTo>
                <a:cubicBezTo>
                  <a:pt x="11960" y="328"/>
                  <a:pt x="11860" y="295"/>
                  <a:pt x="11765" y="194"/>
                </a:cubicBezTo>
                <a:cubicBezTo>
                  <a:pt x="11646" y="70"/>
                  <a:pt x="11409" y="7"/>
                  <a:pt x="11132" y="0"/>
                </a:cubicBezTo>
                <a:close/>
                <a:moveTo>
                  <a:pt x="9076" y="10713"/>
                </a:moveTo>
                <a:cubicBezTo>
                  <a:pt x="9184" y="10709"/>
                  <a:pt x="9360" y="10862"/>
                  <a:pt x="9663" y="11170"/>
                </a:cubicBezTo>
                <a:cubicBezTo>
                  <a:pt x="9967" y="11479"/>
                  <a:pt x="10262" y="11733"/>
                  <a:pt x="10321" y="11733"/>
                </a:cubicBezTo>
                <a:cubicBezTo>
                  <a:pt x="10380" y="11733"/>
                  <a:pt x="10546" y="11620"/>
                  <a:pt x="10690" y="11480"/>
                </a:cubicBezTo>
                <a:cubicBezTo>
                  <a:pt x="10995" y="11183"/>
                  <a:pt x="11419" y="11171"/>
                  <a:pt x="11377" y="11461"/>
                </a:cubicBezTo>
                <a:cubicBezTo>
                  <a:pt x="11361" y="11573"/>
                  <a:pt x="11429" y="11672"/>
                  <a:pt x="11568" y="11733"/>
                </a:cubicBezTo>
                <a:cubicBezTo>
                  <a:pt x="11688" y="11786"/>
                  <a:pt x="11789" y="11874"/>
                  <a:pt x="11789" y="11930"/>
                </a:cubicBezTo>
                <a:cubicBezTo>
                  <a:pt x="11789" y="11987"/>
                  <a:pt x="11820" y="12022"/>
                  <a:pt x="11859" y="12009"/>
                </a:cubicBezTo>
                <a:cubicBezTo>
                  <a:pt x="11898" y="11995"/>
                  <a:pt x="12110" y="12198"/>
                  <a:pt x="12330" y="12459"/>
                </a:cubicBezTo>
                <a:cubicBezTo>
                  <a:pt x="12550" y="12721"/>
                  <a:pt x="12750" y="12933"/>
                  <a:pt x="12775" y="12932"/>
                </a:cubicBezTo>
                <a:cubicBezTo>
                  <a:pt x="12799" y="12931"/>
                  <a:pt x="12828" y="12934"/>
                  <a:pt x="12840" y="12938"/>
                </a:cubicBezTo>
                <a:cubicBezTo>
                  <a:pt x="12851" y="12942"/>
                  <a:pt x="12936" y="12963"/>
                  <a:pt x="13025" y="12982"/>
                </a:cubicBezTo>
                <a:cubicBezTo>
                  <a:pt x="13366" y="13056"/>
                  <a:pt x="13426" y="13430"/>
                  <a:pt x="13098" y="13430"/>
                </a:cubicBezTo>
                <a:cubicBezTo>
                  <a:pt x="13020" y="13430"/>
                  <a:pt x="12838" y="13562"/>
                  <a:pt x="12694" y="13724"/>
                </a:cubicBezTo>
                <a:cubicBezTo>
                  <a:pt x="12395" y="14059"/>
                  <a:pt x="11551" y="14519"/>
                  <a:pt x="11358" y="14453"/>
                </a:cubicBezTo>
                <a:cubicBezTo>
                  <a:pt x="10877" y="14288"/>
                  <a:pt x="8516" y="12923"/>
                  <a:pt x="8516" y="12810"/>
                </a:cubicBezTo>
                <a:cubicBezTo>
                  <a:pt x="8516" y="12752"/>
                  <a:pt x="8619" y="12598"/>
                  <a:pt x="8742" y="12466"/>
                </a:cubicBezTo>
                <a:cubicBezTo>
                  <a:pt x="8908" y="12287"/>
                  <a:pt x="8950" y="12168"/>
                  <a:pt x="8906" y="12006"/>
                </a:cubicBezTo>
                <a:cubicBezTo>
                  <a:pt x="8841" y="11760"/>
                  <a:pt x="8841" y="11739"/>
                  <a:pt x="8896" y="11198"/>
                </a:cubicBezTo>
                <a:cubicBezTo>
                  <a:pt x="8928" y="10878"/>
                  <a:pt x="8969" y="10717"/>
                  <a:pt x="9076" y="10713"/>
                </a:cubicBezTo>
                <a:close/>
                <a:moveTo>
                  <a:pt x="15245" y="15260"/>
                </a:moveTo>
                <a:cubicBezTo>
                  <a:pt x="15268" y="15255"/>
                  <a:pt x="15286" y="15256"/>
                  <a:pt x="15299" y="15273"/>
                </a:cubicBezTo>
                <a:cubicBezTo>
                  <a:pt x="15380" y="15373"/>
                  <a:pt x="15287" y="16628"/>
                  <a:pt x="15183" y="16822"/>
                </a:cubicBezTo>
                <a:cubicBezTo>
                  <a:pt x="15092" y="16994"/>
                  <a:pt x="14833" y="16924"/>
                  <a:pt x="14628" y="16672"/>
                </a:cubicBezTo>
                <a:cubicBezTo>
                  <a:pt x="14452" y="16455"/>
                  <a:pt x="14444" y="16418"/>
                  <a:pt x="14569" y="16362"/>
                </a:cubicBezTo>
                <a:cubicBezTo>
                  <a:pt x="14647" y="16327"/>
                  <a:pt x="14713" y="16204"/>
                  <a:pt x="14714" y="16087"/>
                </a:cubicBezTo>
                <a:cubicBezTo>
                  <a:pt x="14717" y="15836"/>
                  <a:pt x="15082" y="15302"/>
                  <a:pt x="15245" y="15260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圆角矩形标注 6"/>
          <p:cNvSpPr/>
          <p:nvPr/>
        </p:nvSpPr>
        <p:spPr>
          <a:xfrm>
            <a:off x="539552" y="4479891"/>
            <a:ext cx="5023562" cy="1128953"/>
          </a:xfrm>
          <a:prstGeom prst="wedgeRoundRectCallout">
            <a:avLst>
              <a:gd name="adj1" fmla="val 61897"/>
              <a:gd name="adj2" fmla="val -55729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G---O---O---D---B---Y---E~</a:t>
            </a:r>
          </a:p>
        </p:txBody>
      </p:sp>
    </p:spTree>
    <p:extLst>
      <p:ext uri="{BB962C8B-B14F-4D97-AF65-F5344CB8AC3E}">
        <p14:creationId xmlns:p14="http://schemas.microsoft.com/office/powerpoint/2010/main" val="39513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="" xmlns:a16="http://schemas.microsoft.com/office/drawing/2014/main" id="{A521E3A4-9017-425C-8F4D-07CFFCBFE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51" t="3586" r="3350" b="3093"/>
          <a:stretch>
            <a:fillRect/>
          </a:stretch>
        </p:blipFill>
        <p:spPr>
          <a:xfrm>
            <a:off x="251520" y="2006015"/>
            <a:ext cx="5145336" cy="4427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89" extrusionOk="0">
                <a:moveTo>
                  <a:pt x="11132" y="0"/>
                </a:moveTo>
                <a:cubicBezTo>
                  <a:pt x="10669" y="-11"/>
                  <a:pt x="10096" y="132"/>
                  <a:pt x="9785" y="388"/>
                </a:cubicBezTo>
                <a:cubicBezTo>
                  <a:pt x="9645" y="504"/>
                  <a:pt x="9466" y="563"/>
                  <a:pt x="9364" y="532"/>
                </a:cubicBezTo>
                <a:cubicBezTo>
                  <a:pt x="9149" y="467"/>
                  <a:pt x="8303" y="773"/>
                  <a:pt x="7759" y="1111"/>
                </a:cubicBezTo>
                <a:cubicBezTo>
                  <a:pt x="7537" y="1249"/>
                  <a:pt x="7193" y="1406"/>
                  <a:pt x="6996" y="1462"/>
                </a:cubicBezTo>
                <a:cubicBezTo>
                  <a:pt x="6800" y="1518"/>
                  <a:pt x="6449" y="1717"/>
                  <a:pt x="6215" y="1903"/>
                </a:cubicBezTo>
                <a:cubicBezTo>
                  <a:pt x="5981" y="2089"/>
                  <a:pt x="5510" y="2382"/>
                  <a:pt x="5167" y="2551"/>
                </a:cubicBezTo>
                <a:cubicBezTo>
                  <a:pt x="4825" y="2720"/>
                  <a:pt x="4220" y="3078"/>
                  <a:pt x="3823" y="3349"/>
                </a:cubicBezTo>
                <a:cubicBezTo>
                  <a:pt x="2230" y="4435"/>
                  <a:pt x="1793" y="5115"/>
                  <a:pt x="933" y="7831"/>
                </a:cubicBezTo>
                <a:cubicBezTo>
                  <a:pt x="695" y="8579"/>
                  <a:pt x="429" y="9285"/>
                  <a:pt x="337" y="9399"/>
                </a:cubicBezTo>
                <a:cubicBezTo>
                  <a:pt x="207" y="9561"/>
                  <a:pt x="171" y="9733"/>
                  <a:pt x="184" y="10197"/>
                </a:cubicBezTo>
                <a:cubicBezTo>
                  <a:pt x="193" y="10521"/>
                  <a:pt x="158" y="11057"/>
                  <a:pt x="103" y="11386"/>
                </a:cubicBezTo>
                <a:cubicBezTo>
                  <a:pt x="47" y="11715"/>
                  <a:pt x="1" y="12302"/>
                  <a:pt x="0" y="12691"/>
                </a:cubicBezTo>
                <a:cubicBezTo>
                  <a:pt x="0" y="13312"/>
                  <a:pt x="40" y="13496"/>
                  <a:pt x="334" y="14193"/>
                </a:cubicBezTo>
                <a:cubicBezTo>
                  <a:pt x="519" y="14631"/>
                  <a:pt x="880" y="15277"/>
                  <a:pt x="1137" y="15630"/>
                </a:cubicBezTo>
                <a:cubicBezTo>
                  <a:pt x="1395" y="15982"/>
                  <a:pt x="1716" y="16472"/>
                  <a:pt x="1848" y="16719"/>
                </a:cubicBezTo>
                <a:cubicBezTo>
                  <a:pt x="1981" y="16966"/>
                  <a:pt x="2252" y="17373"/>
                  <a:pt x="2452" y="17623"/>
                </a:cubicBezTo>
                <a:cubicBezTo>
                  <a:pt x="2901" y="18186"/>
                  <a:pt x="3003" y="18404"/>
                  <a:pt x="3142" y="19094"/>
                </a:cubicBezTo>
                <a:cubicBezTo>
                  <a:pt x="3233" y="19552"/>
                  <a:pt x="3232" y="19721"/>
                  <a:pt x="3125" y="20136"/>
                </a:cubicBezTo>
                <a:cubicBezTo>
                  <a:pt x="3049" y="20436"/>
                  <a:pt x="3019" y="20779"/>
                  <a:pt x="3053" y="21010"/>
                </a:cubicBezTo>
                <a:lnTo>
                  <a:pt x="3109" y="21388"/>
                </a:lnTo>
                <a:lnTo>
                  <a:pt x="3726" y="21485"/>
                </a:lnTo>
                <a:cubicBezTo>
                  <a:pt x="4166" y="21554"/>
                  <a:pt x="5217" y="21589"/>
                  <a:pt x="6175" y="21589"/>
                </a:cubicBezTo>
                <a:cubicBezTo>
                  <a:pt x="7133" y="21588"/>
                  <a:pt x="8000" y="21551"/>
                  <a:pt x="8071" y="21482"/>
                </a:cubicBezTo>
                <a:cubicBezTo>
                  <a:pt x="8134" y="21422"/>
                  <a:pt x="8496" y="21360"/>
                  <a:pt x="8880" y="21344"/>
                </a:cubicBezTo>
                <a:cubicBezTo>
                  <a:pt x="9263" y="21329"/>
                  <a:pt x="9617" y="21270"/>
                  <a:pt x="9666" y="21213"/>
                </a:cubicBezTo>
                <a:cubicBezTo>
                  <a:pt x="9843" y="21008"/>
                  <a:pt x="9497" y="20420"/>
                  <a:pt x="9076" y="20211"/>
                </a:cubicBezTo>
                <a:cubicBezTo>
                  <a:pt x="8664" y="20007"/>
                  <a:pt x="8613" y="19908"/>
                  <a:pt x="8815" y="19714"/>
                </a:cubicBezTo>
                <a:cubicBezTo>
                  <a:pt x="9104" y="19436"/>
                  <a:pt x="9809" y="17635"/>
                  <a:pt x="9809" y="17173"/>
                </a:cubicBezTo>
                <a:cubicBezTo>
                  <a:pt x="9809" y="17039"/>
                  <a:pt x="9840" y="16909"/>
                  <a:pt x="9879" y="16882"/>
                </a:cubicBezTo>
                <a:cubicBezTo>
                  <a:pt x="9918" y="16854"/>
                  <a:pt x="10391" y="16823"/>
                  <a:pt x="10932" y="16813"/>
                </a:cubicBezTo>
                <a:cubicBezTo>
                  <a:pt x="11473" y="16803"/>
                  <a:pt x="12110" y="16760"/>
                  <a:pt x="12347" y="16719"/>
                </a:cubicBezTo>
                <a:cubicBezTo>
                  <a:pt x="12583" y="16678"/>
                  <a:pt x="13084" y="16588"/>
                  <a:pt x="13462" y="16522"/>
                </a:cubicBezTo>
                <a:cubicBezTo>
                  <a:pt x="14148" y="16402"/>
                  <a:pt x="14150" y="16404"/>
                  <a:pt x="14324" y="16656"/>
                </a:cubicBezTo>
                <a:cubicBezTo>
                  <a:pt x="14420" y="16795"/>
                  <a:pt x="14627" y="16971"/>
                  <a:pt x="14785" y="17047"/>
                </a:cubicBezTo>
                <a:cubicBezTo>
                  <a:pt x="14942" y="17124"/>
                  <a:pt x="15117" y="17293"/>
                  <a:pt x="15172" y="17423"/>
                </a:cubicBezTo>
                <a:cubicBezTo>
                  <a:pt x="15295" y="17707"/>
                  <a:pt x="15764" y="17884"/>
                  <a:pt x="16649" y="17977"/>
                </a:cubicBezTo>
                <a:lnTo>
                  <a:pt x="17276" y="18043"/>
                </a:lnTo>
                <a:lnTo>
                  <a:pt x="17330" y="17755"/>
                </a:lnTo>
                <a:cubicBezTo>
                  <a:pt x="17360" y="17597"/>
                  <a:pt x="17474" y="16868"/>
                  <a:pt x="17583" y="16137"/>
                </a:cubicBezTo>
                <a:cubicBezTo>
                  <a:pt x="17745" y="15062"/>
                  <a:pt x="17761" y="14784"/>
                  <a:pt x="17672" y="14681"/>
                </a:cubicBezTo>
                <a:cubicBezTo>
                  <a:pt x="17379" y="14341"/>
                  <a:pt x="15635" y="14219"/>
                  <a:pt x="15428" y="14525"/>
                </a:cubicBezTo>
                <a:cubicBezTo>
                  <a:pt x="15339" y="14657"/>
                  <a:pt x="15291" y="14653"/>
                  <a:pt x="15019" y="14484"/>
                </a:cubicBezTo>
                <a:cubicBezTo>
                  <a:pt x="14849" y="14379"/>
                  <a:pt x="14643" y="14295"/>
                  <a:pt x="14561" y="14296"/>
                </a:cubicBezTo>
                <a:cubicBezTo>
                  <a:pt x="14479" y="14298"/>
                  <a:pt x="14309" y="14214"/>
                  <a:pt x="14184" y="14112"/>
                </a:cubicBezTo>
                <a:cubicBezTo>
                  <a:pt x="14058" y="14010"/>
                  <a:pt x="13915" y="13927"/>
                  <a:pt x="13866" y="13927"/>
                </a:cubicBezTo>
                <a:cubicBezTo>
                  <a:pt x="13751" y="13927"/>
                  <a:pt x="13502" y="13521"/>
                  <a:pt x="13556" y="13420"/>
                </a:cubicBezTo>
                <a:cubicBezTo>
                  <a:pt x="13579" y="13378"/>
                  <a:pt x="13728" y="13365"/>
                  <a:pt x="13887" y="13395"/>
                </a:cubicBezTo>
                <a:cubicBezTo>
                  <a:pt x="14136" y="13442"/>
                  <a:pt x="14213" y="13406"/>
                  <a:pt x="14424" y="13129"/>
                </a:cubicBezTo>
                <a:cubicBezTo>
                  <a:pt x="14736" y="12719"/>
                  <a:pt x="15462" y="12089"/>
                  <a:pt x="15841" y="11902"/>
                </a:cubicBezTo>
                <a:cubicBezTo>
                  <a:pt x="16001" y="11823"/>
                  <a:pt x="16423" y="11413"/>
                  <a:pt x="16778" y="10988"/>
                </a:cubicBezTo>
                <a:cubicBezTo>
                  <a:pt x="17133" y="10564"/>
                  <a:pt x="17740" y="9845"/>
                  <a:pt x="18128" y="9386"/>
                </a:cubicBezTo>
                <a:cubicBezTo>
                  <a:pt x="18616" y="8808"/>
                  <a:pt x="18928" y="8333"/>
                  <a:pt x="19141" y="7843"/>
                </a:cubicBezTo>
                <a:cubicBezTo>
                  <a:pt x="19309" y="7454"/>
                  <a:pt x="19445" y="7075"/>
                  <a:pt x="19445" y="7001"/>
                </a:cubicBezTo>
                <a:cubicBezTo>
                  <a:pt x="19445" y="6779"/>
                  <a:pt x="19845" y="5853"/>
                  <a:pt x="20048" y="5602"/>
                </a:cubicBezTo>
                <a:cubicBezTo>
                  <a:pt x="20163" y="5461"/>
                  <a:pt x="20295" y="5389"/>
                  <a:pt x="20380" y="5424"/>
                </a:cubicBezTo>
                <a:cubicBezTo>
                  <a:pt x="20595" y="5511"/>
                  <a:pt x="20993" y="5965"/>
                  <a:pt x="21139" y="6291"/>
                </a:cubicBezTo>
                <a:cubicBezTo>
                  <a:pt x="21251" y="6539"/>
                  <a:pt x="21282" y="6558"/>
                  <a:pt x="21350" y="6419"/>
                </a:cubicBezTo>
                <a:cubicBezTo>
                  <a:pt x="21401" y="6312"/>
                  <a:pt x="21385" y="6133"/>
                  <a:pt x="21298" y="5893"/>
                </a:cubicBezTo>
                <a:cubicBezTo>
                  <a:pt x="21141" y="5457"/>
                  <a:pt x="21206" y="5270"/>
                  <a:pt x="21433" y="5508"/>
                </a:cubicBezTo>
                <a:cubicBezTo>
                  <a:pt x="21535" y="5615"/>
                  <a:pt x="21589" y="5629"/>
                  <a:pt x="21595" y="5559"/>
                </a:cubicBezTo>
                <a:cubicBezTo>
                  <a:pt x="21600" y="5488"/>
                  <a:pt x="21555" y="5334"/>
                  <a:pt x="21463" y="5108"/>
                </a:cubicBezTo>
                <a:cubicBezTo>
                  <a:pt x="21371" y="4884"/>
                  <a:pt x="21207" y="4721"/>
                  <a:pt x="20927" y="4576"/>
                </a:cubicBezTo>
                <a:cubicBezTo>
                  <a:pt x="20321" y="4263"/>
                  <a:pt x="20175" y="4234"/>
                  <a:pt x="19782" y="4357"/>
                </a:cubicBezTo>
                <a:cubicBezTo>
                  <a:pt x="19366" y="4487"/>
                  <a:pt x="19206" y="4387"/>
                  <a:pt x="19345" y="4084"/>
                </a:cubicBezTo>
                <a:cubicBezTo>
                  <a:pt x="19472" y="3810"/>
                  <a:pt x="20064" y="3358"/>
                  <a:pt x="20296" y="3358"/>
                </a:cubicBezTo>
                <a:cubicBezTo>
                  <a:pt x="20617" y="3358"/>
                  <a:pt x="20456" y="3110"/>
                  <a:pt x="20113" y="3077"/>
                </a:cubicBezTo>
                <a:cubicBezTo>
                  <a:pt x="19899" y="3056"/>
                  <a:pt x="19699" y="3123"/>
                  <a:pt x="19472" y="3290"/>
                </a:cubicBezTo>
                <a:cubicBezTo>
                  <a:pt x="19042" y="3604"/>
                  <a:pt x="19025" y="3628"/>
                  <a:pt x="18497" y="4836"/>
                </a:cubicBezTo>
                <a:cubicBezTo>
                  <a:pt x="18207" y="5497"/>
                  <a:pt x="17974" y="5905"/>
                  <a:pt x="17848" y="5972"/>
                </a:cubicBezTo>
                <a:cubicBezTo>
                  <a:pt x="17739" y="6029"/>
                  <a:pt x="17602" y="6213"/>
                  <a:pt x="17543" y="6378"/>
                </a:cubicBezTo>
                <a:cubicBezTo>
                  <a:pt x="17325" y="6988"/>
                  <a:pt x="16415" y="8038"/>
                  <a:pt x="16070" y="8081"/>
                </a:cubicBezTo>
                <a:cubicBezTo>
                  <a:pt x="15961" y="8094"/>
                  <a:pt x="15700" y="8200"/>
                  <a:pt x="15488" y="8316"/>
                </a:cubicBezTo>
                <a:cubicBezTo>
                  <a:pt x="14884" y="8644"/>
                  <a:pt x="14201" y="8858"/>
                  <a:pt x="13995" y="8782"/>
                </a:cubicBezTo>
                <a:cubicBezTo>
                  <a:pt x="13748" y="8691"/>
                  <a:pt x="12602" y="7677"/>
                  <a:pt x="11980" y="6998"/>
                </a:cubicBezTo>
                <a:lnTo>
                  <a:pt x="11487" y="6457"/>
                </a:lnTo>
                <a:lnTo>
                  <a:pt x="11789" y="6328"/>
                </a:lnTo>
                <a:cubicBezTo>
                  <a:pt x="12634" y="5966"/>
                  <a:pt x="13122" y="5579"/>
                  <a:pt x="13481" y="4992"/>
                </a:cubicBezTo>
                <a:cubicBezTo>
                  <a:pt x="13989" y="4160"/>
                  <a:pt x="14067" y="3762"/>
                  <a:pt x="13955" y="2617"/>
                </a:cubicBezTo>
                <a:cubicBezTo>
                  <a:pt x="13861" y="1654"/>
                  <a:pt x="13736" y="1251"/>
                  <a:pt x="13400" y="833"/>
                </a:cubicBezTo>
                <a:cubicBezTo>
                  <a:pt x="13294" y="700"/>
                  <a:pt x="13121" y="468"/>
                  <a:pt x="13015" y="319"/>
                </a:cubicBezTo>
                <a:cubicBezTo>
                  <a:pt x="12840" y="76"/>
                  <a:pt x="12783" y="57"/>
                  <a:pt x="12454" y="119"/>
                </a:cubicBezTo>
                <a:cubicBezTo>
                  <a:pt x="12253" y="157"/>
                  <a:pt x="12051" y="227"/>
                  <a:pt x="12007" y="276"/>
                </a:cubicBezTo>
                <a:cubicBezTo>
                  <a:pt x="11960" y="328"/>
                  <a:pt x="11860" y="295"/>
                  <a:pt x="11765" y="194"/>
                </a:cubicBezTo>
                <a:cubicBezTo>
                  <a:pt x="11646" y="70"/>
                  <a:pt x="11409" y="7"/>
                  <a:pt x="11132" y="0"/>
                </a:cubicBezTo>
                <a:close/>
                <a:moveTo>
                  <a:pt x="9076" y="10713"/>
                </a:moveTo>
                <a:cubicBezTo>
                  <a:pt x="9184" y="10709"/>
                  <a:pt x="9360" y="10862"/>
                  <a:pt x="9663" y="11170"/>
                </a:cubicBezTo>
                <a:cubicBezTo>
                  <a:pt x="9967" y="11479"/>
                  <a:pt x="10262" y="11733"/>
                  <a:pt x="10321" y="11733"/>
                </a:cubicBezTo>
                <a:cubicBezTo>
                  <a:pt x="10380" y="11733"/>
                  <a:pt x="10546" y="11620"/>
                  <a:pt x="10690" y="11480"/>
                </a:cubicBezTo>
                <a:cubicBezTo>
                  <a:pt x="10995" y="11183"/>
                  <a:pt x="11419" y="11171"/>
                  <a:pt x="11377" y="11461"/>
                </a:cubicBezTo>
                <a:cubicBezTo>
                  <a:pt x="11361" y="11573"/>
                  <a:pt x="11429" y="11672"/>
                  <a:pt x="11568" y="11733"/>
                </a:cubicBezTo>
                <a:cubicBezTo>
                  <a:pt x="11688" y="11786"/>
                  <a:pt x="11789" y="11874"/>
                  <a:pt x="11789" y="11930"/>
                </a:cubicBezTo>
                <a:cubicBezTo>
                  <a:pt x="11789" y="11987"/>
                  <a:pt x="11820" y="12022"/>
                  <a:pt x="11859" y="12009"/>
                </a:cubicBezTo>
                <a:cubicBezTo>
                  <a:pt x="11898" y="11995"/>
                  <a:pt x="12110" y="12198"/>
                  <a:pt x="12330" y="12459"/>
                </a:cubicBezTo>
                <a:cubicBezTo>
                  <a:pt x="12550" y="12721"/>
                  <a:pt x="12750" y="12933"/>
                  <a:pt x="12775" y="12932"/>
                </a:cubicBezTo>
                <a:cubicBezTo>
                  <a:pt x="12799" y="12931"/>
                  <a:pt x="12828" y="12934"/>
                  <a:pt x="12840" y="12938"/>
                </a:cubicBezTo>
                <a:cubicBezTo>
                  <a:pt x="12851" y="12942"/>
                  <a:pt x="12936" y="12963"/>
                  <a:pt x="13025" y="12982"/>
                </a:cubicBezTo>
                <a:cubicBezTo>
                  <a:pt x="13366" y="13056"/>
                  <a:pt x="13426" y="13430"/>
                  <a:pt x="13098" y="13430"/>
                </a:cubicBezTo>
                <a:cubicBezTo>
                  <a:pt x="13020" y="13430"/>
                  <a:pt x="12838" y="13562"/>
                  <a:pt x="12694" y="13724"/>
                </a:cubicBezTo>
                <a:cubicBezTo>
                  <a:pt x="12395" y="14059"/>
                  <a:pt x="11551" y="14519"/>
                  <a:pt x="11358" y="14453"/>
                </a:cubicBezTo>
                <a:cubicBezTo>
                  <a:pt x="10877" y="14288"/>
                  <a:pt x="8516" y="12923"/>
                  <a:pt x="8516" y="12810"/>
                </a:cubicBezTo>
                <a:cubicBezTo>
                  <a:pt x="8516" y="12752"/>
                  <a:pt x="8619" y="12598"/>
                  <a:pt x="8742" y="12466"/>
                </a:cubicBezTo>
                <a:cubicBezTo>
                  <a:pt x="8908" y="12287"/>
                  <a:pt x="8950" y="12168"/>
                  <a:pt x="8906" y="12006"/>
                </a:cubicBezTo>
                <a:cubicBezTo>
                  <a:pt x="8841" y="11760"/>
                  <a:pt x="8841" y="11739"/>
                  <a:pt x="8896" y="11198"/>
                </a:cubicBezTo>
                <a:cubicBezTo>
                  <a:pt x="8928" y="10878"/>
                  <a:pt x="8969" y="10717"/>
                  <a:pt x="9076" y="10713"/>
                </a:cubicBezTo>
                <a:close/>
                <a:moveTo>
                  <a:pt x="15245" y="15260"/>
                </a:moveTo>
                <a:cubicBezTo>
                  <a:pt x="15268" y="15255"/>
                  <a:pt x="15286" y="15256"/>
                  <a:pt x="15299" y="15273"/>
                </a:cubicBezTo>
                <a:cubicBezTo>
                  <a:pt x="15380" y="15373"/>
                  <a:pt x="15287" y="16628"/>
                  <a:pt x="15183" y="16822"/>
                </a:cubicBezTo>
                <a:cubicBezTo>
                  <a:pt x="15092" y="16994"/>
                  <a:pt x="14833" y="16924"/>
                  <a:pt x="14628" y="16672"/>
                </a:cubicBezTo>
                <a:cubicBezTo>
                  <a:pt x="14452" y="16455"/>
                  <a:pt x="14444" y="16418"/>
                  <a:pt x="14569" y="16362"/>
                </a:cubicBezTo>
                <a:cubicBezTo>
                  <a:pt x="14647" y="16327"/>
                  <a:pt x="14713" y="16204"/>
                  <a:pt x="14714" y="16087"/>
                </a:cubicBezTo>
                <a:cubicBezTo>
                  <a:pt x="14717" y="15836"/>
                  <a:pt x="15082" y="15302"/>
                  <a:pt x="15245" y="15260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627068" y="4869160"/>
            <a:ext cx="3492896" cy="1775048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altLang="zh-CN" sz="3600" b="1" dirty="0" err="1">
                <a:solidFill>
                  <a:srgbClr val="002060"/>
                </a:solidFill>
              </a:rPr>
              <a:t>Xiaoxiao</a:t>
            </a:r>
            <a:r>
              <a:rPr lang="en-US" altLang="zh-CN" sz="3600" b="1" dirty="0">
                <a:solidFill>
                  <a:srgbClr val="002060"/>
                </a:solidFill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</a:rPr>
              <a:t>Zou</a:t>
            </a:r>
            <a:endParaRPr lang="en-US" altLang="zh-CN" sz="3600" b="1" dirty="0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altLang="zh-CN" dirty="0">
                <a:solidFill>
                  <a:schemeClr val="tx1"/>
                </a:solidFill>
              </a:rPr>
              <a:t>Hangzhou Foreign Languages School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3491880" y="620688"/>
            <a:ext cx="5328592" cy="1512168"/>
          </a:xfrm>
          <a:prstGeom prst="wedgeRoundRectCallout">
            <a:avLst>
              <a:gd name="adj1" fmla="val -43211"/>
              <a:gd name="adj2" fmla="val 86238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/>
              <a:t>G---O---O---D   </a:t>
            </a:r>
          </a:p>
          <a:p>
            <a:pPr algn="ctr"/>
            <a:r>
              <a:rPr lang="en-US" altLang="zh-CN" sz="3600" dirty="0"/>
              <a:t>M---O---R---N---I---N---G ~</a:t>
            </a:r>
          </a:p>
        </p:txBody>
      </p:sp>
    </p:spTree>
    <p:extLst>
      <p:ext uri="{BB962C8B-B14F-4D97-AF65-F5344CB8AC3E}">
        <p14:creationId xmlns:p14="http://schemas.microsoft.com/office/powerpoint/2010/main" val="38955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2">
            <a:extLst>
              <a:ext uri="{FF2B5EF4-FFF2-40B4-BE49-F238E27FC236}">
                <a16:creationId xmlns="" xmlns:a16="http://schemas.microsoft.com/office/drawing/2014/main" id="{683972DD-35B7-421F-A467-AAC6ADA3C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6712" t="2490" r="4018" b="2599"/>
          <a:stretch>
            <a:fillRect/>
          </a:stretch>
        </p:blipFill>
        <p:spPr>
          <a:xfrm>
            <a:off x="6933411" y="4527515"/>
            <a:ext cx="1743045" cy="1853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518" extrusionOk="0">
                <a:moveTo>
                  <a:pt x="11552" y="9"/>
                </a:moveTo>
                <a:cubicBezTo>
                  <a:pt x="11039" y="79"/>
                  <a:pt x="10007" y="535"/>
                  <a:pt x="7791" y="1581"/>
                </a:cubicBezTo>
                <a:cubicBezTo>
                  <a:pt x="3285" y="3709"/>
                  <a:pt x="621" y="5226"/>
                  <a:pt x="113" y="5959"/>
                </a:cubicBezTo>
                <a:cubicBezTo>
                  <a:pt x="43" y="6059"/>
                  <a:pt x="7" y="6296"/>
                  <a:pt x="1" y="6986"/>
                </a:cubicBezTo>
                <a:cubicBezTo>
                  <a:pt x="-6" y="7677"/>
                  <a:pt x="18" y="8820"/>
                  <a:pt x="69" y="10724"/>
                </a:cubicBezTo>
                <a:cubicBezTo>
                  <a:pt x="188" y="15178"/>
                  <a:pt x="361" y="18862"/>
                  <a:pt x="508" y="20046"/>
                </a:cubicBezTo>
                <a:cubicBezTo>
                  <a:pt x="600" y="20792"/>
                  <a:pt x="977" y="21346"/>
                  <a:pt x="1454" y="21442"/>
                </a:cubicBezTo>
                <a:cubicBezTo>
                  <a:pt x="2075" y="21568"/>
                  <a:pt x="2718" y="21544"/>
                  <a:pt x="5113" y="21318"/>
                </a:cubicBezTo>
                <a:cubicBezTo>
                  <a:pt x="6398" y="21197"/>
                  <a:pt x="8907" y="20967"/>
                  <a:pt x="10689" y="20806"/>
                </a:cubicBezTo>
                <a:cubicBezTo>
                  <a:pt x="12470" y="20646"/>
                  <a:pt x="14631" y="20441"/>
                  <a:pt x="15489" y="20350"/>
                </a:cubicBezTo>
                <a:cubicBezTo>
                  <a:pt x="16347" y="20260"/>
                  <a:pt x="17590" y="20134"/>
                  <a:pt x="18250" y="20069"/>
                </a:cubicBezTo>
                <a:cubicBezTo>
                  <a:pt x="19509" y="19944"/>
                  <a:pt x="20230" y="19775"/>
                  <a:pt x="20230" y="19608"/>
                </a:cubicBezTo>
                <a:cubicBezTo>
                  <a:pt x="20230" y="19554"/>
                  <a:pt x="20418" y="19426"/>
                  <a:pt x="20650" y="19323"/>
                </a:cubicBezTo>
                <a:cubicBezTo>
                  <a:pt x="20886" y="19217"/>
                  <a:pt x="21096" y="19025"/>
                  <a:pt x="21128" y="18889"/>
                </a:cubicBezTo>
                <a:cubicBezTo>
                  <a:pt x="21158" y="18756"/>
                  <a:pt x="21208" y="16994"/>
                  <a:pt x="21240" y="14968"/>
                </a:cubicBezTo>
                <a:cubicBezTo>
                  <a:pt x="21271" y="12941"/>
                  <a:pt x="21333" y="10083"/>
                  <a:pt x="21376" y="8618"/>
                </a:cubicBezTo>
                <a:cubicBezTo>
                  <a:pt x="21476" y="5246"/>
                  <a:pt x="21594" y="5463"/>
                  <a:pt x="19733" y="5655"/>
                </a:cubicBezTo>
                <a:cubicBezTo>
                  <a:pt x="18982" y="5732"/>
                  <a:pt x="17801" y="5865"/>
                  <a:pt x="17108" y="5954"/>
                </a:cubicBezTo>
                <a:cubicBezTo>
                  <a:pt x="16415" y="6043"/>
                  <a:pt x="15218" y="6152"/>
                  <a:pt x="14450" y="6194"/>
                </a:cubicBezTo>
                <a:cubicBezTo>
                  <a:pt x="12793" y="6284"/>
                  <a:pt x="12860" y="6333"/>
                  <a:pt x="12742" y="4876"/>
                </a:cubicBezTo>
                <a:cubicBezTo>
                  <a:pt x="12642" y="3635"/>
                  <a:pt x="12192" y="589"/>
                  <a:pt x="12059" y="258"/>
                </a:cubicBezTo>
                <a:cubicBezTo>
                  <a:pt x="11982" y="67"/>
                  <a:pt x="11860" y="-32"/>
                  <a:pt x="11552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6328" y="476673"/>
            <a:ext cx="8229600" cy="56166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altLang="zh-CN" dirty="0"/>
          </a:p>
          <a:p>
            <a:r>
              <a:rPr lang="en-US" altLang="zh-CN" dirty="0"/>
              <a:t>What is my favorite movie?</a:t>
            </a:r>
            <a:br>
              <a:rPr lang="en-US" altLang="zh-CN" dirty="0"/>
            </a:br>
            <a:r>
              <a:rPr lang="en-US" altLang="zh-CN" dirty="0"/>
              <a:t>A. </a:t>
            </a:r>
            <a:r>
              <a:rPr lang="en-US" altLang="zh-CN" dirty="0" smtClean="0"/>
              <a:t>Cars                        B</a:t>
            </a:r>
            <a:r>
              <a:rPr lang="en-US" altLang="zh-CN" dirty="0"/>
              <a:t>. </a:t>
            </a:r>
            <a:r>
              <a:rPr lang="en-US" altLang="zh-CN" dirty="0" err="1" smtClean="0"/>
              <a:t>Zootopia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What is my favorite animal?</a:t>
            </a:r>
            <a:br>
              <a:rPr lang="en-US" altLang="zh-CN" dirty="0"/>
            </a:br>
            <a:r>
              <a:rPr lang="en-US" altLang="zh-CN" dirty="0"/>
              <a:t>A. Rabbits.                          B. Cats.</a:t>
            </a:r>
          </a:p>
          <a:p>
            <a:endParaRPr lang="en-US" altLang="zh-CN" dirty="0"/>
          </a:p>
          <a:p>
            <a:r>
              <a:rPr lang="en-US" altLang="zh-CN" dirty="0">
                <a:hlinkClick r:id="rId3" action="ppaction://hlinksldjump"/>
              </a:rPr>
              <a:t>Which university did I visit this October?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A. Princeton </a:t>
            </a:r>
            <a:r>
              <a:rPr lang="en-US" altLang="zh-CN" dirty="0" smtClean="0"/>
              <a:t>University (</a:t>
            </a:r>
            <a:r>
              <a:rPr lang="zh-CN" altLang="en-US" dirty="0" smtClean="0"/>
              <a:t>普林斯顿大学</a:t>
            </a:r>
            <a:r>
              <a:rPr lang="en-US" altLang="zh-CN" dirty="0" smtClean="0"/>
              <a:t>)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B. Oxford </a:t>
            </a:r>
            <a:r>
              <a:rPr lang="en-US" altLang="zh-CN" dirty="0" smtClean="0"/>
              <a:t>University (</a:t>
            </a:r>
            <a:r>
              <a:rPr lang="zh-CN" altLang="en-US" dirty="0" smtClean="0"/>
              <a:t>牛津大学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What did my student lose in this trip?</a:t>
            </a:r>
            <a:br>
              <a:rPr lang="en-US" altLang="zh-CN" dirty="0"/>
            </a:br>
            <a:r>
              <a:rPr lang="en-US" altLang="zh-CN" dirty="0"/>
              <a:t>A. A phone			B. A wallet</a:t>
            </a:r>
          </a:p>
        </p:txBody>
      </p:sp>
      <p:pic>
        <p:nvPicPr>
          <p:cNvPr id="4" name="Picture 2" descr="check 的图像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142984"/>
            <a:ext cx="785818" cy="6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eck 的图像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20123"/>
            <a:ext cx="785818" cy="6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的图像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51789"/>
            <a:ext cx="785818" cy="6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的图像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77399"/>
            <a:ext cx="785818" cy="6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Cars-animation-movie-backgrounds-hd-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1357298"/>
            <a:ext cx="1513796" cy="884505"/>
          </a:xfrm>
          <a:prstGeom prst="rect">
            <a:avLst/>
          </a:prstGeom>
        </p:spPr>
      </p:pic>
      <p:pic>
        <p:nvPicPr>
          <p:cNvPr id="10" name="图片 9" descr="zootopia-movie-late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857232"/>
            <a:ext cx="1506913" cy="1555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7.10杭外师生团赴美国西橘高中访问\IMG_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0" y="0"/>
            <a:ext cx="9144000" cy="6858000"/>
          </a:xfrm>
          <a:prstGeom prst="rect">
            <a:avLst/>
          </a:prstGeom>
          <a:noFill/>
        </p:spPr>
      </p:pic>
      <p:sp>
        <p:nvSpPr>
          <p:cNvPr id="5" name="左箭头 4">
            <a:hlinkClick r:id="rId3" action="ppaction://hlinksldjump"/>
          </p:cNvPr>
          <p:cNvSpPr/>
          <p:nvPr/>
        </p:nvSpPr>
        <p:spPr>
          <a:xfrm>
            <a:off x="107504" y="5877272"/>
            <a:ext cx="1071570" cy="857256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48A94E80-1CDC-46CA-B858-B4C973087652}"/>
              </a:ext>
            </a:extLst>
          </p:cNvPr>
          <p:cNvGrpSpPr/>
          <p:nvPr/>
        </p:nvGrpSpPr>
        <p:grpSpPr>
          <a:xfrm>
            <a:off x="4762331" y="1402707"/>
            <a:ext cx="3871694" cy="4811785"/>
            <a:chOff x="4777859" y="1402707"/>
            <a:chExt cx="3871694" cy="4811785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3CEA4E00-A052-4309-AD16-AD81C4F10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7859" y="1402707"/>
              <a:ext cx="3871694" cy="481178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5" name="文本框 4">
              <a:extLst>
                <a:ext uri="{FF2B5EF4-FFF2-40B4-BE49-F238E27FC236}">
                  <a16:creationId xmlns="" xmlns:a16="http://schemas.microsoft.com/office/drawing/2014/main" id="{50C6CF30-B7CD-41DA-BF0E-83479A016029}"/>
                </a:ext>
              </a:extLst>
            </p:cNvPr>
            <p:cNvSpPr txBox="1"/>
            <p:nvPr/>
          </p:nvSpPr>
          <p:spPr>
            <a:xfrm>
              <a:off x="6018259" y="2510826"/>
              <a:ext cx="1390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2060"/>
                  </a:solidFill>
                </a:rPr>
                <a:t>LOST</a:t>
              </a:r>
              <a:endParaRPr lang="zh-CN" alt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6386" name="Picture 2" descr="http://www.unp.me/attachments/f98/7516d1259926296-notice-bag-lost-my-collg-15768_1120941673172_1515962486_30295809_7747264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51" r="4060"/>
          <a:stretch/>
        </p:blipFill>
        <p:spPr bwMode="auto">
          <a:xfrm>
            <a:off x="616887" y="1393017"/>
            <a:ext cx="3312368" cy="27860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953" y="345391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en-US" altLang="zh-CN" b="1" dirty="0"/>
              <a:t>What can we do?</a:t>
            </a:r>
            <a:endParaRPr lang="zh-CN" altLang="en-US" b="1" dirty="0"/>
          </a:p>
        </p:txBody>
      </p:sp>
      <p:pic>
        <p:nvPicPr>
          <p:cNvPr id="18442" name="Picture 10" descr="http://www.lost-paws.org/wp-content/uploads/awpcp/M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0310" y="2468597"/>
            <a:ext cx="2645539" cy="3745895"/>
          </a:xfrm>
          <a:prstGeom prst="rect">
            <a:avLst/>
          </a:prstGeom>
          <a:noFill/>
        </p:spPr>
      </p:pic>
      <p:pic>
        <p:nvPicPr>
          <p:cNvPr id="9" name="内容占位符 8" descr="图片1_副本.pn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181153" y="3360829"/>
            <a:ext cx="1065103" cy="1415644"/>
          </a:xfrm>
        </p:spPr>
      </p:pic>
    </p:spTree>
    <p:extLst>
      <p:ext uri="{BB962C8B-B14F-4D97-AF65-F5344CB8AC3E}">
        <p14:creationId xmlns:p14="http://schemas.microsoft.com/office/powerpoint/2010/main" val="31103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ather backpack 的图像结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3667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57" y="980728"/>
            <a:ext cx="2474110" cy="30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1617962" y="4207092"/>
            <a:ext cx="2252500" cy="8756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leather backpack</a:t>
            </a:r>
            <a:endParaRPr lang="zh-CN" altLang="en-US" sz="2800" dirty="0"/>
          </a:p>
        </p:txBody>
      </p:sp>
      <p:sp>
        <p:nvSpPr>
          <p:cNvPr id="7" name="圆角矩形 6"/>
          <p:cNvSpPr/>
          <p:nvPr/>
        </p:nvSpPr>
        <p:spPr>
          <a:xfrm>
            <a:off x="5330981" y="4207092"/>
            <a:ext cx="2253600" cy="874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leather shoes</a:t>
            </a:r>
            <a:endParaRPr lang="zh-CN" altLang="en-US" sz="2800" dirty="0"/>
          </a:p>
        </p:txBody>
      </p:sp>
      <p:pic>
        <p:nvPicPr>
          <p:cNvPr id="8" name="图片 7" descr="th (1)_副本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778" y="2110072"/>
            <a:ext cx="2696007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803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Compare </a:t>
            </a:r>
            <a:endParaRPr lang="zh-CN" altLang="en-US" b="1" dirty="0"/>
          </a:p>
        </p:txBody>
      </p:sp>
      <p:pic>
        <p:nvPicPr>
          <p:cNvPr id="9" name="内容占位符 8" descr="新文档 2017-11-23 14.30.56_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908">
            <a:off x="107681" y="1658796"/>
            <a:ext cx="2308500" cy="3240000"/>
          </a:xfrm>
          <a:prstGeom prst="rect">
            <a:avLst/>
          </a:prstGeom>
          <a:solidFill>
            <a:srgbClr val="FFFF00"/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图片 11" descr="新文档 2017-11-23 14.30.56_4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1506">
            <a:off x="6748781" y="1865380"/>
            <a:ext cx="225569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图片 12" descr="1823115068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785" y="2141700"/>
            <a:ext cx="2337722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新文档 2017-11-27 10.19.36_1.jp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0000"/>
          </a:blip>
          <a:stretch>
            <a:fillRect/>
          </a:stretch>
        </p:blipFill>
        <p:spPr>
          <a:xfrm rot="21386198">
            <a:off x="4601434" y="1705696"/>
            <a:ext cx="2371228" cy="3319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右箭头 2">
            <a:hlinkClick r:id="rId9" action="ppaction://hlinksldjump"/>
          </p:cNvPr>
          <p:cNvSpPr/>
          <p:nvPr/>
        </p:nvSpPr>
        <p:spPr>
          <a:xfrm>
            <a:off x="6300192" y="5733256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 descr="图片 10">
            <a:extLst>
              <a:ext uri="{FF2B5EF4-FFF2-40B4-BE49-F238E27FC236}">
                <a16:creationId xmlns="" xmlns:a16="http://schemas.microsoft.com/office/drawing/2014/main" id="{F99E298A-3478-43C6-9B47-503D7675C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 b="6"/>
          <a:stretch>
            <a:fillRect/>
          </a:stretch>
        </p:blipFill>
        <p:spPr>
          <a:xfrm>
            <a:off x="6500826" y="1643050"/>
            <a:ext cx="1924424" cy="2309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0068" y="95"/>
                </a:moveTo>
                <a:cubicBezTo>
                  <a:pt x="10162" y="98"/>
                  <a:pt x="10269" y="132"/>
                  <a:pt x="10451" y="199"/>
                </a:cubicBezTo>
                <a:cubicBezTo>
                  <a:pt x="11015" y="405"/>
                  <a:pt x="11273" y="549"/>
                  <a:pt x="11213" y="629"/>
                </a:cubicBezTo>
                <a:cubicBezTo>
                  <a:pt x="11185" y="667"/>
                  <a:pt x="11202" y="699"/>
                  <a:pt x="11255" y="699"/>
                </a:cubicBezTo>
                <a:cubicBezTo>
                  <a:pt x="11308" y="699"/>
                  <a:pt x="11419" y="804"/>
                  <a:pt x="11498" y="932"/>
                </a:cubicBezTo>
                <a:cubicBezTo>
                  <a:pt x="11577" y="1061"/>
                  <a:pt x="11614" y="1166"/>
                  <a:pt x="11581" y="1166"/>
                </a:cubicBezTo>
                <a:cubicBezTo>
                  <a:pt x="11549" y="1166"/>
                  <a:pt x="11592" y="1252"/>
                  <a:pt x="11676" y="1359"/>
                </a:cubicBezTo>
                <a:cubicBezTo>
                  <a:pt x="11760" y="1466"/>
                  <a:pt x="11800" y="1555"/>
                  <a:pt x="11767" y="1555"/>
                </a:cubicBezTo>
                <a:cubicBezTo>
                  <a:pt x="11735" y="1555"/>
                  <a:pt x="11778" y="1641"/>
                  <a:pt x="11862" y="1748"/>
                </a:cubicBezTo>
                <a:cubicBezTo>
                  <a:pt x="11946" y="1855"/>
                  <a:pt x="11986" y="1944"/>
                  <a:pt x="11953" y="1944"/>
                </a:cubicBezTo>
                <a:cubicBezTo>
                  <a:pt x="11920" y="1944"/>
                  <a:pt x="11946" y="1993"/>
                  <a:pt x="12010" y="2058"/>
                </a:cubicBezTo>
                <a:cubicBezTo>
                  <a:pt x="12074" y="2122"/>
                  <a:pt x="12094" y="2175"/>
                  <a:pt x="12056" y="2175"/>
                </a:cubicBezTo>
                <a:cubicBezTo>
                  <a:pt x="12017" y="2175"/>
                  <a:pt x="12025" y="2219"/>
                  <a:pt x="12071" y="2273"/>
                </a:cubicBezTo>
                <a:cubicBezTo>
                  <a:pt x="12202" y="2426"/>
                  <a:pt x="12162" y="2583"/>
                  <a:pt x="11927" y="2848"/>
                </a:cubicBezTo>
                <a:cubicBezTo>
                  <a:pt x="11626" y="3186"/>
                  <a:pt x="11145" y="3276"/>
                  <a:pt x="9935" y="3214"/>
                </a:cubicBezTo>
                <a:cubicBezTo>
                  <a:pt x="9250" y="3179"/>
                  <a:pt x="8946" y="3190"/>
                  <a:pt x="8899" y="3252"/>
                </a:cubicBezTo>
                <a:cubicBezTo>
                  <a:pt x="8863" y="3301"/>
                  <a:pt x="8806" y="3340"/>
                  <a:pt x="8770" y="3338"/>
                </a:cubicBezTo>
                <a:cubicBezTo>
                  <a:pt x="8327" y="3304"/>
                  <a:pt x="7702" y="2696"/>
                  <a:pt x="7921" y="2513"/>
                </a:cubicBezTo>
                <a:cubicBezTo>
                  <a:pt x="7967" y="2474"/>
                  <a:pt x="8023" y="2323"/>
                  <a:pt x="8046" y="2175"/>
                </a:cubicBezTo>
                <a:cubicBezTo>
                  <a:pt x="8069" y="2026"/>
                  <a:pt x="8095" y="1886"/>
                  <a:pt x="8107" y="1865"/>
                </a:cubicBezTo>
                <a:cubicBezTo>
                  <a:pt x="8118" y="1843"/>
                  <a:pt x="8133" y="1791"/>
                  <a:pt x="8141" y="1748"/>
                </a:cubicBezTo>
                <a:cubicBezTo>
                  <a:pt x="8148" y="1705"/>
                  <a:pt x="8211" y="1583"/>
                  <a:pt x="8281" y="1476"/>
                </a:cubicBezTo>
                <a:cubicBezTo>
                  <a:pt x="8351" y="1369"/>
                  <a:pt x="8404" y="1272"/>
                  <a:pt x="8395" y="1261"/>
                </a:cubicBezTo>
                <a:cubicBezTo>
                  <a:pt x="8385" y="1250"/>
                  <a:pt x="8439" y="1156"/>
                  <a:pt x="8516" y="1049"/>
                </a:cubicBezTo>
                <a:cubicBezTo>
                  <a:pt x="8594" y="943"/>
                  <a:pt x="8716" y="776"/>
                  <a:pt x="8786" y="680"/>
                </a:cubicBezTo>
                <a:cubicBezTo>
                  <a:pt x="8856" y="583"/>
                  <a:pt x="9032" y="456"/>
                  <a:pt x="9180" y="398"/>
                </a:cubicBezTo>
                <a:cubicBezTo>
                  <a:pt x="9328" y="341"/>
                  <a:pt x="9587" y="240"/>
                  <a:pt x="9753" y="174"/>
                </a:cubicBezTo>
                <a:cubicBezTo>
                  <a:pt x="9892" y="118"/>
                  <a:pt x="9974" y="92"/>
                  <a:pt x="10068" y="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图片 12" descr="图片 12">
            <a:extLst>
              <a:ext uri="{FF2B5EF4-FFF2-40B4-BE49-F238E27FC236}">
                <a16:creationId xmlns="" xmlns:a16="http://schemas.microsoft.com/office/drawing/2014/main" id="{60EDA329-E282-45BD-86EB-335F5339D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571868" y="1928802"/>
            <a:ext cx="1965862" cy="184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2582" y="296"/>
                </a:moveTo>
                <a:cubicBezTo>
                  <a:pt x="12677" y="289"/>
                  <a:pt x="12764" y="296"/>
                  <a:pt x="12834" y="325"/>
                </a:cubicBezTo>
                <a:cubicBezTo>
                  <a:pt x="13252" y="494"/>
                  <a:pt x="13930" y="1307"/>
                  <a:pt x="14072" y="1811"/>
                </a:cubicBezTo>
                <a:cubicBezTo>
                  <a:pt x="14164" y="2137"/>
                  <a:pt x="14449" y="2555"/>
                  <a:pt x="14991" y="3159"/>
                </a:cubicBezTo>
                <a:cubicBezTo>
                  <a:pt x="15840" y="4106"/>
                  <a:pt x="15774" y="3933"/>
                  <a:pt x="15820" y="5421"/>
                </a:cubicBezTo>
                <a:cubicBezTo>
                  <a:pt x="15824" y="5555"/>
                  <a:pt x="15776" y="5680"/>
                  <a:pt x="15711" y="5704"/>
                </a:cubicBezTo>
                <a:cubicBezTo>
                  <a:pt x="15590" y="5746"/>
                  <a:pt x="14982" y="4926"/>
                  <a:pt x="14636" y="4249"/>
                </a:cubicBezTo>
                <a:cubicBezTo>
                  <a:pt x="14532" y="4048"/>
                  <a:pt x="14101" y="3417"/>
                  <a:pt x="13677" y="2848"/>
                </a:cubicBezTo>
                <a:cubicBezTo>
                  <a:pt x="13130" y="2117"/>
                  <a:pt x="12772" y="1744"/>
                  <a:pt x="12449" y="1578"/>
                </a:cubicBezTo>
                <a:cubicBezTo>
                  <a:pt x="12198" y="1449"/>
                  <a:pt x="11908" y="1247"/>
                  <a:pt x="11805" y="1126"/>
                </a:cubicBezTo>
                <a:cubicBezTo>
                  <a:pt x="11644" y="936"/>
                  <a:pt x="11639" y="879"/>
                  <a:pt x="11766" y="716"/>
                </a:cubicBezTo>
                <a:cubicBezTo>
                  <a:pt x="11942" y="491"/>
                  <a:pt x="12296" y="320"/>
                  <a:pt x="12582" y="296"/>
                </a:cubicBezTo>
                <a:close/>
                <a:moveTo>
                  <a:pt x="14430" y="1959"/>
                </a:moveTo>
                <a:cubicBezTo>
                  <a:pt x="14473" y="1970"/>
                  <a:pt x="14538" y="2036"/>
                  <a:pt x="14652" y="2167"/>
                </a:cubicBezTo>
                <a:cubicBezTo>
                  <a:pt x="14789" y="2324"/>
                  <a:pt x="15042" y="2530"/>
                  <a:pt x="15216" y="2626"/>
                </a:cubicBezTo>
                <a:cubicBezTo>
                  <a:pt x="15390" y="2722"/>
                  <a:pt x="15677" y="2977"/>
                  <a:pt x="15853" y="3191"/>
                </a:cubicBezTo>
                <a:cubicBezTo>
                  <a:pt x="16143" y="3541"/>
                  <a:pt x="16182" y="3681"/>
                  <a:pt x="16251" y="4613"/>
                </a:cubicBezTo>
                <a:cubicBezTo>
                  <a:pt x="16300" y="5264"/>
                  <a:pt x="16292" y="5686"/>
                  <a:pt x="16225" y="5756"/>
                </a:cubicBezTo>
                <a:cubicBezTo>
                  <a:pt x="16065" y="5927"/>
                  <a:pt x="15994" y="5740"/>
                  <a:pt x="15817" y="4641"/>
                </a:cubicBezTo>
                <a:lnTo>
                  <a:pt x="15658" y="3656"/>
                </a:lnTo>
                <a:lnTo>
                  <a:pt x="14957" y="2975"/>
                </a:lnTo>
                <a:cubicBezTo>
                  <a:pt x="14418" y="2452"/>
                  <a:pt x="14273" y="2247"/>
                  <a:pt x="14330" y="2089"/>
                </a:cubicBezTo>
                <a:cubicBezTo>
                  <a:pt x="14364" y="1995"/>
                  <a:pt x="14386" y="1948"/>
                  <a:pt x="14430" y="1959"/>
                </a:cubicBezTo>
                <a:close/>
                <a:moveTo>
                  <a:pt x="2319" y="2139"/>
                </a:moveTo>
                <a:cubicBezTo>
                  <a:pt x="2930" y="2139"/>
                  <a:pt x="3464" y="2333"/>
                  <a:pt x="3709" y="2647"/>
                </a:cubicBezTo>
                <a:cubicBezTo>
                  <a:pt x="3814" y="2781"/>
                  <a:pt x="3772" y="3011"/>
                  <a:pt x="3500" y="3851"/>
                </a:cubicBezTo>
                <a:cubicBezTo>
                  <a:pt x="3315" y="4423"/>
                  <a:pt x="3019" y="5399"/>
                  <a:pt x="2840" y="6018"/>
                </a:cubicBezTo>
                <a:cubicBezTo>
                  <a:pt x="2662" y="6636"/>
                  <a:pt x="2434" y="7231"/>
                  <a:pt x="2336" y="7341"/>
                </a:cubicBezTo>
                <a:cubicBezTo>
                  <a:pt x="2166" y="7532"/>
                  <a:pt x="2149" y="7529"/>
                  <a:pt x="1938" y="7285"/>
                </a:cubicBezTo>
                <a:cubicBezTo>
                  <a:pt x="1505" y="6785"/>
                  <a:pt x="828" y="5220"/>
                  <a:pt x="823" y="4705"/>
                </a:cubicBezTo>
                <a:cubicBezTo>
                  <a:pt x="814" y="3867"/>
                  <a:pt x="1041" y="2997"/>
                  <a:pt x="1387" y="2552"/>
                </a:cubicBezTo>
                <a:cubicBezTo>
                  <a:pt x="1690" y="2161"/>
                  <a:pt x="1743" y="2139"/>
                  <a:pt x="2319" y="2139"/>
                </a:cubicBezTo>
                <a:close/>
                <a:moveTo>
                  <a:pt x="448" y="3664"/>
                </a:moveTo>
                <a:cubicBezTo>
                  <a:pt x="483" y="3648"/>
                  <a:pt x="520" y="3656"/>
                  <a:pt x="557" y="3695"/>
                </a:cubicBezTo>
                <a:cubicBezTo>
                  <a:pt x="626" y="3768"/>
                  <a:pt x="667" y="4024"/>
                  <a:pt x="650" y="4264"/>
                </a:cubicBezTo>
                <a:cubicBezTo>
                  <a:pt x="610" y="4850"/>
                  <a:pt x="791" y="5524"/>
                  <a:pt x="1234" y="6455"/>
                </a:cubicBezTo>
                <a:cubicBezTo>
                  <a:pt x="1449" y="6907"/>
                  <a:pt x="1565" y="7272"/>
                  <a:pt x="1510" y="7331"/>
                </a:cubicBezTo>
                <a:cubicBezTo>
                  <a:pt x="1455" y="7389"/>
                  <a:pt x="1188" y="7200"/>
                  <a:pt x="873" y="6879"/>
                </a:cubicBezTo>
                <a:cubicBezTo>
                  <a:pt x="490" y="6489"/>
                  <a:pt x="297" y="6185"/>
                  <a:pt x="209" y="5838"/>
                </a:cubicBezTo>
                <a:cubicBezTo>
                  <a:pt x="23" y="5104"/>
                  <a:pt x="202" y="3773"/>
                  <a:pt x="448" y="3664"/>
                </a:cubicBezTo>
                <a:close/>
                <a:moveTo>
                  <a:pt x="2143" y="9145"/>
                </a:moveTo>
                <a:cubicBezTo>
                  <a:pt x="2178" y="9134"/>
                  <a:pt x="2211" y="9171"/>
                  <a:pt x="2266" y="9251"/>
                </a:cubicBezTo>
                <a:cubicBezTo>
                  <a:pt x="2351" y="9374"/>
                  <a:pt x="2398" y="10321"/>
                  <a:pt x="2412" y="12275"/>
                </a:cubicBezTo>
                <a:cubicBezTo>
                  <a:pt x="2423" y="13839"/>
                  <a:pt x="2476" y="15273"/>
                  <a:pt x="2528" y="15462"/>
                </a:cubicBezTo>
                <a:cubicBezTo>
                  <a:pt x="2581" y="15652"/>
                  <a:pt x="2734" y="16581"/>
                  <a:pt x="2870" y="17527"/>
                </a:cubicBezTo>
                <a:cubicBezTo>
                  <a:pt x="3006" y="18473"/>
                  <a:pt x="3150" y="19302"/>
                  <a:pt x="3189" y="19369"/>
                </a:cubicBezTo>
                <a:cubicBezTo>
                  <a:pt x="3228" y="19436"/>
                  <a:pt x="3441" y="19511"/>
                  <a:pt x="3666" y="19535"/>
                </a:cubicBezTo>
                <a:cubicBezTo>
                  <a:pt x="4284" y="19603"/>
                  <a:pt x="4343" y="19649"/>
                  <a:pt x="4343" y="20075"/>
                </a:cubicBezTo>
                <a:cubicBezTo>
                  <a:pt x="4343" y="20349"/>
                  <a:pt x="4280" y="20502"/>
                  <a:pt x="4138" y="20584"/>
                </a:cubicBezTo>
                <a:cubicBezTo>
                  <a:pt x="3553" y="20916"/>
                  <a:pt x="2837" y="20378"/>
                  <a:pt x="2352" y="19239"/>
                </a:cubicBezTo>
                <a:cubicBezTo>
                  <a:pt x="1990" y="18387"/>
                  <a:pt x="1687" y="17173"/>
                  <a:pt x="1536" y="15956"/>
                </a:cubicBezTo>
                <a:cubicBezTo>
                  <a:pt x="1457" y="15318"/>
                  <a:pt x="1311" y="14540"/>
                  <a:pt x="1211" y="14231"/>
                </a:cubicBezTo>
                <a:cubicBezTo>
                  <a:pt x="973" y="13498"/>
                  <a:pt x="947" y="13305"/>
                  <a:pt x="929" y="12078"/>
                </a:cubicBezTo>
                <a:cubicBezTo>
                  <a:pt x="917" y="11278"/>
                  <a:pt x="955" y="10981"/>
                  <a:pt x="1095" y="10754"/>
                </a:cubicBezTo>
                <a:cubicBezTo>
                  <a:pt x="1194" y="10593"/>
                  <a:pt x="1245" y="10461"/>
                  <a:pt x="1208" y="10461"/>
                </a:cubicBezTo>
                <a:cubicBezTo>
                  <a:pt x="1171" y="10461"/>
                  <a:pt x="1311" y="10266"/>
                  <a:pt x="1516" y="10024"/>
                </a:cubicBezTo>
                <a:cubicBezTo>
                  <a:pt x="1722" y="9782"/>
                  <a:pt x="1947" y="9469"/>
                  <a:pt x="2017" y="9328"/>
                </a:cubicBezTo>
                <a:cubicBezTo>
                  <a:pt x="2074" y="9215"/>
                  <a:pt x="2108" y="9155"/>
                  <a:pt x="2143" y="9145"/>
                </a:cubicBezTo>
                <a:close/>
                <a:moveTo>
                  <a:pt x="17360" y="10073"/>
                </a:moveTo>
                <a:cubicBezTo>
                  <a:pt x="17457" y="10009"/>
                  <a:pt x="18477" y="10965"/>
                  <a:pt x="18478" y="11121"/>
                </a:cubicBezTo>
                <a:cubicBezTo>
                  <a:pt x="18478" y="11161"/>
                  <a:pt x="18571" y="11345"/>
                  <a:pt x="18690" y="11531"/>
                </a:cubicBezTo>
                <a:cubicBezTo>
                  <a:pt x="18809" y="11716"/>
                  <a:pt x="19020" y="12241"/>
                  <a:pt x="19155" y="12699"/>
                </a:cubicBezTo>
                <a:cubicBezTo>
                  <a:pt x="19399" y="13529"/>
                  <a:pt x="19792" y="14281"/>
                  <a:pt x="20432" y="15131"/>
                </a:cubicBezTo>
                <a:cubicBezTo>
                  <a:pt x="20835" y="15665"/>
                  <a:pt x="21072" y="16225"/>
                  <a:pt x="21072" y="16648"/>
                </a:cubicBezTo>
                <a:cubicBezTo>
                  <a:pt x="21072" y="17014"/>
                  <a:pt x="20637" y="17552"/>
                  <a:pt x="20342" y="17552"/>
                </a:cubicBezTo>
                <a:cubicBezTo>
                  <a:pt x="20228" y="17552"/>
                  <a:pt x="20072" y="17571"/>
                  <a:pt x="19994" y="17594"/>
                </a:cubicBezTo>
                <a:cubicBezTo>
                  <a:pt x="19917" y="17618"/>
                  <a:pt x="19759" y="17610"/>
                  <a:pt x="19646" y="17580"/>
                </a:cubicBezTo>
                <a:cubicBezTo>
                  <a:pt x="19383" y="17509"/>
                  <a:pt x="18638" y="17012"/>
                  <a:pt x="18630" y="16902"/>
                </a:cubicBezTo>
                <a:cubicBezTo>
                  <a:pt x="18528" y="15421"/>
                  <a:pt x="18062" y="12990"/>
                  <a:pt x="17592" y="11499"/>
                </a:cubicBezTo>
                <a:cubicBezTo>
                  <a:pt x="17236" y="10372"/>
                  <a:pt x="17200" y="10177"/>
                  <a:pt x="17360" y="10073"/>
                </a:cubicBezTo>
                <a:close/>
                <a:moveTo>
                  <a:pt x="17954" y="16662"/>
                </a:moveTo>
                <a:cubicBezTo>
                  <a:pt x="18123" y="16703"/>
                  <a:pt x="18332" y="16872"/>
                  <a:pt x="18577" y="17167"/>
                </a:cubicBezTo>
                <a:cubicBezTo>
                  <a:pt x="19075" y="17766"/>
                  <a:pt x="19639" y="17948"/>
                  <a:pt x="20429" y="17764"/>
                </a:cubicBezTo>
                <a:cubicBezTo>
                  <a:pt x="21127" y="17600"/>
                  <a:pt x="21216" y="17792"/>
                  <a:pt x="20698" y="18332"/>
                </a:cubicBezTo>
                <a:cubicBezTo>
                  <a:pt x="20169" y="18883"/>
                  <a:pt x="19668" y="18975"/>
                  <a:pt x="18866" y="18681"/>
                </a:cubicBezTo>
                <a:cubicBezTo>
                  <a:pt x="17922" y="18335"/>
                  <a:pt x="17308" y="17509"/>
                  <a:pt x="17559" y="16924"/>
                </a:cubicBezTo>
                <a:cubicBezTo>
                  <a:pt x="17651" y="16708"/>
                  <a:pt x="17784" y="16622"/>
                  <a:pt x="17954" y="16662"/>
                </a:cubicBezTo>
                <a:close/>
                <a:moveTo>
                  <a:pt x="1506" y="17580"/>
                </a:moveTo>
                <a:cubicBezTo>
                  <a:pt x="1595" y="17557"/>
                  <a:pt x="1707" y="17815"/>
                  <a:pt x="1851" y="18364"/>
                </a:cubicBezTo>
                <a:cubicBezTo>
                  <a:pt x="1954" y="18752"/>
                  <a:pt x="2179" y="19388"/>
                  <a:pt x="2352" y="19779"/>
                </a:cubicBezTo>
                <a:cubicBezTo>
                  <a:pt x="2668" y="20488"/>
                  <a:pt x="2915" y="20700"/>
                  <a:pt x="3753" y="20979"/>
                </a:cubicBezTo>
                <a:cubicBezTo>
                  <a:pt x="3930" y="21038"/>
                  <a:pt x="3935" y="21064"/>
                  <a:pt x="3802" y="21205"/>
                </a:cubicBezTo>
                <a:cubicBezTo>
                  <a:pt x="3628" y="21390"/>
                  <a:pt x="3095" y="21510"/>
                  <a:pt x="2860" y="21413"/>
                </a:cubicBezTo>
                <a:cubicBezTo>
                  <a:pt x="2609" y="21309"/>
                  <a:pt x="2113" y="20787"/>
                  <a:pt x="1948" y="20449"/>
                </a:cubicBezTo>
                <a:cubicBezTo>
                  <a:pt x="1756" y="20059"/>
                  <a:pt x="1343" y="17910"/>
                  <a:pt x="1420" y="17696"/>
                </a:cubicBezTo>
                <a:cubicBezTo>
                  <a:pt x="1445" y="17627"/>
                  <a:pt x="1477" y="17588"/>
                  <a:pt x="1506" y="1758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material</a:t>
            </a:r>
            <a:endParaRPr lang="zh-CN" altLang="en-US" b="1" dirty="0"/>
          </a:p>
        </p:txBody>
      </p:sp>
      <p:pic>
        <p:nvPicPr>
          <p:cNvPr id="14" name="Picture 2" descr="leather backpack 的图像结果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93667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28736"/>
            <a:ext cx="2253600" cy="281699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AAA1853-C639-4F32-B494-EF79B94BA9CA}"/>
              </a:ext>
            </a:extLst>
          </p:cNvPr>
          <p:cNvSpPr/>
          <p:nvPr/>
        </p:nvSpPr>
        <p:spPr>
          <a:xfrm>
            <a:off x="3500430" y="4572008"/>
            <a:ext cx="2253600" cy="874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cloth</a:t>
            </a:r>
            <a:endParaRPr lang="zh-CN" altLang="en-US" sz="2800" dirty="0"/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27D68F5E-1B7A-4DAC-AAC8-3D4415EB83E3}"/>
              </a:ext>
            </a:extLst>
          </p:cNvPr>
          <p:cNvSpPr/>
          <p:nvPr/>
        </p:nvSpPr>
        <p:spPr>
          <a:xfrm>
            <a:off x="6429388" y="4572008"/>
            <a:ext cx="2253600" cy="874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nylon (</a:t>
            </a:r>
            <a:r>
              <a:rPr lang="zh-CN" altLang="en-US" sz="2400" dirty="0"/>
              <a:t>尼龙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93F785F4-431A-45A1-8759-9D979EA8EB73}"/>
              </a:ext>
            </a:extLst>
          </p:cNvPr>
          <p:cNvSpPr/>
          <p:nvPr/>
        </p:nvSpPr>
        <p:spPr>
          <a:xfrm>
            <a:off x="571472" y="4572008"/>
            <a:ext cx="2253600" cy="874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leather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9" grpId="0" animBg="1" advAuto="0"/>
      <p:bldP spid="2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 5">
            <a:extLst>
              <a:ext uri="{FF2B5EF4-FFF2-40B4-BE49-F238E27FC236}">
                <a16:creationId xmlns="" xmlns:a16="http://schemas.microsoft.com/office/drawing/2014/main" id="{224CAB16-C86B-45B6-8908-D2B7823D4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 r="3" b="4"/>
          <a:stretch>
            <a:fillRect/>
          </a:stretch>
        </p:blipFill>
        <p:spPr>
          <a:xfrm>
            <a:off x="6108229" y="1357297"/>
            <a:ext cx="2065997" cy="2926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2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2" y="0"/>
                </a:lnTo>
                <a:lnTo>
                  <a:pt x="0" y="0"/>
                </a:lnTo>
                <a:close/>
                <a:moveTo>
                  <a:pt x="9926" y="266"/>
                </a:moveTo>
                <a:cubicBezTo>
                  <a:pt x="10104" y="276"/>
                  <a:pt x="10272" y="377"/>
                  <a:pt x="10682" y="667"/>
                </a:cubicBezTo>
                <a:lnTo>
                  <a:pt x="11305" y="1106"/>
                </a:lnTo>
                <a:lnTo>
                  <a:pt x="11247" y="1594"/>
                </a:lnTo>
                <a:cubicBezTo>
                  <a:pt x="11215" y="1861"/>
                  <a:pt x="11115" y="2162"/>
                  <a:pt x="11023" y="2263"/>
                </a:cubicBezTo>
                <a:cubicBezTo>
                  <a:pt x="10870" y="2429"/>
                  <a:pt x="10760" y="2445"/>
                  <a:pt x="9879" y="2445"/>
                </a:cubicBezTo>
                <a:cubicBezTo>
                  <a:pt x="9344" y="2445"/>
                  <a:pt x="8886" y="2417"/>
                  <a:pt x="8859" y="2383"/>
                </a:cubicBezTo>
                <a:cubicBezTo>
                  <a:pt x="8831" y="2350"/>
                  <a:pt x="8770" y="2140"/>
                  <a:pt x="8725" y="1916"/>
                </a:cubicBezTo>
                <a:cubicBezTo>
                  <a:pt x="8679" y="1692"/>
                  <a:pt x="8569" y="1451"/>
                  <a:pt x="8479" y="1379"/>
                </a:cubicBezTo>
                <a:cubicBezTo>
                  <a:pt x="8335" y="1266"/>
                  <a:pt x="8356" y="1209"/>
                  <a:pt x="8645" y="930"/>
                </a:cubicBezTo>
                <a:cubicBezTo>
                  <a:pt x="9083" y="507"/>
                  <a:pt x="9346" y="349"/>
                  <a:pt x="9734" y="281"/>
                </a:cubicBezTo>
                <a:cubicBezTo>
                  <a:pt x="9805" y="269"/>
                  <a:pt x="9867" y="262"/>
                  <a:pt x="9926" y="26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724" name="Picture 4" descr="nike backpack 的图像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2996952"/>
            <a:ext cx="2926800" cy="2926800"/>
          </a:xfrm>
          <a:prstGeom prst="rect">
            <a:avLst/>
          </a:prstGeom>
          <a:noFill/>
        </p:spPr>
      </p:pic>
      <p:sp>
        <p:nvSpPr>
          <p:cNvPr id="5" name="标题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brand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 descr="1357913998-05313000_副本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16" y="1423355"/>
            <a:ext cx="1972403" cy="2926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196</Words>
  <Application>Microsoft Office PowerPoint</Application>
  <PresentationFormat>全屏显示(4:3)</PresentationFormat>
  <Paragraphs>49</Paragraphs>
  <Slides>15</Slides>
  <Notes>2</Notes>
  <HiddenSlides>4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Arial</vt:lpstr>
      <vt:lpstr>宋体</vt:lpstr>
      <vt:lpstr>Calibri</vt:lpstr>
      <vt:lpstr>Office 主题​​</vt:lpstr>
      <vt:lpstr>邹潇霄    杭州外国语学校  ·  英语教师</vt:lpstr>
      <vt:lpstr>PowerPoint 演示文稿</vt:lpstr>
      <vt:lpstr>PowerPoint 演示文稿</vt:lpstr>
      <vt:lpstr>PowerPoint 演示文稿</vt:lpstr>
      <vt:lpstr>What can we do?</vt:lpstr>
      <vt:lpstr>PowerPoint 演示文稿</vt:lpstr>
      <vt:lpstr>Compare </vt:lpstr>
      <vt:lpstr>material</vt:lpstr>
      <vt:lpstr>PowerPoint 演示文稿</vt:lpstr>
      <vt:lpstr>other features</vt:lpstr>
      <vt:lpstr>PowerPoint 演示文稿</vt:lpstr>
      <vt:lpstr>Write a lost notice. </vt:lpstr>
      <vt:lpstr>PowerPoint 演示文稿</vt:lpstr>
      <vt:lpstr>Where should we put the lost notice?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212</cp:revision>
  <dcterms:created xsi:type="dcterms:W3CDTF">2017-04-12T05:52:07Z</dcterms:created>
  <dcterms:modified xsi:type="dcterms:W3CDTF">2017-11-30T10:59:52Z</dcterms:modified>
</cp:coreProperties>
</file>