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5"/>
  </p:notesMasterIdLst>
  <p:sldIdLst>
    <p:sldId id="262" r:id="rId4"/>
    <p:sldId id="335" r:id="rId5"/>
    <p:sldId id="336" r:id="rId6"/>
    <p:sldId id="305" r:id="rId7"/>
    <p:sldId id="289" r:id="rId8"/>
    <p:sldId id="290" r:id="rId9"/>
    <p:sldId id="291" r:id="rId10"/>
    <p:sldId id="309" r:id="rId11"/>
    <p:sldId id="310" r:id="rId12"/>
    <p:sldId id="313" r:id="rId13"/>
    <p:sldId id="334" r:id="rId14"/>
    <p:sldId id="304" r:id="rId15"/>
    <p:sldId id="267" r:id="rId16"/>
    <p:sldId id="311" r:id="rId17"/>
    <p:sldId id="317" r:id="rId18"/>
    <p:sldId id="321" r:id="rId19"/>
    <p:sldId id="320" r:id="rId20"/>
    <p:sldId id="326" r:id="rId21"/>
    <p:sldId id="328" r:id="rId22"/>
    <p:sldId id="333" r:id="rId23"/>
    <p:sldId id="331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B2C585D-6E86-46BF-9F1A-5D2AF33AB7C7}">
          <p14:sldIdLst>
            <p14:sldId id="262"/>
            <p14:sldId id="335"/>
            <p14:sldId id="336"/>
            <p14:sldId id="305"/>
            <p14:sldId id="289"/>
            <p14:sldId id="290"/>
            <p14:sldId id="291"/>
            <p14:sldId id="309"/>
            <p14:sldId id="310"/>
            <p14:sldId id="313"/>
            <p14:sldId id="334"/>
            <p14:sldId id="304"/>
            <p14:sldId id="267"/>
            <p14:sldId id="311"/>
            <p14:sldId id="317"/>
            <p14:sldId id="321"/>
            <p14:sldId id="320"/>
            <p14:sldId id="326"/>
            <p14:sldId id="328"/>
            <p14:sldId id="333"/>
            <p14:sldId id="331"/>
          </p14:sldIdLst>
        </p14:section>
        <p14:section name="关于作者@珞珈_Carlos" id="{0D8D6CEB-FE65-406B-8DD3-074ECE64B0A1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A4A3A4"/>
          </p15:clr>
        </p15:guide>
        <p15:guide id="4" pos="56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DA"/>
    <a:srgbClr val="008000"/>
    <a:srgbClr val="CCECFF"/>
    <a:srgbClr val="660066"/>
    <a:srgbClr val="FF6699"/>
    <a:srgbClr val="FFD200"/>
    <a:srgbClr val="F01C0E"/>
    <a:srgbClr val="4A4A48"/>
    <a:srgbClr val="7E8180"/>
    <a:srgbClr val="5A4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6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362" y="-96"/>
      </p:cViewPr>
      <p:guideLst>
        <p:guide orient="horz" pos="2160"/>
        <p:guide pos="2880"/>
        <p:guide pos="158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286E3-453F-47B5-9AD3-E28C1424C0F7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F881A-E160-4C99-882C-D08B1CB4A2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64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DDD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  <a:solidFill>
            <a:schemeClr val="tx1">
              <a:alpha val="4000"/>
            </a:schemeClr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grpFill/>
          </p:grpSpPr>
          <p:sp>
            <p:nvSpPr>
              <p:cNvPr id="59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22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3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3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7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4" name="组合 123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168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任意多边形 16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5" name="组合 124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165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任意多边形 166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6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162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7" name="组合 126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159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任意多边形 160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8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157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9" name="组合 128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55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0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150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1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148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2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146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3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141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4" name="组合 133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138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任意多边形 139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5" name="组合 134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136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1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grpFill/>
          </p:grpSpPr>
          <p:sp>
            <p:nvSpPr>
              <p:cNvPr id="57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组合 21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grpFill/>
          </p:grpSpPr>
          <p:sp>
            <p:nvSpPr>
              <p:cNvPr id="54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任意多边形 55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grpFill/>
          </p:grpSpPr>
          <p:sp>
            <p:nvSpPr>
              <p:cNvPr id="52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grpFill/>
          </p:grpSpPr>
          <p:sp>
            <p:nvSpPr>
              <p:cNvPr id="5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grpFill/>
          </p:grpSpPr>
          <p:sp>
            <p:nvSpPr>
              <p:cNvPr id="45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36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grpFill/>
          </p:grpSpPr>
          <p:sp>
            <p:nvSpPr>
              <p:cNvPr id="43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组合 36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grpFill/>
          </p:grpSpPr>
          <p:sp>
            <p:nvSpPr>
              <p:cNvPr id="41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grpFill/>
          </p:grpSpPr>
          <p:sp>
            <p:nvSpPr>
              <p:cNvPr id="39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gradFill>
          <a:gsLst>
            <a:gs pos="0">
              <a:srgbClr val="F01C0E"/>
            </a:gs>
            <a:gs pos="52000">
              <a:srgbClr val="B4160A"/>
            </a:gs>
            <a:gs pos="100000">
              <a:srgbClr val="B0160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62ED8-ECB5-4B87-8A35-8EECB5F00F6C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B7111-5718-407E-8F38-61B6639C171F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2642F-BD1D-4000-B574-146CED0337BE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C5ECA-61FF-4587-8BDF-F3828E7D9B67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6220A-D7D4-497F-8346-F740CFBCEFA0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1D66D-56BF-47A3-9219-B71AC10A7DF3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1DFEE-0EEF-42EC-8F46-193654A9019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2522B-97FB-45E7-83E6-C893FC73321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444F0-1CB4-4E0F-A25F-9DFA23268379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775C2-1CEC-4544-961E-9939B1C98F81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12D51-C0B2-49A5-89C9-C932BEC440A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62ED8-ECB5-4B87-8A35-8EECB5F00F6C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B7111-5718-407E-8F38-61B6639C171F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2642F-BD1D-4000-B574-146CED0337BE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C5ECA-61FF-4587-8BDF-F3828E7D9B67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6220A-D7D4-497F-8346-F740CFBCEFA0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1D66D-56BF-47A3-9219-B71AC10A7DF3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1DFEE-0EEF-42EC-8F46-193654A9019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2522B-97FB-45E7-83E6-C893FC73321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444F0-1CB4-4E0F-A25F-9DFA23268379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5775C2-1CEC-4544-961E-9939B1C98F81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12D51-C0B2-49A5-89C9-C932BEC440A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75" name="组合 174"/>
          <p:cNvGrpSpPr/>
          <p:nvPr userDrawn="1"/>
        </p:nvGrpSpPr>
        <p:grpSpPr>
          <a:xfrm>
            <a:off x="-341052" y="-148526"/>
            <a:ext cx="9808412" cy="7155052"/>
            <a:chOff x="-273785" y="-144754"/>
            <a:chExt cx="13077883" cy="7155052"/>
          </a:xfrm>
        </p:grpSpPr>
        <p:grpSp>
          <p:nvGrpSpPr>
            <p:cNvPr id="176" name="组合 175"/>
            <p:cNvGrpSpPr/>
            <p:nvPr userDrawn="1"/>
          </p:nvGrpSpPr>
          <p:grpSpPr>
            <a:xfrm>
              <a:off x="1558759" y="-144754"/>
              <a:ext cx="9081151" cy="7155052"/>
              <a:chOff x="-6707" y="-13889"/>
              <a:chExt cx="9081150" cy="7155052"/>
            </a:xfrm>
            <a:solidFill>
              <a:schemeClr val="tx1">
                <a:alpha val="3000"/>
              </a:schemeClr>
            </a:solidFill>
          </p:grpSpPr>
          <p:sp>
            <p:nvSpPr>
              <p:cNvPr id="227" name="Freeform 5"/>
              <p:cNvSpPr>
                <a:spLocks noEditPoints="1"/>
              </p:cNvSpPr>
              <p:nvPr userDrawn="1"/>
            </p:nvSpPr>
            <p:spPr bwMode="auto">
              <a:xfrm rot="2767775">
                <a:off x="281416" y="201212"/>
                <a:ext cx="752475" cy="655637"/>
              </a:xfrm>
              <a:custGeom>
                <a:avLst/>
                <a:gdLst>
                  <a:gd name="T0" fmla="*/ 60 w 200"/>
                  <a:gd name="T1" fmla="*/ 106 h 174"/>
                  <a:gd name="T2" fmla="*/ 62 w 200"/>
                  <a:gd name="T3" fmla="*/ 114 h 174"/>
                  <a:gd name="T4" fmla="*/ 192 w 200"/>
                  <a:gd name="T5" fmla="*/ 126 h 174"/>
                  <a:gd name="T6" fmla="*/ 53 w 200"/>
                  <a:gd name="T7" fmla="*/ 98 h 174"/>
                  <a:gd name="T8" fmla="*/ 20 w 200"/>
                  <a:gd name="T9" fmla="*/ 16 h 174"/>
                  <a:gd name="T10" fmla="*/ 10 w 200"/>
                  <a:gd name="T11" fmla="*/ 0 h 174"/>
                  <a:gd name="T12" fmla="*/ 33 w 200"/>
                  <a:gd name="T13" fmla="*/ 8 h 174"/>
                  <a:gd name="T14" fmla="*/ 191 w 200"/>
                  <a:gd name="T15" fmla="*/ 28 h 174"/>
                  <a:gd name="T16" fmla="*/ 191 w 200"/>
                  <a:gd name="T17" fmla="*/ 39 h 174"/>
                  <a:gd name="T18" fmla="*/ 191 w 200"/>
                  <a:gd name="T19" fmla="*/ 36 h 174"/>
                  <a:gd name="T20" fmla="*/ 191 w 200"/>
                  <a:gd name="T21" fmla="*/ 41 h 174"/>
                  <a:gd name="T22" fmla="*/ 200 w 200"/>
                  <a:gd name="T23" fmla="*/ 39 h 174"/>
                  <a:gd name="T24" fmla="*/ 200 w 200"/>
                  <a:gd name="T25" fmla="*/ 91 h 174"/>
                  <a:gd name="T26" fmla="*/ 76 w 200"/>
                  <a:gd name="T27" fmla="*/ 98 h 174"/>
                  <a:gd name="T28" fmla="*/ 62 w 200"/>
                  <a:gd name="T29" fmla="*/ 98 h 174"/>
                  <a:gd name="T30" fmla="*/ 72 w 200"/>
                  <a:gd name="T31" fmla="*/ 73 h 174"/>
                  <a:gd name="T32" fmla="*/ 65 w 200"/>
                  <a:gd name="T33" fmla="*/ 31 h 174"/>
                  <a:gd name="T34" fmla="*/ 66 w 200"/>
                  <a:gd name="T35" fmla="*/ 41 h 174"/>
                  <a:gd name="T36" fmla="*/ 47 w 200"/>
                  <a:gd name="T37" fmla="*/ 47 h 174"/>
                  <a:gd name="T38" fmla="*/ 67 w 200"/>
                  <a:gd name="T39" fmla="*/ 47 h 174"/>
                  <a:gd name="T40" fmla="*/ 53 w 200"/>
                  <a:gd name="T41" fmla="*/ 67 h 174"/>
                  <a:gd name="T42" fmla="*/ 96 w 200"/>
                  <a:gd name="T43" fmla="*/ 32 h 174"/>
                  <a:gd name="T44" fmla="*/ 96 w 200"/>
                  <a:gd name="T45" fmla="*/ 41 h 174"/>
                  <a:gd name="T46" fmla="*/ 74 w 200"/>
                  <a:gd name="T47" fmla="*/ 47 h 174"/>
                  <a:gd name="T48" fmla="*/ 97 w 200"/>
                  <a:gd name="T49" fmla="*/ 47 h 174"/>
                  <a:gd name="T50" fmla="*/ 77 w 200"/>
                  <a:gd name="T51" fmla="*/ 67 h 174"/>
                  <a:gd name="T52" fmla="*/ 98 w 200"/>
                  <a:gd name="T53" fmla="*/ 73 h 174"/>
                  <a:gd name="T54" fmla="*/ 99 w 200"/>
                  <a:gd name="T55" fmla="*/ 79 h 174"/>
                  <a:gd name="T56" fmla="*/ 80 w 200"/>
                  <a:gd name="T57" fmla="*/ 85 h 174"/>
                  <a:gd name="T58" fmla="*/ 99 w 200"/>
                  <a:gd name="T59" fmla="*/ 85 h 174"/>
                  <a:gd name="T60" fmla="*/ 103 w 200"/>
                  <a:gd name="T61" fmla="*/ 41 h 174"/>
                  <a:gd name="T62" fmla="*/ 129 w 200"/>
                  <a:gd name="T63" fmla="*/ 47 h 174"/>
                  <a:gd name="T64" fmla="*/ 129 w 200"/>
                  <a:gd name="T65" fmla="*/ 54 h 174"/>
                  <a:gd name="T66" fmla="*/ 104 w 200"/>
                  <a:gd name="T67" fmla="*/ 60 h 174"/>
                  <a:gd name="T68" fmla="*/ 129 w 200"/>
                  <a:gd name="T69" fmla="*/ 60 h 174"/>
                  <a:gd name="T70" fmla="*/ 105 w 200"/>
                  <a:gd name="T71" fmla="*/ 79 h 174"/>
                  <a:gd name="T72" fmla="*/ 131 w 200"/>
                  <a:gd name="T73" fmla="*/ 85 h 174"/>
                  <a:gd name="T74" fmla="*/ 131 w 200"/>
                  <a:gd name="T75" fmla="*/ 96 h 174"/>
                  <a:gd name="T76" fmla="*/ 134 w 200"/>
                  <a:gd name="T77" fmla="*/ 34 h 174"/>
                  <a:gd name="T78" fmla="*/ 163 w 200"/>
                  <a:gd name="T79" fmla="*/ 35 h 174"/>
                  <a:gd name="T80" fmla="*/ 135 w 200"/>
                  <a:gd name="T81" fmla="*/ 54 h 174"/>
                  <a:gd name="T82" fmla="*/ 163 w 200"/>
                  <a:gd name="T83" fmla="*/ 60 h 174"/>
                  <a:gd name="T84" fmla="*/ 163 w 200"/>
                  <a:gd name="T85" fmla="*/ 67 h 174"/>
                  <a:gd name="T86" fmla="*/ 136 w 200"/>
                  <a:gd name="T87" fmla="*/ 73 h 174"/>
                  <a:gd name="T88" fmla="*/ 163 w 200"/>
                  <a:gd name="T89" fmla="*/ 73 h 174"/>
                  <a:gd name="T90" fmla="*/ 137 w 200"/>
                  <a:gd name="T91" fmla="*/ 96 h 174"/>
                  <a:gd name="T92" fmla="*/ 191 w 200"/>
                  <a:gd name="T93" fmla="*/ 47 h 174"/>
                  <a:gd name="T94" fmla="*/ 191 w 200"/>
                  <a:gd name="T95" fmla="*/ 54 h 174"/>
                  <a:gd name="T96" fmla="*/ 169 w 200"/>
                  <a:gd name="T97" fmla="*/ 60 h 174"/>
                  <a:gd name="T98" fmla="*/ 191 w 200"/>
                  <a:gd name="T99" fmla="*/ 60 h 174"/>
                  <a:gd name="T100" fmla="*/ 169 w 200"/>
                  <a:gd name="T101" fmla="*/ 79 h 174"/>
                  <a:gd name="T102" fmla="*/ 191 w 200"/>
                  <a:gd name="T103" fmla="*/ 85 h 174"/>
                  <a:gd name="T104" fmla="*/ 191 w 200"/>
                  <a:gd name="T105" fmla="*/ 95 h 174"/>
                  <a:gd name="T106" fmla="*/ 191 w 200"/>
                  <a:gd name="T107" fmla="*/ 85 h 174"/>
                  <a:gd name="T108" fmla="*/ 85 w 200"/>
                  <a:gd name="T109" fmla="*/ 174 h 174"/>
                  <a:gd name="T110" fmla="*/ 85 w 200"/>
                  <a:gd name="T111" fmla="*/ 163 h 174"/>
                  <a:gd name="T112" fmla="*/ 76 w 200"/>
                  <a:gd name="T113" fmla="*/ 153 h 174"/>
                  <a:gd name="T114" fmla="*/ 191 w 200"/>
                  <a:gd name="T115" fmla="*/ 153 h 174"/>
                  <a:gd name="T116" fmla="*/ 171 w 200"/>
                  <a:gd name="T117" fmla="*/ 133 h 174"/>
                  <a:gd name="T118" fmla="*/ 171 w 200"/>
                  <a:gd name="T119" fmla="*/ 1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174">
                    <a:moveTo>
                      <a:pt x="191" y="102"/>
                    </a:moveTo>
                    <a:cubicBezTo>
                      <a:pt x="191" y="102"/>
                      <a:pt x="191" y="102"/>
                      <a:pt x="191" y="102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54" y="106"/>
                      <a:pt x="53" y="114"/>
                      <a:pt x="61" y="114"/>
                    </a:cubicBezTo>
                    <a:cubicBezTo>
                      <a:pt x="61" y="114"/>
                      <a:pt x="61" y="114"/>
                      <a:pt x="62" y="114"/>
                    </a:cubicBezTo>
                    <a:cubicBezTo>
                      <a:pt x="192" y="114"/>
                      <a:pt x="192" y="114"/>
                      <a:pt x="192" y="114"/>
                    </a:cubicBezTo>
                    <a:cubicBezTo>
                      <a:pt x="195" y="114"/>
                      <a:pt x="197" y="116"/>
                      <a:pt x="197" y="118"/>
                    </a:cubicBezTo>
                    <a:cubicBezTo>
                      <a:pt x="197" y="121"/>
                      <a:pt x="195" y="126"/>
                      <a:pt x="192" y="126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1" y="126"/>
                      <a:pt x="61" y="126"/>
                      <a:pt x="61" y="126"/>
                    </a:cubicBezTo>
                    <a:cubicBezTo>
                      <a:pt x="40" y="126"/>
                      <a:pt x="42" y="98"/>
                      <a:pt x="53" y="98"/>
                    </a:cubicBezTo>
                    <a:cubicBezTo>
                      <a:pt x="53" y="98"/>
                      <a:pt x="53" y="98"/>
                      <a:pt x="54" y="98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9"/>
                      <a:pt x="15" y="22"/>
                      <a:pt x="10" y="22"/>
                    </a:cubicBezTo>
                    <a:cubicBezTo>
                      <a:pt x="4" y="22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5" y="0"/>
                      <a:pt x="19" y="4"/>
                      <a:pt x="20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191" y="28"/>
                      <a:pt x="191" y="28"/>
                    </a:cubicBezTo>
                    <a:cubicBezTo>
                      <a:pt x="191" y="28"/>
                      <a:pt x="200" y="29"/>
                      <a:pt x="200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91" y="36"/>
                      <a:pt x="191" y="36"/>
                      <a:pt x="191" y="36"/>
                    </a:cubicBezTo>
                    <a:cubicBezTo>
                      <a:pt x="169" y="35"/>
                      <a:pt x="169" y="35"/>
                      <a:pt x="169" y="35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191" y="39"/>
                      <a:pt x="199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102"/>
                      <a:pt x="191" y="102"/>
                      <a:pt x="191" y="102"/>
                    </a:cubicBezTo>
                    <a:close/>
                    <a:moveTo>
                      <a:pt x="62" y="98"/>
                    </a:moveTo>
                    <a:cubicBezTo>
                      <a:pt x="76" y="98"/>
                      <a:pt x="76" y="98"/>
                      <a:pt x="76" y="98"/>
                    </a:cubicBezTo>
                    <a:cubicBezTo>
                      <a:pt x="74" y="85"/>
                      <a:pt x="74" y="85"/>
                      <a:pt x="74" y="85"/>
                    </a:cubicBezTo>
                    <a:cubicBezTo>
                      <a:pt x="58" y="85"/>
                      <a:pt x="58" y="85"/>
                      <a:pt x="58" y="85"/>
                    </a:cubicBezTo>
                    <a:lnTo>
                      <a:pt x="62" y="98"/>
                    </a:lnTo>
                    <a:close/>
                    <a:moveTo>
                      <a:pt x="57" y="79"/>
                    </a:moveTo>
                    <a:cubicBezTo>
                      <a:pt x="73" y="79"/>
                      <a:pt x="73" y="79"/>
                      <a:pt x="73" y="79"/>
                    </a:cubicBezTo>
                    <a:cubicBezTo>
                      <a:pt x="72" y="73"/>
                      <a:pt x="72" y="73"/>
                      <a:pt x="72" y="73"/>
                    </a:cubicBezTo>
                    <a:cubicBezTo>
                      <a:pt x="54" y="73"/>
                      <a:pt x="54" y="73"/>
                      <a:pt x="54" y="73"/>
                    </a:cubicBezTo>
                    <a:lnTo>
                      <a:pt x="57" y="79"/>
                    </a:lnTo>
                    <a:close/>
                    <a:moveTo>
                      <a:pt x="65" y="31"/>
                    </a:moveTo>
                    <a:cubicBezTo>
                      <a:pt x="42" y="30"/>
                      <a:pt x="42" y="30"/>
                      <a:pt x="42" y="30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66" y="41"/>
                      <a:pt x="66" y="41"/>
                      <a:pt x="66" y="41"/>
                    </a:cubicBezTo>
                    <a:lnTo>
                      <a:pt x="65" y="31"/>
                    </a:lnTo>
                    <a:close/>
                    <a:moveTo>
                      <a:pt x="67" y="47"/>
                    </a:moveTo>
                    <a:cubicBezTo>
                      <a:pt x="47" y="47"/>
                      <a:pt x="47" y="47"/>
                      <a:pt x="47" y="47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68" y="54"/>
                      <a:pt x="68" y="54"/>
                      <a:pt x="68" y="54"/>
                    </a:cubicBezTo>
                    <a:lnTo>
                      <a:pt x="67" y="47"/>
                    </a:lnTo>
                    <a:close/>
                    <a:moveTo>
                      <a:pt x="69" y="60"/>
                    </a:moveTo>
                    <a:cubicBezTo>
                      <a:pt x="50" y="60"/>
                      <a:pt x="50" y="60"/>
                      <a:pt x="50" y="60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71" y="67"/>
                      <a:pt x="71" y="67"/>
                      <a:pt x="71" y="67"/>
                    </a:cubicBezTo>
                    <a:lnTo>
                      <a:pt x="69" y="60"/>
                    </a:lnTo>
                    <a:close/>
                    <a:moveTo>
                      <a:pt x="96" y="32"/>
                    </a:moveTo>
                    <a:cubicBezTo>
                      <a:pt x="71" y="31"/>
                      <a:pt x="71" y="31"/>
                      <a:pt x="71" y="3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96" y="41"/>
                      <a:pt x="96" y="41"/>
                      <a:pt x="96" y="41"/>
                    </a:cubicBezTo>
                    <a:lnTo>
                      <a:pt x="96" y="32"/>
                    </a:lnTo>
                    <a:close/>
                    <a:moveTo>
                      <a:pt x="97" y="47"/>
                    </a:moveTo>
                    <a:cubicBezTo>
                      <a:pt x="74" y="47"/>
                      <a:pt x="74" y="47"/>
                      <a:pt x="74" y="47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97" y="54"/>
                      <a:pt x="97" y="54"/>
                      <a:pt x="97" y="54"/>
                    </a:cubicBezTo>
                    <a:lnTo>
                      <a:pt x="97" y="47"/>
                    </a:lnTo>
                    <a:close/>
                    <a:moveTo>
                      <a:pt x="97" y="60"/>
                    </a:moveTo>
                    <a:cubicBezTo>
                      <a:pt x="76" y="60"/>
                      <a:pt x="76" y="60"/>
                      <a:pt x="76" y="60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98" y="67"/>
                      <a:pt x="98" y="67"/>
                      <a:pt x="98" y="67"/>
                    </a:cubicBezTo>
                    <a:lnTo>
                      <a:pt x="97" y="60"/>
                    </a:lnTo>
                    <a:close/>
                    <a:moveTo>
                      <a:pt x="98" y="73"/>
                    </a:moveTo>
                    <a:cubicBezTo>
                      <a:pt x="78" y="73"/>
                      <a:pt x="78" y="73"/>
                      <a:pt x="78" y="73"/>
                    </a:cubicBezTo>
                    <a:cubicBezTo>
                      <a:pt x="79" y="79"/>
                      <a:pt x="79" y="79"/>
                      <a:pt x="79" y="79"/>
                    </a:cubicBezTo>
                    <a:cubicBezTo>
                      <a:pt x="99" y="79"/>
                      <a:pt x="99" y="79"/>
                      <a:pt x="99" y="79"/>
                    </a:cubicBezTo>
                    <a:lnTo>
                      <a:pt x="98" y="73"/>
                    </a:lnTo>
                    <a:close/>
                    <a:moveTo>
                      <a:pt x="99" y="85"/>
                    </a:moveTo>
                    <a:cubicBezTo>
                      <a:pt x="80" y="85"/>
                      <a:pt x="80" y="85"/>
                      <a:pt x="80" y="85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99" y="97"/>
                      <a:pt x="99" y="97"/>
                      <a:pt x="99" y="97"/>
                    </a:cubicBezTo>
                    <a:lnTo>
                      <a:pt x="99" y="85"/>
                    </a:lnTo>
                    <a:close/>
                    <a:moveTo>
                      <a:pt x="128" y="33"/>
                    </a:move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129" y="41"/>
                      <a:pt x="129" y="41"/>
                      <a:pt x="129" y="41"/>
                    </a:cubicBezTo>
                    <a:lnTo>
                      <a:pt x="128" y="33"/>
                    </a:lnTo>
                    <a:close/>
                    <a:moveTo>
                      <a:pt x="129" y="47"/>
                    </a:move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29" y="54"/>
                      <a:pt x="129" y="54"/>
                      <a:pt x="129" y="54"/>
                    </a:cubicBezTo>
                    <a:lnTo>
                      <a:pt x="129" y="47"/>
                    </a:lnTo>
                    <a:close/>
                    <a:moveTo>
                      <a:pt x="129" y="60"/>
                    </a:moveTo>
                    <a:cubicBezTo>
                      <a:pt x="104" y="60"/>
                      <a:pt x="104" y="60"/>
                      <a:pt x="104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30" y="67"/>
                      <a:pt x="130" y="67"/>
                      <a:pt x="130" y="67"/>
                    </a:cubicBezTo>
                    <a:lnTo>
                      <a:pt x="129" y="60"/>
                    </a:lnTo>
                    <a:close/>
                    <a:moveTo>
                      <a:pt x="130" y="73"/>
                    </a:move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9"/>
                      <a:pt x="105" y="79"/>
                      <a:pt x="105" y="79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30" y="73"/>
                    </a:lnTo>
                    <a:close/>
                    <a:moveTo>
                      <a:pt x="131" y="85"/>
                    </a:move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97"/>
                      <a:pt x="106" y="97"/>
                      <a:pt x="106" y="97"/>
                    </a:cubicBezTo>
                    <a:cubicBezTo>
                      <a:pt x="131" y="96"/>
                      <a:pt x="131" y="96"/>
                      <a:pt x="131" y="96"/>
                    </a:cubicBezTo>
                    <a:lnTo>
                      <a:pt x="131" y="85"/>
                    </a:lnTo>
                    <a:close/>
                    <a:moveTo>
                      <a:pt x="163" y="35"/>
                    </a:moveTo>
                    <a:cubicBezTo>
                      <a:pt x="134" y="34"/>
                      <a:pt x="134" y="34"/>
                      <a:pt x="134" y="34"/>
                    </a:cubicBezTo>
                    <a:cubicBezTo>
                      <a:pt x="135" y="41"/>
                      <a:pt x="135" y="41"/>
                      <a:pt x="135" y="41"/>
                    </a:cubicBezTo>
                    <a:cubicBezTo>
                      <a:pt x="163" y="41"/>
                      <a:pt x="163" y="41"/>
                      <a:pt x="163" y="41"/>
                    </a:cubicBezTo>
                    <a:lnTo>
                      <a:pt x="163" y="35"/>
                    </a:lnTo>
                    <a:close/>
                    <a:moveTo>
                      <a:pt x="163" y="47"/>
                    </a:move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63" y="54"/>
                      <a:pt x="163" y="54"/>
                      <a:pt x="163" y="54"/>
                    </a:cubicBezTo>
                    <a:lnTo>
                      <a:pt x="163" y="47"/>
                    </a:lnTo>
                    <a:close/>
                    <a:moveTo>
                      <a:pt x="163" y="60"/>
                    </a:moveTo>
                    <a:cubicBezTo>
                      <a:pt x="136" y="60"/>
                      <a:pt x="136" y="60"/>
                      <a:pt x="136" y="60"/>
                    </a:cubicBezTo>
                    <a:cubicBezTo>
                      <a:pt x="136" y="67"/>
                      <a:pt x="136" y="67"/>
                      <a:pt x="136" y="67"/>
                    </a:cubicBezTo>
                    <a:cubicBezTo>
                      <a:pt x="163" y="67"/>
                      <a:pt x="163" y="67"/>
                      <a:pt x="163" y="67"/>
                    </a:cubicBezTo>
                    <a:lnTo>
                      <a:pt x="163" y="60"/>
                    </a:lnTo>
                    <a:close/>
                    <a:moveTo>
                      <a:pt x="163" y="73"/>
                    </a:moveTo>
                    <a:cubicBezTo>
                      <a:pt x="136" y="73"/>
                      <a:pt x="136" y="73"/>
                      <a:pt x="136" y="73"/>
                    </a:cubicBezTo>
                    <a:cubicBezTo>
                      <a:pt x="137" y="79"/>
                      <a:pt x="137" y="79"/>
                      <a:pt x="137" y="79"/>
                    </a:cubicBezTo>
                    <a:cubicBezTo>
                      <a:pt x="163" y="79"/>
                      <a:pt x="163" y="79"/>
                      <a:pt x="163" y="79"/>
                    </a:cubicBezTo>
                    <a:lnTo>
                      <a:pt x="163" y="73"/>
                    </a:lnTo>
                    <a:close/>
                    <a:moveTo>
                      <a:pt x="163" y="85"/>
                    </a:moveTo>
                    <a:cubicBezTo>
                      <a:pt x="137" y="85"/>
                      <a:pt x="137" y="85"/>
                      <a:pt x="137" y="8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63" y="96"/>
                      <a:pt x="163" y="96"/>
                      <a:pt x="163" y="96"/>
                    </a:cubicBezTo>
                    <a:lnTo>
                      <a:pt x="163" y="85"/>
                    </a:lnTo>
                    <a:close/>
                    <a:moveTo>
                      <a:pt x="191" y="47"/>
                    </a:moveTo>
                    <a:cubicBezTo>
                      <a:pt x="169" y="47"/>
                      <a:pt x="169" y="47"/>
                      <a:pt x="169" y="47"/>
                    </a:cubicBezTo>
                    <a:cubicBezTo>
                      <a:pt x="169" y="54"/>
                      <a:pt x="169" y="54"/>
                      <a:pt x="169" y="54"/>
                    </a:cubicBezTo>
                    <a:cubicBezTo>
                      <a:pt x="191" y="54"/>
                      <a:pt x="191" y="54"/>
                      <a:pt x="191" y="54"/>
                    </a:cubicBezTo>
                    <a:lnTo>
                      <a:pt x="191" y="47"/>
                    </a:lnTo>
                    <a:close/>
                    <a:moveTo>
                      <a:pt x="191" y="60"/>
                    </a:moveTo>
                    <a:cubicBezTo>
                      <a:pt x="169" y="60"/>
                      <a:pt x="169" y="60"/>
                      <a:pt x="169" y="60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lnTo>
                      <a:pt x="191" y="60"/>
                    </a:lnTo>
                    <a:close/>
                    <a:moveTo>
                      <a:pt x="191" y="73"/>
                    </a:moveTo>
                    <a:cubicBezTo>
                      <a:pt x="169" y="73"/>
                      <a:pt x="169" y="73"/>
                      <a:pt x="169" y="73"/>
                    </a:cubicBezTo>
                    <a:cubicBezTo>
                      <a:pt x="169" y="79"/>
                      <a:pt x="169" y="79"/>
                      <a:pt x="169" y="79"/>
                    </a:cubicBezTo>
                    <a:cubicBezTo>
                      <a:pt x="191" y="79"/>
                      <a:pt x="191" y="79"/>
                      <a:pt x="191" y="79"/>
                    </a:cubicBezTo>
                    <a:lnTo>
                      <a:pt x="191" y="73"/>
                    </a:lnTo>
                    <a:close/>
                    <a:moveTo>
                      <a:pt x="191" y="85"/>
                    </a:moveTo>
                    <a:cubicBezTo>
                      <a:pt x="169" y="85"/>
                      <a:pt x="169" y="85"/>
                      <a:pt x="169" y="85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5"/>
                      <a:pt x="191" y="95"/>
                      <a:pt x="191" y="95"/>
                    </a:cubicBezTo>
                    <a:cubicBezTo>
                      <a:pt x="191" y="91"/>
                      <a:pt x="191" y="91"/>
                      <a:pt x="191" y="91"/>
                    </a:cubicBezTo>
                    <a:lnTo>
                      <a:pt x="191" y="85"/>
                    </a:lnTo>
                    <a:close/>
                    <a:moveTo>
                      <a:pt x="85" y="133"/>
                    </a:moveTo>
                    <a:cubicBezTo>
                      <a:pt x="97" y="133"/>
                      <a:pt x="106" y="142"/>
                      <a:pt x="106" y="153"/>
                    </a:cubicBezTo>
                    <a:cubicBezTo>
                      <a:pt x="106" y="164"/>
                      <a:pt x="97" y="174"/>
                      <a:pt x="85" y="174"/>
                    </a:cubicBezTo>
                    <a:cubicBezTo>
                      <a:pt x="74" y="174"/>
                      <a:pt x="65" y="164"/>
                      <a:pt x="65" y="153"/>
                    </a:cubicBezTo>
                    <a:cubicBezTo>
                      <a:pt x="65" y="142"/>
                      <a:pt x="74" y="133"/>
                      <a:pt x="85" y="133"/>
                    </a:cubicBezTo>
                    <a:close/>
                    <a:moveTo>
                      <a:pt x="85" y="163"/>
                    </a:moveTo>
                    <a:cubicBezTo>
                      <a:pt x="90" y="163"/>
                      <a:pt x="95" y="158"/>
                      <a:pt x="95" y="153"/>
                    </a:cubicBezTo>
                    <a:cubicBezTo>
                      <a:pt x="95" y="148"/>
                      <a:pt x="90" y="144"/>
                      <a:pt x="85" y="144"/>
                    </a:cubicBezTo>
                    <a:cubicBezTo>
                      <a:pt x="80" y="144"/>
                      <a:pt x="76" y="148"/>
                      <a:pt x="76" y="153"/>
                    </a:cubicBezTo>
                    <a:cubicBezTo>
                      <a:pt x="76" y="158"/>
                      <a:pt x="80" y="163"/>
                      <a:pt x="85" y="163"/>
                    </a:cubicBezTo>
                    <a:close/>
                    <a:moveTo>
                      <a:pt x="171" y="133"/>
                    </a:moveTo>
                    <a:cubicBezTo>
                      <a:pt x="182" y="133"/>
                      <a:pt x="191" y="142"/>
                      <a:pt x="191" y="153"/>
                    </a:cubicBezTo>
                    <a:cubicBezTo>
                      <a:pt x="191" y="164"/>
                      <a:pt x="182" y="174"/>
                      <a:pt x="171" y="174"/>
                    </a:cubicBezTo>
                    <a:cubicBezTo>
                      <a:pt x="159" y="174"/>
                      <a:pt x="150" y="164"/>
                      <a:pt x="150" y="153"/>
                    </a:cubicBezTo>
                    <a:cubicBezTo>
                      <a:pt x="150" y="142"/>
                      <a:pt x="159" y="133"/>
                      <a:pt x="171" y="133"/>
                    </a:cubicBezTo>
                    <a:close/>
                    <a:moveTo>
                      <a:pt x="171" y="163"/>
                    </a:moveTo>
                    <a:cubicBezTo>
                      <a:pt x="176" y="163"/>
                      <a:pt x="180" y="158"/>
                      <a:pt x="180" y="153"/>
                    </a:cubicBezTo>
                    <a:cubicBezTo>
                      <a:pt x="180" y="148"/>
                      <a:pt x="176" y="144"/>
                      <a:pt x="171" y="144"/>
                    </a:cubicBezTo>
                    <a:cubicBezTo>
                      <a:pt x="165" y="144"/>
                      <a:pt x="161" y="148"/>
                      <a:pt x="161" y="153"/>
                    </a:cubicBezTo>
                    <a:cubicBezTo>
                      <a:pt x="161" y="158"/>
                      <a:pt x="165" y="163"/>
                      <a:pt x="171" y="1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6"/>
              <p:cNvSpPr>
                <a:spLocks noEditPoints="1"/>
              </p:cNvSpPr>
              <p:nvPr userDrawn="1"/>
            </p:nvSpPr>
            <p:spPr bwMode="auto">
              <a:xfrm rot="5145695">
                <a:off x="1164150" y="620258"/>
                <a:ext cx="739775" cy="606425"/>
              </a:xfrm>
              <a:custGeom>
                <a:avLst/>
                <a:gdLst>
                  <a:gd name="T0" fmla="*/ 186 w 197"/>
                  <a:gd name="T1" fmla="*/ 92 h 161"/>
                  <a:gd name="T2" fmla="*/ 185 w 197"/>
                  <a:gd name="T3" fmla="*/ 98 h 161"/>
                  <a:gd name="T4" fmla="*/ 173 w 197"/>
                  <a:gd name="T5" fmla="*/ 141 h 161"/>
                  <a:gd name="T6" fmla="*/ 144 w 197"/>
                  <a:gd name="T7" fmla="*/ 161 h 161"/>
                  <a:gd name="T8" fmla="*/ 55 w 197"/>
                  <a:gd name="T9" fmla="*/ 161 h 161"/>
                  <a:gd name="T10" fmla="*/ 26 w 197"/>
                  <a:gd name="T11" fmla="*/ 141 h 161"/>
                  <a:gd name="T12" fmla="*/ 15 w 197"/>
                  <a:gd name="T13" fmla="*/ 98 h 161"/>
                  <a:gd name="T14" fmla="*/ 14 w 197"/>
                  <a:gd name="T15" fmla="*/ 93 h 161"/>
                  <a:gd name="T16" fmla="*/ 0 w 197"/>
                  <a:gd name="T17" fmla="*/ 76 h 161"/>
                  <a:gd name="T18" fmla="*/ 16 w 197"/>
                  <a:gd name="T19" fmla="*/ 61 h 161"/>
                  <a:gd name="T20" fmla="*/ 38 w 197"/>
                  <a:gd name="T21" fmla="*/ 61 h 161"/>
                  <a:gd name="T22" fmla="*/ 38 w 197"/>
                  <a:gd name="T23" fmla="*/ 60 h 161"/>
                  <a:gd name="T24" fmla="*/ 68 w 197"/>
                  <a:gd name="T25" fmla="*/ 7 h 161"/>
                  <a:gd name="T26" fmla="*/ 83 w 197"/>
                  <a:gd name="T27" fmla="*/ 3 h 161"/>
                  <a:gd name="T28" fmla="*/ 87 w 197"/>
                  <a:gd name="T29" fmla="*/ 17 h 161"/>
                  <a:gd name="T30" fmla="*/ 63 w 197"/>
                  <a:gd name="T31" fmla="*/ 61 h 161"/>
                  <a:gd name="T32" fmla="*/ 132 w 197"/>
                  <a:gd name="T33" fmla="*/ 61 h 161"/>
                  <a:gd name="T34" fmla="*/ 108 w 197"/>
                  <a:gd name="T35" fmla="*/ 17 h 161"/>
                  <a:gd name="T36" fmla="*/ 112 w 197"/>
                  <a:gd name="T37" fmla="*/ 3 h 161"/>
                  <a:gd name="T38" fmla="*/ 126 w 197"/>
                  <a:gd name="T39" fmla="*/ 7 h 161"/>
                  <a:gd name="T40" fmla="*/ 156 w 197"/>
                  <a:gd name="T41" fmla="*/ 60 h 161"/>
                  <a:gd name="T42" fmla="*/ 157 w 197"/>
                  <a:gd name="T43" fmla="*/ 61 h 161"/>
                  <a:gd name="T44" fmla="*/ 181 w 197"/>
                  <a:gd name="T45" fmla="*/ 61 h 161"/>
                  <a:gd name="T46" fmla="*/ 197 w 197"/>
                  <a:gd name="T47" fmla="*/ 76 h 161"/>
                  <a:gd name="T48" fmla="*/ 186 w 197"/>
                  <a:gd name="T49" fmla="*/ 92 h 161"/>
                  <a:gd name="T50" fmla="*/ 69 w 197"/>
                  <a:gd name="T51" fmla="*/ 133 h 161"/>
                  <a:gd name="T52" fmla="*/ 60 w 197"/>
                  <a:gd name="T53" fmla="*/ 98 h 161"/>
                  <a:gd name="T54" fmla="*/ 49 w 197"/>
                  <a:gd name="T55" fmla="*/ 92 h 161"/>
                  <a:gd name="T56" fmla="*/ 43 w 197"/>
                  <a:gd name="T57" fmla="*/ 102 h 161"/>
                  <a:gd name="T58" fmla="*/ 53 w 197"/>
                  <a:gd name="T59" fmla="*/ 137 h 161"/>
                  <a:gd name="T60" fmla="*/ 63 w 197"/>
                  <a:gd name="T61" fmla="*/ 143 h 161"/>
                  <a:gd name="T62" fmla="*/ 69 w 197"/>
                  <a:gd name="T63" fmla="*/ 133 h 161"/>
                  <a:gd name="T64" fmla="*/ 107 w 197"/>
                  <a:gd name="T65" fmla="*/ 99 h 161"/>
                  <a:gd name="T66" fmla="*/ 99 w 197"/>
                  <a:gd name="T67" fmla="*/ 91 h 161"/>
                  <a:gd name="T68" fmla="*/ 90 w 197"/>
                  <a:gd name="T69" fmla="*/ 99 h 161"/>
                  <a:gd name="T70" fmla="*/ 90 w 197"/>
                  <a:gd name="T71" fmla="*/ 135 h 161"/>
                  <a:gd name="T72" fmla="*/ 99 w 197"/>
                  <a:gd name="T73" fmla="*/ 143 h 161"/>
                  <a:gd name="T74" fmla="*/ 107 w 197"/>
                  <a:gd name="T75" fmla="*/ 135 h 161"/>
                  <a:gd name="T76" fmla="*/ 107 w 197"/>
                  <a:gd name="T77" fmla="*/ 99 h 161"/>
                  <a:gd name="T78" fmla="*/ 135 w 197"/>
                  <a:gd name="T79" fmla="*/ 143 h 161"/>
                  <a:gd name="T80" fmla="*/ 145 w 197"/>
                  <a:gd name="T81" fmla="*/ 137 h 161"/>
                  <a:gd name="T82" fmla="*/ 155 w 197"/>
                  <a:gd name="T83" fmla="*/ 102 h 161"/>
                  <a:gd name="T84" fmla="*/ 149 w 197"/>
                  <a:gd name="T85" fmla="*/ 92 h 161"/>
                  <a:gd name="T86" fmla="*/ 138 w 197"/>
                  <a:gd name="T87" fmla="*/ 98 h 161"/>
                  <a:gd name="T88" fmla="*/ 128 w 197"/>
                  <a:gd name="T89" fmla="*/ 133 h 161"/>
                  <a:gd name="T90" fmla="*/ 135 w 197"/>
                  <a:gd name="T91" fmla="*/ 14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97" h="161">
                    <a:moveTo>
                      <a:pt x="186" y="92"/>
                    </a:moveTo>
                    <a:cubicBezTo>
                      <a:pt x="186" y="94"/>
                      <a:pt x="186" y="96"/>
                      <a:pt x="185" y="98"/>
                    </a:cubicBezTo>
                    <a:cubicBezTo>
                      <a:pt x="173" y="141"/>
                      <a:pt x="173" y="141"/>
                      <a:pt x="173" y="141"/>
                    </a:cubicBezTo>
                    <a:cubicBezTo>
                      <a:pt x="170" y="153"/>
                      <a:pt x="157" y="161"/>
                      <a:pt x="144" y="161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42" y="161"/>
                      <a:pt x="29" y="153"/>
                      <a:pt x="26" y="141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14" y="96"/>
                      <a:pt x="14" y="95"/>
                      <a:pt x="14" y="93"/>
                    </a:cubicBezTo>
                    <a:cubicBezTo>
                      <a:pt x="6" y="92"/>
                      <a:pt x="0" y="85"/>
                      <a:pt x="0" y="76"/>
                    </a:cubicBezTo>
                    <a:cubicBezTo>
                      <a:pt x="0" y="67"/>
                      <a:pt x="8" y="61"/>
                      <a:pt x="16" y="61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1"/>
                      <a:pt x="38" y="61"/>
                      <a:pt x="38" y="60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71" y="2"/>
                      <a:pt x="78" y="0"/>
                      <a:pt x="83" y="3"/>
                    </a:cubicBezTo>
                    <a:cubicBezTo>
                      <a:pt x="88" y="6"/>
                      <a:pt x="90" y="12"/>
                      <a:pt x="87" y="17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132" y="61"/>
                      <a:pt x="132" y="61"/>
                      <a:pt x="132" y="61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5" y="12"/>
                      <a:pt x="107" y="6"/>
                      <a:pt x="112" y="3"/>
                    </a:cubicBezTo>
                    <a:cubicBezTo>
                      <a:pt x="117" y="0"/>
                      <a:pt x="123" y="2"/>
                      <a:pt x="126" y="7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6" y="61"/>
                      <a:pt x="156" y="61"/>
                      <a:pt x="157" y="61"/>
                    </a:cubicBezTo>
                    <a:cubicBezTo>
                      <a:pt x="181" y="61"/>
                      <a:pt x="181" y="61"/>
                      <a:pt x="181" y="61"/>
                    </a:cubicBezTo>
                    <a:cubicBezTo>
                      <a:pt x="190" y="61"/>
                      <a:pt x="197" y="67"/>
                      <a:pt x="197" y="76"/>
                    </a:cubicBezTo>
                    <a:cubicBezTo>
                      <a:pt x="197" y="84"/>
                      <a:pt x="192" y="90"/>
                      <a:pt x="186" y="92"/>
                    </a:cubicBezTo>
                    <a:close/>
                    <a:moveTo>
                      <a:pt x="69" y="133"/>
                    </a:moveTo>
                    <a:cubicBezTo>
                      <a:pt x="60" y="98"/>
                      <a:pt x="60" y="98"/>
                      <a:pt x="60" y="98"/>
                    </a:cubicBezTo>
                    <a:cubicBezTo>
                      <a:pt x="58" y="94"/>
                      <a:pt x="54" y="91"/>
                      <a:pt x="49" y="92"/>
                    </a:cubicBezTo>
                    <a:cubicBezTo>
                      <a:pt x="44" y="93"/>
                      <a:pt x="42" y="98"/>
                      <a:pt x="43" y="102"/>
                    </a:cubicBezTo>
                    <a:cubicBezTo>
                      <a:pt x="53" y="137"/>
                      <a:pt x="53" y="137"/>
                      <a:pt x="53" y="137"/>
                    </a:cubicBezTo>
                    <a:cubicBezTo>
                      <a:pt x="54" y="141"/>
                      <a:pt x="59" y="144"/>
                      <a:pt x="63" y="143"/>
                    </a:cubicBezTo>
                    <a:cubicBezTo>
                      <a:pt x="68" y="141"/>
                      <a:pt x="71" y="137"/>
                      <a:pt x="69" y="133"/>
                    </a:cubicBezTo>
                    <a:close/>
                    <a:moveTo>
                      <a:pt x="107" y="99"/>
                    </a:moveTo>
                    <a:cubicBezTo>
                      <a:pt x="107" y="95"/>
                      <a:pt x="103" y="91"/>
                      <a:pt x="99" y="91"/>
                    </a:cubicBezTo>
                    <a:cubicBezTo>
                      <a:pt x="94" y="91"/>
                      <a:pt x="90" y="95"/>
                      <a:pt x="90" y="99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40"/>
                      <a:pt x="94" y="143"/>
                      <a:pt x="99" y="143"/>
                    </a:cubicBezTo>
                    <a:cubicBezTo>
                      <a:pt x="103" y="143"/>
                      <a:pt x="107" y="140"/>
                      <a:pt x="107" y="135"/>
                    </a:cubicBezTo>
                    <a:lnTo>
                      <a:pt x="107" y="99"/>
                    </a:lnTo>
                    <a:close/>
                    <a:moveTo>
                      <a:pt x="135" y="143"/>
                    </a:moveTo>
                    <a:cubicBezTo>
                      <a:pt x="139" y="144"/>
                      <a:pt x="144" y="141"/>
                      <a:pt x="145" y="13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6" y="98"/>
                      <a:pt x="154" y="93"/>
                      <a:pt x="149" y="92"/>
                    </a:cubicBezTo>
                    <a:cubicBezTo>
                      <a:pt x="144" y="91"/>
                      <a:pt x="140" y="94"/>
                      <a:pt x="138" y="98"/>
                    </a:cubicBezTo>
                    <a:cubicBezTo>
                      <a:pt x="128" y="133"/>
                      <a:pt x="128" y="133"/>
                      <a:pt x="128" y="133"/>
                    </a:cubicBezTo>
                    <a:cubicBezTo>
                      <a:pt x="127" y="137"/>
                      <a:pt x="130" y="141"/>
                      <a:pt x="135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"/>
              <p:cNvSpPr>
                <a:spLocks noEditPoints="1"/>
              </p:cNvSpPr>
              <p:nvPr userDrawn="1"/>
            </p:nvSpPr>
            <p:spPr bwMode="auto">
              <a:xfrm rot="20058153">
                <a:off x="211755" y="2353941"/>
                <a:ext cx="687388" cy="722312"/>
              </a:xfrm>
              <a:custGeom>
                <a:avLst/>
                <a:gdLst>
                  <a:gd name="T0" fmla="*/ 164 w 183"/>
                  <a:gd name="T1" fmla="*/ 192 h 192"/>
                  <a:gd name="T2" fmla="*/ 19 w 183"/>
                  <a:gd name="T3" fmla="*/ 192 h 192"/>
                  <a:gd name="T4" fmla="*/ 2 w 183"/>
                  <a:gd name="T5" fmla="*/ 170 h 192"/>
                  <a:gd name="T6" fmla="*/ 18 w 183"/>
                  <a:gd name="T7" fmla="*/ 58 h 192"/>
                  <a:gd name="T8" fmla="*/ 36 w 183"/>
                  <a:gd name="T9" fmla="*/ 44 h 192"/>
                  <a:gd name="T10" fmla="*/ 45 w 183"/>
                  <a:gd name="T11" fmla="*/ 44 h 192"/>
                  <a:gd name="T12" fmla="*/ 91 w 183"/>
                  <a:gd name="T13" fmla="*/ 0 h 192"/>
                  <a:gd name="T14" fmla="*/ 137 w 183"/>
                  <a:gd name="T15" fmla="*/ 44 h 192"/>
                  <a:gd name="T16" fmla="*/ 147 w 183"/>
                  <a:gd name="T17" fmla="*/ 44 h 192"/>
                  <a:gd name="T18" fmla="*/ 165 w 183"/>
                  <a:gd name="T19" fmla="*/ 58 h 192"/>
                  <a:gd name="T20" fmla="*/ 181 w 183"/>
                  <a:gd name="T21" fmla="*/ 170 h 192"/>
                  <a:gd name="T22" fmla="*/ 164 w 183"/>
                  <a:gd name="T23" fmla="*/ 192 h 192"/>
                  <a:gd name="T24" fmla="*/ 39 w 183"/>
                  <a:gd name="T25" fmla="*/ 76 h 192"/>
                  <a:gd name="T26" fmla="*/ 50 w 183"/>
                  <a:gd name="T27" fmla="*/ 88 h 192"/>
                  <a:gd name="T28" fmla="*/ 61 w 183"/>
                  <a:gd name="T29" fmla="*/ 76 h 192"/>
                  <a:gd name="T30" fmla="*/ 50 w 183"/>
                  <a:gd name="T31" fmla="*/ 65 h 192"/>
                  <a:gd name="T32" fmla="*/ 39 w 183"/>
                  <a:gd name="T33" fmla="*/ 76 h 192"/>
                  <a:gd name="T34" fmla="*/ 91 w 183"/>
                  <a:gd name="T35" fmla="*/ 8 h 192"/>
                  <a:gd name="T36" fmla="*/ 52 w 183"/>
                  <a:gd name="T37" fmla="*/ 44 h 192"/>
                  <a:gd name="T38" fmla="*/ 130 w 183"/>
                  <a:gd name="T39" fmla="*/ 44 h 192"/>
                  <a:gd name="T40" fmla="*/ 91 w 183"/>
                  <a:gd name="T41" fmla="*/ 8 h 192"/>
                  <a:gd name="T42" fmla="*/ 134 w 183"/>
                  <a:gd name="T43" fmla="*/ 65 h 192"/>
                  <a:gd name="T44" fmla="*/ 122 w 183"/>
                  <a:gd name="T45" fmla="*/ 76 h 192"/>
                  <a:gd name="T46" fmla="*/ 134 w 183"/>
                  <a:gd name="T47" fmla="*/ 88 h 192"/>
                  <a:gd name="T48" fmla="*/ 145 w 183"/>
                  <a:gd name="T49" fmla="*/ 76 h 192"/>
                  <a:gd name="T50" fmla="*/ 134 w 183"/>
                  <a:gd name="T51" fmla="*/ 65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92">
                    <a:moveTo>
                      <a:pt x="164" y="192"/>
                    </a:moveTo>
                    <a:cubicBezTo>
                      <a:pt x="19" y="192"/>
                      <a:pt x="19" y="192"/>
                      <a:pt x="19" y="192"/>
                    </a:cubicBezTo>
                    <a:cubicBezTo>
                      <a:pt x="8" y="192"/>
                      <a:pt x="0" y="182"/>
                      <a:pt x="2" y="170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9" y="50"/>
                      <a:pt x="27" y="44"/>
                      <a:pt x="36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6" y="15"/>
                      <a:pt x="66" y="0"/>
                      <a:pt x="91" y="0"/>
                    </a:cubicBezTo>
                    <a:cubicBezTo>
                      <a:pt x="116" y="0"/>
                      <a:pt x="136" y="15"/>
                      <a:pt x="137" y="44"/>
                    </a:cubicBezTo>
                    <a:cubicBezTo>
                      <a:pt x="147" y="44"/>
                      <a:pt x="147" y="44"/>
                      <a:pt x="147" y="44"/>
                    </a:cubicBezTo>
                    <a:cubicBezTo>
                      <a:pt x="156" y="44"/>
                      <a:pt x="164" y="50"/>
                      <a:pt x="165" y="58"/>
                    </a:cubicBezTo>
                    <a:cubicBezTo>
                      <a:pt x="181" y="170"/>
                      <a:pt x="181" y="170"/>
                      <a:pt x="181" y="170"/>
                    </a:cubicBezTo>
                    <a:cubicBezTo>
                      <a:pt x="183" y="182"/>
                      <a:pt x="175" y="192"/>
                      <a:pt x="164" y="192"/>
                    </a:cubicBezTo>
                    <a:close/>
                    <a:moveTo>
                      <a:pt x="39" y="76"/>
                    </a:moveTo>
                    <a:cubicBezTo>
                      <a:pt x="39" y="82"/>
                      <a:pt x="44" y="88"/>
                      <a:pt x="50" y="88"/>
                    </a:cubicBezTo>
                    <a:cubicBezTo>
                      <a:pt x="56" y="88"/>
                      <a:pt x="61" y="82"/>
                      <a:pt x="61" y="76"/>
                    </a:cubicBezTo>
                    <a:cubicBezTo>
                      <a:pt x="61" y="70"/>
                      <a:pt x="56" y="65"/>
                      <a:pt x="50" y="65"/>
                    </a:cubicBezTo>
                    <a:cubicBezTo>
                      <a:pt x="44" y="65"/>
                      <a:pt x="39" y="70"/>
                      <a:pt x="39" y="76"/>
                    </a:cubicBezTo>
                    <a:close/>
                    <a:moveTo>
                      <a:pt x="91" y="8"/>
                    </a:moveTo>
                    <a:cubicBezTo>
                      <a:pt x="70" y="8"/>
                      <a:pt x="54" y="20"/>
                      <a:pt x="52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29" y="20"/>
                      <a:pt x="112" y="8"/>
                      <a:pt x="91" y="8"/>
                    </a:cubicBezTo>
                    <a:close/>
                    <a:moveTo>
                      <a:pt x="134" y="65"/>
                    </a:moveTo>
                    <a:cubicBezTo>
                      <a:pt x="128" y="65"/>
                      <a:pt x="122" y="70"/>
                      <a:pt x="122" y="76"/>
                    </a:cubicBezTo>
                    <a:cubicBezTo>
                      <a:pt x="122" y="82"/>
                      <a:pt x="128" y="88"/>
                      <a:pt x="134" y="88"/>
                    </a:cubicBezTo>
                    <a:cubicBezTo>
                      <a:pt x="140" y="88"/>
                      <a:pt x="145" y="82"/>
                      <a:pt x="145" y="76"/>
                    </a:cubicBezTo>
                    <a:cubicBezTo>
                      <a:pt x="145" y="70"/>
                      <a:pt x="140" y="65"/>
                      <a:pt x="13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8"/>
              <p:cNvSpPr>
                <a:spLocks noEditPoints="1"/>
              </p:cNvSpPr>
              <p:nvPr userDrawn="1"/>
            </p:nvSpPr>
            <p:spPr bwMode="auto">
              <a:xfrm rot="1164480">
                <a:off x="2102295" y="215951"/>
                <a:ext cx="720725" cy="695325"/>
              </a:xfrm>
              <a:custGeom>
                <a:avLst/>
                <a:gdLst>
                  <a:gd name="T0" fmla="*/ 165 w 192"/>
                  <a:gd name="T1" fmla="*/ 65 h 185"/>
                  <a:gd name="T2" fmla="*/ 192 w 192"/>
                  <a:gd name="T3" fmla="*/ 137 h 185"/>
                  <a:gd name="T4" fmla="*/ 0 w 192"/>
                  <a:gd name="T5" fmla="*/ 185 h 185"/>
                  <a:gd name="T6" fmla="*/ 11 w 192"/>
                  <a:gd name="T7" fmla="*/ 137 h 185"/>
                  <a:gd name="T8" fmla="*/ 43 w 192"/>
                  <a:gd name="T9" fmla="*/ 49 h 185"/>
                  <a:gd name="T10" fmla="*/ 105 w 192"/>
                  <a:gd name="T11" fmla="*/ 49 h 185"/>
                  <a:gd name="T12" fmla="*/ 112 w 192"/>
                  <a:gd name="T13" fmla="*/ 36 h 185"/>
                  <a:gd name="T14" fmla="*/ 83 w 192"/>
                  <a:gd name="T15" fmla="*/ 0 h 185"/>
                  <a:gd name="T16" fmla="*/ 164 w 192"/>
                  <a:gd name="T17" fmla="*/ 36 h 185"/>
                  <a:gd name="T18" fmla="*/ 136 w 192"/>
                  <a:gd name="T19" fmla="*/ 49 h 185"/>
                  <a:gd name="T20" fmla="*/ 148 w 192"/>
                  <a:gd name="T21" fmla="*/ 28 h 185"/>
                  <a:gd name="T22" fmla="*/ 100 w 192"/>
                  <a:gd name="T23" fmla="*/ 9 h 185"/>
                  <a:gd name="T24" fmla="*/ 148 w 192"/>
                  <a:gd name="T25" fmla="*/ 28 h 185"/>
                  <a:gd name="T26" fmla="*/ 148 w 192"/>
                  <a:gd name="T27" fmla="*/ 104 h 185"/>
                  <a:gd name="T28" fmla="*/ 136 w 192"/>
                  <a:gd name="T29" fmla="*/ 92 h 185"/>
                  <a:gd name="T30" fmla="*/ 136 w 192"/>
                  <a:gd name="T31" fmla="*/ 116 h 185"/>
                  <a:gd name="T32" fmla="*/ 148 w 192"/>
                  <a:gd name="T33" fmla="*/ 128 h 185"/>
                  <a:gd name="T34" fmla="*/ 136 w 192"/>
                  <a:gd name="T35" fmla="*/ 116 h 185"/>
                  <a:gd name="T36" fmla="*/ 124 w 192"/>
                  <a:gd name="T37" fmla="*/ 104 h 185"/>
                  <a:gd name="T38" fmla="*/ 112 w 192"/>
                  <a:gd name="T39" fmla="*/ 92 h 185"/>
                  <a:gd name="T40" fmla="*/ 112 w 192"/>
                  <a:gd name="T41" fmla="*/ 116 h 185"/>
                  <a:gd name="T42" fmla="*/ 124 w 192"/>
                  <a:gd name="T43" fmla="*/ 128 h 185"/>
                  <a:gd name="T44" fmla="*/ 112 w 192"/>
                  <a:gd name="T45" fmla="*/ 116 h 185"/>
                  <a:gd name="T46" fmla="*/ 124 w 192"/>
                  <a:gd name="T47" fmla="*/ 80 h 185"/>
                  <a:gd name="T48" fmla="*/ 112 w 192"/>
                  <a:gd name="T49" fmla="*/ 68 h 185"/>
                  <a:gd name="T50" fmla="*/ 136 w 192"/>
                  <a:gd name="T51" fmla="*/ 68 h 185"/>
                  <a:gd name="T52" fmla="*/ 148 w 192"/>
                  <a:gd name="T53" fmla="*/ 80 h 185"/>
                  <a:gd name="T54" fmla="*/ 136 w 192"/>
                  <a:gd name="T55" fmla="*/ 68 h 185"/>
                  <a:gd name="T56" fmla="*/ 12 w 192"/>
                  <a:gd name="T57" fmla="*/ 168 h 185"/>
                  <a:gd name="T58" fmla="*/ 179 w 192"/>
                  <a:gd name="T59" fmla="*/ 148 h 185"/>
                  <a:gd name="T60" fmla="*/ 96 w 192"/>
                  <a:gd name="T61" fmla="*/ 68 h 185"/>
                  <a:gd name="T62" fmla="*/ 36 w 192"/>
                  <a:gd name="T63" fmla="*/ 96 h 185"/>
                  <a:gd name="T64" fmla="*/ 96 w 192"/>
                  <a:gd name="T65" fmla="*/ 68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2" h="185">
                    <a:moveTo>
                      <a:pt x="147" y="49"/>
                    </a:moveTo>
                    <a:cubicBezTo>
                      <a:pt x="157" y="49"/>
                      <a:pt x="165" y="57"/>
                      <a:pt x="165" y="65"/>
                    </a:cubicBezTo>
                    <a:cubicBezTo>
                      <a:pt x="180" y="137"/>
                      <a:pt x="180" y="137"/>
                      <a:pt x="180" y="137"/>
                    </a:cubicBezTo>
                    <a:cubicBezTo>
                      <a:pt x="192" y="137"/>
                      <a:pt x="192" y="137"/>
                      <a:pt x="192" y="137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0" y="185"/>
                      <a:pt x="0" y="185"/>
                      <a:pt x="0" y="185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11" y="137"/>
                      <a:pt x="11" y="137"/>
                      <a:pt x="11" y="137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57"/>
                      <a:pt x="33" y="49"/>
                      <a:pt x="43" y="49"/>
                    </a:cubicBezTo>
                    <a:cubicBezTo>
                      <a:pt x="43" y="49"/>
                      <a:pt x="70" y="49"/>
                      <a:pt x="95" y="49"/>
                    </a:cubicBezTo>
                    <a:cubicBezTo>
                      <a:pt x="98" y="49"/>
                      <a:pt x="101" y="49"/>
                      <a:pt x="105" y="49"/>
                    </a:cubicBezTo>
                    <a:cubicBezTo>
                      <a:pt x="107" y="49"/>
                      <a:pt x="110" y="49"/>
                      <a:pt x="112" y="49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42" y="49"/>
                      <a:pt x="147" y="49"/>
                      <a:pt x="147" y="49"/>
                    </a:cubicBezTo>
                    <a:close/>
                    <a:moveTo>
                      <a:pt x="148" y="28"/>
                    </a:moveTo>
                    <a:cubicBezTo>
                      <a:pt x="148" y="9"/>
                      <a:pt x="148" y="9"/>
                      <a:pt x="148" y="9"/>
                    </a:cubicBezTo>
                    <a:cubicBezTo>
                      <a:pt x="100" y="9"/>
                      <a:pt x="100" y="9"/>
                      <a:pt x="100" y="9"/>
                    </a:cubicBezTo>
                    <a:cubicBezTo>
                      <a:pt x="100" y="28"/>
                      <a:pt x="100" y="28"/>
                      <a:pt x="100" y="28"/>
                    </a:cubicBezTo>
                    <a:lnTo>
                      <a:pt x="148" y="28"/>
                    </a:lnTo>
                    <a:close/>
                    <a:moveTo>
                      <a:pt x="136" y="104"/>
                    </a:moveTo>
                    <a:cubicBezTo>
                      <a:pt x="148" y="104"/>
                      <a:pt x="148" y="104"/>
                      <a:pt x="148" y="104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36" y="92"/>
                      <a:pt x="136" y="92"/>
                      <a:pt x="136" y="92"/>
                    </a:cubicBezTo>
                    <a:lnTo>
                      <a:pt x="136" y="104"/>
                    </a:lnTo>
                    <a:close/>
                    <a:moveTo>
                      <a:pt x="136" y="116"/>
                    </a:moveTo>
                    <a:cubicBezTo>
                      <a:pt x="136" y="128"/>
                      <a:pt x="136" y="128"/>
                      <a:pt x="136" y="128"/>
                    </a:cubicBezTo>
                    <a:cubicBezTo>
                      <a:pt x="140" y="128"/>
                      <a:pt x="142" y="128"/>
                      <a:pt x="148" y="128"/>
                    </a:cubicBezTo>
                    <a:cubicBezTo>
                      <a:pt x="148" y="116"/>
                      <a:pt x="148" y="116"/>
                      <a:pt x="148" y="116"/>
                    </a:cubicBezTo>
                    <a:lnTo>
                      <a:pt x="136" y="116"/>
                    </a:lnTo>
                    <a:close/>
                    <a:moveTo>
                      <a:pt x="112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12" y="92"/>
                      <a:pt x="112" y="92"/>
                      <a:pt x="112" y="92"/>
                    </a:cubicBezTo>
                    <a:lnTo>
                      <a:pt x="112" y="104"/>
                    </a:lnTo>
                    <a:close/>
                    <a:moveTo>
                      <a:pt x="112" y="116"/>
                    </a:move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17" y="128"/>
                      <a:pt x="120" y="128"/>
                      <a:pt x="124" y="128"/>
                    </a:cubicBezTo>
                    <a:cubicBezTo>
                      <a:pt x="124" y="116"/>
                      <a:pt x="124" y="116"/>
                      <a:pt x="124" y="116"/>
                    </a:cubicBezTo>
                    <a:lnTo>
                      <a:pt x="112" y="116"/>
                    </a:lnTo>
                    <a:close/>
                    <a:moveTo>
                      <a:pt x="112" y="80"/>
                    </a:move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68"/>
                      <a:pt x="124" y="68"/>
                      <a:pt x="124" y="68"/>
                    </a:cubicBezTo>
                    <a:cubicBezTo>
                      <a:pt x="120" y="68"/>
                      <a:pt x="117" y="68"/>
                      <a:pt x="112" y="68"/>
                    </a:cubicBezTo>
                    <a:lnTo>
                      <a:pt x="112" y="80"/>
                    </a:lnTo>
                    <a:close/>
                    <a:moveTo>
                      <a:pt x="136" y="68"/>
                    </a:moveTo>
                    <a:cubicBezTo>
                      <a:pt x="136" y="80"/>
                      <a:pt x="136" y="80"/>
                      <a:pt x="136" y="80"/>
                    </a:cubicBezTo>
                    <a:cubicBezTo>
                      <a:pt x="148" y="80"/>
                      <a:pt x="148" y="80"/>
                      <a:pt x="148" y="80"/>
                    </a:cubicBezTo>
                    <a:cubicBezTo>
                      <a:pt x="148" y="68"/>
                      <a:pt x="148" y="68"/>
                      <a:pt x="148" y="68"/>
                    </a:cubicBezTo>
                    <a:cubicBezTo>
                      <a:pt x="138" y="68"/>
                      <a:pt x="142" y="68"/>
                      <a:pt x="136" y="68"/>
                    </a:cubicBezTo>
                    <a:close/>
                    <a:moveTo>
                      <a:pt x="12" y="148"/>
                    </a:moveTo>
                    <a:cubicBezTo>
                      <a:pt x="12" y="168"/>
                      <a:pt x="12" y="168"/>
                      <a:pt x="12" y="168"/>
                    </a:cubicBezTo>
                    <a:cubicBezTo>
                      <a:pt x="179" y="168"/>
                      <a:pt x="179" y="168"/>
                      <a:pt x="179" y="168"/>
                    </a:cubicBezTo>
                    <a:cubicBezTo>
                      <a:pt x="179" y="148"/>
                      <a:pt x="179" y="148"/>
                      <a:pt x="179" y="148"/>
                    </a:cubicBezTo>
                    <a:lnTo>
                      <a:pt x="12" y="148"/>
                    </a:lnTo>
                    <a:close/>
                    <a:moveTo>
                      <a:pt x="96" y="68"/>
                    </a:moveTo>
                    <a:cubicBezTo>
                      <a:pt x="57" y="68"/>
                      <a:pt x="52" y="68"/>
                      <a:pt x="36" y="68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51" y="96"/>
                      <a:pt x="75" y="96"/>
                      <a:pt x="96" y="96"/>
                    </a:cubicBezTo>
                    <a:lnTo>
                      <a:pt x="96" y="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10"/>
              <p:cNvSpPr>
                <a:spLocks noEditPoints="1"/>
              </p:cNvSpPr>
              <p:nvPr userDrawn="1"/>
            </p:nvSpPr>
            <p:spPr bwMode="auto">
              <a:xfrm rot="18356885">
                <a:off x="1052002" y="4785985"/>
                <a:ext cx="566738" cy="752475"/>
              </a:xfrm>
              <a:custGeom>
                <a:avLst/>
                <a:gdLst>
                  <a:gd name="T0" fmla="*/ 9 w 151"/>
                  <a:gd name="T1" fmla="*/ 0 h 200"/>
                  <a:gd name="T2" fmla="*/ 0 w 151"/>
                  <a:gd name="T3" fmla="*/ 191 h 200"/>
                  <a:gd name="T4" fmla="*/ 142 w 151"/>
                  <a:gd name="T5" fmla="*/ 200 h 200"/>
                  <a:gd name="T6" fmla="*/ 151 w 151"/>
                  <a:gd name="T7" fmla="*/ 10 h 200"/>
                  <a:gd name="T8" fmla="*/ 50 w 151"/>
                  <a:gd name="T9" fmla="*/ 161 h 200"/>
                  <a:gd name="T10" fmla="*/ 29 w 151"/>
                  <a:gd name="T11" fmla="*/ 165 h 200"/>
                  <a:gd name="T12" fmla="*/ 24 w 151"/>
                  <a:gd name="T13" fmla="*/ 152 h 200"/>
                  <a:gd name="T14" fmla="*/ 46 w 151"/>
                  <a:gd name="T15" fmla="*/ 148 h 200"/>
                  <a:gd name="T16" fmla="*/ 50 w 151"/>
                  <a:gd name="T17" fmla="*/ 161 h 200"/>
                  <a:gd name="T18" fmla="*/ 46 w 151"/>
                  <a:gd name="T19" fmla="*/ 137 h 200"/>
                  <a:gd name="T20" fmla="*/ 24 w 151"/>
                  <a:gd name="T21" fmla="*/ 133 h 200"/>
                  <a:gd name="T22" fmla="*/ 29 w 151"/>
                  <a:gd name="T23" fmla="*/ 120 h 200"/>
                  <a:gd name="T24" fmla="*/ 50 w 151"/>
                  <a:gd name="T25" fmla="*/ 124 h 200"/>
                  <a:gd name="T26" fmla="*/ 50 w 151"/>
                  <a:gd name="T27" fmla="*/ 105 h 200"/>
                  <a:gd name="T28" fmla="*/ 29 w 151"/>
                  <a:gd name="T29" fmla="*/ 109 h 200"/>
                  <a:gd name="T30" fmla="*/ 24 w 151"/>
                  <a:gd name="T31" fmla="*/ 96 h 200"/>
                  <a:gd name="T32" fmla="*/ 46 w 151"/>
                  <a:gd name="T33" fmla="*/ 92 h 200"/>
                  <a:gd name="T34" fmla="*/ 50 w 151"/>
                  <a:gd name="T35" fmla="*/ 105 h 200"/>
                  <a:gd name="T36" fmla="*/ 83 w 151"/>
                  <a:gd name="T37" fmla="*/ 165 h 200"/>
                  <a:gd name="T38" fmla="*/ 63 w 151"/>
                  <a:gd name="T39" fmla="*/ 161 h 200"/>
                  <a:gd name="T40" fmla="*/ 67 w 151"/>
                  <a:gd name="T41" fmla="*/ 148 h 200"/>
                  <a:gd name="T42" fmla="*/ 88 w 151"/>
                  <a:gd name="T43" fmla="*/ 152 h 200"/>
                  <a:gd name="T44" fmla="*/ 88 w 151"/>
                  <a:gd name="T45" fmla="*/ 133 h 200"/>
                  <a:gd name="T46" fmla="*/ 67 w 151"/>
                  <a:gd name="T47" fmla="*/ 137 h 200"/>
                  <a:gd name="T48" fmla="*/ 63 w 151"/>
                  <a:gd name="T49" fmla="*/ 124 h 200"/>
                  <a:gd name="T50" fmla="*/ 83 w 151"/>
                  <a:gd name="T51" fmla="*/ 120 h 200"/>
                  <a:gd name="T52" fmla="*/ 88 w 151"/>
                  <a:gd name="T53" fmla="*/ 133 h 200"/>
                  <a:gd name="T54" fmla="*/ 83 w 151"/>
                  <a:gd name="T55" fmla="*/ 109 h 200"/>
                  <a:gd name="T56" fmla="*/ 63 w 151"/>
                  <a:gd name="T57" fmla="*/ 105 h 200"/>
                  <a:gd name="T58" fmla="*/ 67 w 151"/>
                  <a:gd name="T59" fmla="*/ 92 h 200"/>
                  <a:gd name="T60" fmla="*/ 88 w 151"/>
                  <a:gd name="T61" fmla="*/ 96 h 200"/>
                  <a:gd name="T62" fmla="*/ 128 w 151"/>
                  <a:gd name="T63" fmla="*/ 161 h 200"/>
                  <a:gd name="T64" fmla="*/ 104 w 151"/>
                  <a:gd name="T65" fmla="*/ 164 h 200"/>
                  <a:gd name="T66" fmla="*/ 99 w 151"/>
                  <a:gd name="T67" fmla="*/ 152 h 200"/>
                  <a:gd name="T68" fmla="*/ 123 w 151"/>
                  <a:gd name="T69" fmla="*/ 148 h 200"/>
                  <a:gd name="T70" fmla="*/ 128 w 151"/>
                  <a:gd name="T71" fmla="*/ 161 h 200"/>
                  <a:gd name="T72" fmla="*/ 123 w 151"/>
                  <a:gd name="T73" fmla="*/ 136 h 200"/>
                  <a:gd name="T74" fmla="*/ 99 w 151"/>
                  <a:gd name="T75" fmla="*/ 133 h 200"/>
                  <a:gd name="T76" fmla="*/ 104 w 151"/>
                  <a:gd name="T77" fmla="*/ 120 h 200"/>
                  <a:gd name="T78" fmla="*/ 128 w 151"/>
                  <a:gd name="T79" fmla="*/ 124 h 200"/>
                  <a:gd name="T80" fmla="*/ 128 w 151"/>
                  <a:gd name="T81" fmla="*/ 105 h 200"/>
                  <a:gd name="T82" fmla="*/ 104 w 151"/>
                  <a:gd name="T83" fmla="*/ 108 h 200"/>
                  <a:gd name="T84" fmla="*/ 99 w 151"/>
                  <a:gd name="T85" fmla="*/ 96 h 200"/>
                  <a:gd name="T86" fmla="*/ 123 w 151"/>
                  <a:gd name="T87" fmla="*/ 92 h 200"/>
                  <a:gd name="T88" fmla="*/ 128 w 151"/>
                  <a:gd name="T89" fmla="*/ 105 h 200"/>
                  <a:gd name="T90" fmla="*/ 103 w 151"/>
                  <a:gd name="T91" fmla="*/ 72 h 200"/>
                  <a:gd name="T92" fmla="*/ 103 w 151"/>
                  <a:gd name="T93" fmla="*/ 56 h 200"/>
                  <a:gd name="T94" fmla="*/ 130 w 151"/>
                  <a:gd name="T95" fmla="*/ 63 h 200"/>
                  <a:gd name="T96" fmla="*/ 136 w 151"/>
                  <a:gd name="T97" fmla="*/ 42 h 200"/>
                  <a:gd name="T98" fmla="*/ 22 w 151"/>
                  <a:gd name="T99" fmla="*/ 48 h 200"/>
                  <a:gd name="T100" fmla="*/ 16 w 151"/>
                  <a:gd name="T101" fmla="*/ 23 h 200"/>
                  <a:gd name="T102" fmla="*/ 129 w 151"/>
                  <a:gd name="T103" fmla="*/ 16 h 200"/>
                  <a:gd name="T104" fmla="*/ 136 w 151"/>
                  <a:gd name="T105" fmla="*/ 42 h 200"/>
                  <a:gd name="T106" fmla="*/ 120 w 151"/>
                  <a:gd name="T107" fmla="*/ 23 h 200"/>
                  <a:gd name="T108" fmla="*/ 124 w 151"/>
                  <a:gd name="T109" fmla="*/ 45 h 200"/>
                  <a:gd name="T110" fmla="*/ 127 w 151"/>
                  <a:gd name="T111" fmla="*/ 2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1" h="200">
                    <a:moveTo>
                      <a:pt x="14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6"/>
                      <a:pt x="4" y="200"/>
                      <a:pt x="9" y="200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7" y="200"/>
                      <a:pt x="151" y="196"/>
                      <a:pt x="151" y="191"/>
                    </a:cubicBezTo>
                    <a:cubicBezTo>
                      <a:pt x="151" y="10"/>
                      <a:pt x="151" y="10"/>
                      <a:pt x="151" y="10"/>
                    </a:cubicBezTo>
                    <a:cubicBezTo>
                      <a:pt x="151" y="4"/>
                      <a:pt x="147" y="0"/>
                      <a:pt x="142" y="0"/>
                    </a:cubicBezTo>
                    <a:close/>
                    <a:moveTo>
                      <a:pt x="50" y="161"/>
                    </a:moveTo>
                    <a:cubicBezTo>
                      <a:pt x="50" y="163"/>
                      <a:pt x="48" y="165"/>
                      <a:pt x="46" y="165"/>
                    </a:cubicBezTo>
                    <a:cubicBezTo>
                      <a:pt x="29" y="165"/>
                      <a:pt x="29" y="165"/>
                      <a:pt x="29" y="165"/>
                    </a:cubicBezTo>
                    <a:cubicBezTo>
                      <a:pt x="26" y="165"/>
                      <a:pt x="24" y="163"/>
                      <a:pt x="24" y="161"/>
                    </a:cubicBezTo>
                    <a:cubicBezTo>
                      <a:pt x="24" y="152"/>
                      <a:pt x="24" y="152"/>
                      <a:pt x="24" y="152"/>
                    </a:cubicBezTo>
                    <a:cubicBezTo>
                      <a:pt x="24" y="150"/>
                      <a:pt x="26" y="148"/>
                      <a:pt x="29" y="148"/>
                    </a:cubicBezTo>
                    <a:cubicBezTo>
                      <a:pt x="46" y="148"/>
                      <a:pt x="46" y="148"/>
                      <a:pt x="46" y="148"/>
                    </a:cubicBezTo>
                    <a:cubicBezTo>
                      <a:pt x="48" y="148"/>
                      <a:pt x="50" y="150"/>
                      <a:pt x="50" y="152"/>
                    </a:cubicBezTo>
                    <a:lnTo>
                      <a:pt x="50" y="161"/>
                    </a:lnTo>
                    <a:close/>
                    <a:moveTo>
                      <a:pt x="50" y="133"/>
                    </a:moveTo>
                    <a:cubicBezTo>
                      <a:pt x="50" y="135"/>
                      <a:pt x="48" y="137"/>
                      <a:pt x="46" y="137"/>
                    </a:cubicBezTo>
                    <a:cubicBezTo>
                      <a:pt x="29" y="137"/>
                      <a:pt x="29" y="137"/>
                      <a:pt x="29" y="137"/>
                    </a:cubicBezTo>
                    <a:cubicBezTo>
                      <a:pt x="26" y="137"/>
                      <a:pt x="24" y="135"/>
                      <a:pt x="24" y="133"/>
                    </a:cubicBezTo>
                    <a:cubicBezTo>
                      <a:pt x="24" y="124"/>
                      <a:pt x="24" y="124"/>
                      <a:pt x="24" y="124"/>
                    </a:cubicBezTo>
                    <a:cubicBezTo>
                      <a:pt x="24" y="122"/>
                      <a:pt x="26" y="120"/>
                      <a:pt x="29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0"/>
                      <a:pt x="50" y="122"/>
                      <a:pt x="50" y="124"/>
                    </a:cubicBezTo>
                    <a:lnTo>
                      <a:pt x="50" y="133"/>
                    </a:lnTo>
                    <a:close/>
                    <a:moveTo>
                      <a:pt x="50" y="105"/>
                    </a:moveTo>
                    <a:cubicBezTo>
                      <a:pt x="50" y="107"/>
                      <a:pt x="48" y="109"/>
                      <a:pt x="46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6" y="109"/>
                      <a:pt x="24" y="107"/>
                      <a:pt x="24" y="105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24" y="94"/>
                      <a:pt x="26" y="92"/>
                      <a:pt x="29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8" y="92"/>
                      <a:pt x="50" y="94"/>
                      <a:pt x="50" y="96"/>
                    </a:cubicBezTo>
                    <a:lnTo>
                      <a:pt x="50" y="105"/>
                    </a:lnTo>
                    <a:close/>
                    <a:moveTo>
                      <a:pt x="88" y="161"/>
                    </a:moveTo>
                    <a:cubicBezTo>
                      <a:pt x="88" y="163"/>
                      <a:pt x="86" y="165"/>
                      <a:pt x="83" y="165"/>
                    </a:cubicBezTo>
                    <a:cubicBezTo>
                      <a:pt x="67" y="165"/>
                      <a:pt x="67" y="165"/>
                      <a:pt x="67" y="165"/>
                    </a:cubicBezTo>
                    <a:cubicBezTo>
                      <a:pt x="65" y="165"/>
                      <a:pt x="63" y="163"/>
                      <a:pt x="63" y="161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3" y="150"/>
                      <a:pt x="65" y="148"/>
                      <a:pt x="67" y="148"/>
                    </a:cubicBezTo>
                    <a:cubicBezTo>
                      <a:pt x="83" y="148"/>
                      <a:pt x="83" y="148"/>
                      <a:pt x="83" y="148"/>
                    </a:cubicBezTo>
                    <a:cubicBezTo>
                      <a:pt x="86" y="148"/>
                      <a:pt x="88" y="150"/>
                      <a:pt x="88" y="152"/>
                    </a:cubicBezTo>
                    <a:lnTo>
                      <a:pt x="88" y="161"/>
                    </a:lnTo>
                    <a:close/>
                    <a:moveTo>
                      <a:pt x="88" y="133"/>
                    </a:moveTo>
                    <a:cubicBezTo>
                      <a:pt x="88" y="135"/>
                      <a:pt x="86" y="137"/>
                      <a:pt x="83" y="137"/>
                    </a:cubicBezTo>
                    <a:cubicBezTo>
                      <a:pt x="67" y="137"/>
                      <a:pt x="67" y="137"/>
                      <a:pt x="67" y="137"/>
                    </a:cubicBezTo>
                    <a:cubicBezTo>
                      <a:pt x="65" y="137"/>
                      <a:pt x="63" y="135"/>
                      <a:pt x="63" y="133"/>
                    </a:cubicBezTo>
                    <a:cubicBezTo>
                      <a:pt x="63" y="124"/>
                      <a:pt x="63" y="124"/>
                      <a:pt x="63" y="124"/>
                    </a:cubicBezTo>
                    <a:cubicBezTo>
                      <a:pt x="63" y="122"/>
                      <a:pt x="65" y="120"/>
                      <a:pt x="67" y="120"/>
                    </a:cubicBezTo>
                    <a:cubicBezTo>
                      <a:pt x="83" y="120"/>
                      <a:pt x="83" y="120"/>
                      <a:pt x="83" y="120"/>
                    </a:cubicBezTo>
                    <a:cubicBezTo>
                      <a:pt x="86" y="120"/>
                      <a:pt x="88" y="122"/>
                      <a:pt x="88" y="124"/>
                    </a:cubicBezTo>
                    <a:lnTo>
                      <a:pt x="88" y="133"/>
                    </a:lnTo>
                    <a:close/>
                    <a:moveTo>
                      <a:pt x="88" y="105"/>
                    </a:moveTo>
                    <a:cubicBezTo>
                      <a:pt x="88" y="107"/>
                      <a:pt x="86" y="109"/>
                      <a:pt x="83" y="109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5" y="109"/>
                      <a:pt x="63" y="107"/>
                      <a:pt x="63" y="105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4"/>
                      <a:pt x="65" y="92"/>
                      <a:pt x="67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86" y="92"/>
                      <a:pt x="88" y="94"/>
                      <a:pt x="88" y="96"/>
                    </a:cubicBezTo>
                    <a:lnTo>
                      <a:pt x="88" y="105"/>
                    </a:lnTo>
                    <a:close/>
                    <a:moveTo>
                      <a:pt x="128" y="161"/>
                    </a:moveTo>
                    <a:cubicBezTo>
                      <a:pt x="128" y="163"/>
                      <a:pt x="125" y="164"/>
                      <a:pt x="123" y="164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2" y="164"/>
                      <a:pt x="99" y="163"/>
                      <a:pt x="99" y="161"/>
                    </a:cubicBezTo>
                    <a:cubicBezTo>
                      <a:pt x="99" y="152"/>
                      <a:pt x="99" y="152"/>
                      <a:pt x="99" y="152"/>
                    </a:cubicBezTo>
                    <a:cubicBezTo>
                      <a:pt x="99" y="150"/>
                      <a:pt x="102" y="148"/>
                      <a:pt x="104" y="148"/>
                    </a:cubicBezTo>
                    <a:cubicBezTo>
                      <a:pt x="123" y="148"/>
                      <a:pt x="123" y="148"/>
                      <a:pt x="123" y="148"/>
                    </a:cubicBezTo>
                    <a:cubicBezTo>
                      <a:pt x="125" y="148"/>
                      <a:pt x="128" y="150"/>
                      <a:pt x="128" y="152"/>
                    </a:cubicBezTo>
                    <a:lnTo>
                      <a:pt x="128" y="161"/>
                    </a:lnTo>
                    <a:close/>
                    <a:moveTo>
                      <a:pt x="128" y="133"/>
                    </a:moveTo>
                    <a:cubicBezTo>
                      <a:pt x="128" y="135"/>
                      <a:pt x="125" y="136"/>
                      <a:pt x="123" y="136"/>
                    </a:cubicBez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02" y="136"/>
                      <a:pt x="99" y="135"/>
                      <a:pt x="99" y="133"/>
                    </a:cubicBezTo>
                    <a:cubicBezTo>
                      <a:pt x="99" y="124"/>
                      <a:pt x="99" y="124"/>
                      <a:pt x="99" y="124"/>
                    </a:cubicBezTo>
                    <a:cubicBezTo>
                      <a:pt x="99" y="122"/>
                      <a:pt x="102" y="120"/>
                      <a:pt x="104" y="120"/>
                    </a:cubicBezTo>
                    <a:cubicBezTo>
                      <a:pt x="123" y="120"/>
                      <a:pt x="123" y="120"/>
                      <a:pt x="123" y="120"/>
                    </a:cubicBezTo>
                    <a:cubicBezTo>
                      <a:pt x="125" y="120"/>
                      <a:pt x="128" y="122"/>
                      <a:pt x="128" y="124"/>
                    </a:cubicBezTo>
                    <a:lnTo>
                      <a:pt x="128" y="133"/>
                    </a:lnTo>
                    <a:close/>
                    <a:moveTo>
                      <a:pt x="128" y="105"/>
                    </a:moveTo>
                    <a:cubicBezTo>
                      <a:pt x="128" y="107"/>
                      <a:pt x="125" y="108"/>
                      <a:pt x="123" y="108"/>
                    </a:cubicBezTo>
                    <a:cubicBezTo>
                      <a:pt x="104" y="108"/>
                      <a:pt x="104" y="108"/>
                      <a:pt x="104" y="108"/>
                    </a:cubicBezTo>
                    <a:cubicBezTo>
                      <a:pt x="102" y="108"/>
                      <a:pt x="99" y="107"/>
                      <a:pt x="99" y="105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4"/>
                      <a:pt x="102" y="92"/>
                      <a:pt x="104" y="92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5" y="92"/>
                      <a:pt x="128" y="94"/>
                      <a:pt x="128" y="96"/>
                    </a:cubicBezTo>
                    <a:lnTo>
                      <a:pt x="128" y="105"/>
                    </a:lnTo>
                    <a:close/>
                    <a:moveTo>
                      <a:pt x="126" y="72"/>
                    </a:moveTo>
                    <a:cubicBezTo>
                      <a:pt x="103" y="72"/>
                      <a:pt x="103" y="72"/>
                      <a:pt x="103" y="72"/>
                    </a:cubicBezTo>
                    <a:cubicBezTo>
                      <a:pt x="100" y="72"/>
                      <a:pt x="99" y="67"/>
                      <a:pt x="99" y="63"/>
                    </a:cubicBezTo>
                    <a:cubicBezTo>
                      <a:pt x="99" y="60"/>
                      <a:pt x="100" y="56"/>
                      <a:pt x="103" y="56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8" y="56"/>
                      <a:pt x="130" y="60"/>
                      <a:pt x="130" y="63"/>
                    </a:cubicBezTo>
                    <a:cubicBezTo>
                      <a:pt x="130" y="67"/>
                      <a:pt x="128" y="72"/>
                      <a:pt x="126" y="72"/>
                    </a:cubicBezTo>
                    <a:close/>
                    <a:moveTo>
                      <a:pt x="136" y="42"/>
                    </a:moveTo>
                    <a:cubicBezTo>
                      <a:pt x="136" y="45"/>
                      <a:pt x="133" y="48"/>
                      <a:pt x="129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19" y="48"/>
                      <a:pt x="16" y="45"/>
                      <a:pt x="16" y="4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19"/>
                      <a:pt x="19" y="16"/>
                      <a:pt x="22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33" y="16"/>
                      <a:pt x="136" y="19"/>
                      <a:pt x="136" y="23"/>
                    </a:cubicBezTo>
                    <a:lnTo>
                      <a:pt x="136" y="42"/>
                    </a:lnTo>
                    <a:close/>
                    <a:moveTo>
                      <a:pt x="124" y="20"/>
                    </a:moveTo>
                    <a:cubicBezTo>
                      <a:pt x="122" y="20"/>
                      <a:pt x="120" y="21"/>
                      <a:pt x="120" y="23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0" y="44"/>
                      <a:pt x="122" y="45"/>
                      <a:pt x="124" y="45"/>
                    </a:cubicBezTo>
                    <a:cubicBezTo>
                      <a:pt x="126" y="45"/>
                      <a:pt x="127" y="44"/>
                      <a:pt x="127" y="4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7" y="21"/>
                      <a:pt x="126" y="20"/>
                      <a:pt x="124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11"/>
              <p:cNvSpPr>
                <a:spLocks noEditPoints="1"/>
              </p:cNvSpPr>
              <p:nvPr userDrawn="1"/>
            </p:nvSpPr>
            <p:spPr bwMode="auto">
              <a:xfrm rot="20567118">
                <a:off x="1675593" y="5327216"/>
                <a:ext cx="750888" cy="752475"/>
              </a:xfrm>
              <a:custGeom>
                <a:avLst/>
                <a:gdLst>
                  <a:gd name="T0" fmla="*/ 193 w 200"/>
                  <a:gd name="T1" fmla="*/ 148 h 200"/>
                  <a:gd name="T2" fmla="*/ 158 w 200"/>
                  <a:gd name="T3" fmla="*/ 148 h 200"/>
                  <a:gd name="T4" fmla="*/ 134 w 200"/>
                  <a:gd name="T5" fmla="*/ 126 h 200"/>
                  <a:gd name="T6" fmla="*/ 159 w 200"/>
                  <a:gd name="T7" fmla="*/ 104 h 200"/>
                  <a:gd name="T8" fmla="*/ 193 w 200"/>
                  <a:gd name="T9" fmla="*/ 104 h 200"/>
                  <a:gd name="T10" fmla="*/ 200 w 200"/>
                  <a:gd name="T11" fmla="*/ 110 h 200"/>
                  <a:gd name="T12" fmla="*/ 200 w 200"/>
                  <a:gd name="T13" fmla="*/ 141 h 200"/>
                  <a:gd name="T14" fmla="*/ 193 w 200"/>
                  <a:gd name="T15" fmla="*/ 148 h 200"/>
                  <a:gd name="T16" fmla="*/ 152 w 200"/>
                  <a:gd name="T17" fmla="*/ 117 h 200"/>
                  <a:gd name="T18" fmla="*/ 143 w 200"/>
                  <a:gd name="T19" fmla="*/ 126 h 200"/>
                  <a:gd name="T20" fmla="*/ 152 w 200"/>
                  <a:gd name="T21" fmla="*/ 136 h 200"/>
                  <a:gd name="T22" fmla="*/ 162 w 200"/>
                  <a:gd name="T23" fmla="*/ 126 h 200"/>
                  <a:gd name="T24" fmla="*/ 152 w 200"/>
                  <a:gd name="T25" fmla="*/ 117 h 200"/>
                  <a:gd name="T26" fmla="*/ 134 w 200"/>
                  <a:gd name="T27" fmla="*/ 152 h 200"/>
                  <a:gd name="T28" fmla="*/ 192 w 200"/>
                  <a:gd name="T29" fmla="*/ 152 h 200"/>
                  <a:gd name="T30" fmla="*/ 192 w 200"/>
                  <a:gd name="T31" fmla="*/ 166 h 200"/>
                  <a:gd name="T32" fmla="*/ 160 w 200"/>
                  <a:gd name="T33" fmla="*/ 200 h 200"/>
                  <a:gd name="T34" fmla="*/ 33 w 200"/>
                  <a:gd name="T35" fmla="*/ 200 h 200"/>
                  <a:gd name="T36" fmla="*/ 0 w 200"/>
                  <a:gd name="T37" fmla="*/ 166 h 200"/>
                  <a:gd name="T38" fmla="*/ 0 w 200"/>
                  <a:gd name="T39" fmla="*/ 87 h 200"/>
                  <a:gd name="T40" fmla="*/ 33 w 200"/>
                  <a:gd name="T41" fmla="*/ 52 h 200"/>
                  <a:gd name="T42" fmla="*/ 160 w 200"/>
                  <a:gd name="T43" fmla="*/ 52 h 200"/>
                  <a:gd name="T44" fmla="*/ 192 w 200"/>
                  <a:gd name="T45" fmla="*/ 87 h 200"/>
                  <a:gd name="T46" fmla="*/ 192 w 200"/>
                  <a:gd name="T47" fmla="*/ 100 h 200"/>
                  <a:gd name="T48" fmla="*/ 133 w 200"/>
                  <a:gd name="T49" fmla="*/ 100 h 200"/>
                  <a:gd name="T50" fmla="*/ 134 w 200"/>
                  <a:gd name="T51" fmla="*/ 152 h 200"/>
                  <a:gd name="T52" fmla="*/ 117 w 200"/>
                  <a:gd name="T53" fmla="*/ 21 h 200"/>
                  <a:gd name="T54" fmla="*/ 60 w 200"/>
                  <a:gd name="T55" fmla="*/ 44 h 200"/>
                  <a:gd name="T56" fmla="*/ 27 w 200"/>
                  <a:gd name="T57" fmla="*/ 44 h 200"/>
                  <a:gd name="T58" fmla="*/ 121 w 200"/>
                  <a:gd name="T59" fmla="*/ 0 h 200"/>
                  <a:gd name="T60" fmla="*/ 155 w 200"/>
                  <a:gd name="T61" fmla="*/ 44 h 200"/>
                  <a:gd name="T62" fmla="*/ 134 w 200"/>
                  <a:gd name="T63" fmla="*/ 44 h 200"/>
                  <a:gd name="T64" fmla="*/ 117 w 200"/>
                  <a:gd name="T65" fmla="*/ 2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200">
                    <a:moveTo>
                      <a:pt x="193" y="148"/>
                    </a:moveTo>
                    <a:cubicBezTo>
                      <a:pt x="193" y="148"/>
                      <a:pt x="177" y="148"/>
                      <a:pt x="158" y="148"/>
                    </a:cubicBezTo>
                    <a:cubicBezTo>
                      <a:pt x="144" y="148"/>
                      <a:pt x="134" y="144"/>
                      <a:pt x="134" y="126"/>
                    </a:cubicBezTo>
                    <a:cubicBezTo>
                      <a:pt x="134" y="110"/>
                      <a:pt x="144" y="104"/>
                      <a:pt x="159" y="104"/>
                    </a:cubicBezTo>
                    <a:cubicBezTo>
                      <a:pt x="193" y="104"/>
                      <a:pt x="193" y="104"/>
                      <a:pt x="193" y="104"/>
                    </a:cubicBezTo>
                    <a:cubicBezTo>
                      <a:pt x="197" y="104"/>
                      <a:pt x="200" y="107"/>
                      <a:pt x="200" y="110"/>
                    </a:cubicBezTo>
                    <a:cubicBezTo>
                      <a:pt x="200" y="141"/>
                      <a:pt x="200" y="141"/>
                      <a:pt x="200" y="141"/>
                    </a:cubicBezTo>
                    <a:cubicBezTo>
                      <a:pt x="200" y="145"/>
                      <a:pt x="197" y="148"/>
                      <a:pt x="193" y="148"/>
                    </a:cubicBezTo>
                    <a:close/>
                    <a:moveTo>
                      <a:pt x="152" y="117"/>
                    </a:moveTo>
                    <a:cubicBezTo>
                      <a:pt x="147" y="117"/>
                      <a:pt x="143" y="121"/>
                      <a:pt x="143" y="126"/>
                    </a:cubicBezTo>
                    <a:cubicBezTo>
                      <a:pt x="143" y="132"/>
                      <a:pt x="147" y="136"/>
                      <a:pt x="152" y="136"/>
                    </a:cubicBezTo>
                    <a:cubicBezTo>
                      <a:pt x="158" y="136"/>
                      <a:pt x="162" y="132"/>
                      <a:pt x="162" y="126"/>
                    </a:cubicBezTo>
                    <a:cubicBezTo>
                      <a:pt x="162" y="121"/>
                      <a:pt x="158" y="117"/>
                      <a:pt x="152" y="117"/>
                    </a:cubicBezTo>
                    <a:close/>
                    <a:moveTo>
                      <a:pt x="134" y="152"/>
                    </a:moveTo>
                    <a:cubicBezTo>
                      <a:pt x="135" y="152"/>
                      <a:pt x="180" y="152"/>
                      <a:pt x="192" y="152"/>
                    </a:cubicBezTo>
                    <a:cubicBezTo>
                      <a:pt x="192" y="160"/>
                      <a:pt x="192" y="166"/>
                      <a:pt x="192" y="166"/>
                    </a:cubicBezTo>
                    <a:cubicBezTo>
                      <a:pt x="192" y="185"/>
                      <a:pt x="178" y="200"/>
                      <a:pt x="160" y="200"/>
                    </a:cubicBezTo>
                    <a:cubicBezTo>
                      <a:pt x="33" y="200"/>
                      <a:pt x="33" y="200"/>
                      <a:pt x="33" y="200"/>
                    </a:cubicBezTo>
                    <a:cubicBezTo>
                      <a:pt x="15" y="200"/>
                      <a:pt x="0" y="185"/>
                      <a:pt x="0" y="16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68"/>
                      <a:pt x="15" y="52"/>
                      <a:pt x="33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78" y="52"/>
                      <a:pt x="192" y="68"/>
                      <a:pt x="192" y="87"/>
                    </a:cubicBezTo>
                    <a:cubicBezTo>
                      <a:pt x="192" y="87"/>
                      <a:pt x="192" y="92"/>
                      <a:pt x="192" y="100"/>
                    </a:cubicBezTo>
                    <a:cubicBezTo>
                      <a:pt x="179" y="100"/>
                      <a:pt x="150" y="100"/>
                      <a:pt x="133" y="100"/>
                    </a:cubicBezTo>
                    <a:cubicBezTo>
                      <a:pt x="120" y="100"/>
                      <a:pt x="120" y="152"/>
                      <a:pt x="134" y="152"/>
                    </a:cubicBezTo>
                    <a:close/>
                    <a:moveTo>
                      <a:pt x="117" y="21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34" y="44"/>
                      <a:pt x="134" y="44"/>
                      <a:pt x="134" y="44"/>
                    </a:cubicBezTo>
                    <a:lnTo>
                      <a:pt x="11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12"/>
              <p:cNvSpPr>
                <a:spLocks noEditPoints="1"/>
              </p:cNvSpPr>
              <p:nvPr userDrawn="1"/>
            </p:nvSpPr>
            <p:spPr bwMode="auto">
              <a:xfrm rot="19786341">
                <a:off x="310857" y="1207731"/>
                <a:ext cx="946467" cy="852618"/>
              </a:xfrm>
              <a:custGeom>
                <a:avLst/>
                <a:gdLst>
                  <a:gd name="T0" fmla="*/ 8 w 200"/>
                  <a:gd name="T1" fmla="*/ 180 h 180"/>
                  <a:gd name="T2" fmla="*/ 8 w 200"/>
                  <a:gd name="T3" fmla="*/ 164 h 180"/>
                  <a:gd name="T4" fmla="*/ 20 w 200"/>
                  <a:gd name="T5" fmla="*/ 100 h 180"/>
                  <a:gd name="T6" fmla="*/ 32 w 200"/>
                  <a:gd name="T7" fmla="*/ 164 h 180"/>
                  <a:gd name="T8" fmla="*/ 80 w 200"/>
                  <a:gd name="T9" fmla="*/ 96 h 180"/>
                  <a:gd name="T10" fmla="*/ 88 w 200"/>
                  <a:gd name="T11" fmla="*/ 164 h 180"/>
                  <a:gd name="T12" fmla="*/ 172 w 200"/>
                  <a:gd name="T13" fmla="*/ 100 h 180"/>
                  <a:gd name="T14" fmla="*/ 184 w 200"/>
                  <a:gd name="T15" fmla="*/ 164 h 180"/>
                  <a:gd name="T16" fmla="*/ 200 w 200"/>
                  <a:gd name="T17" fmla="*/ 172 h 180"/>
                  <a:gd name="T18" fmla="*/ 96 w 200"/>
                  <a:gd name="T19" fmla="*/ 129 h 180"/>
                  <a:gd name="T20" fmla="*/ 129 w 200"/>
                  <a:gd name="T21" fmla="*/ 102 h 180"/>
                  <a:gd name="T22" fmla="*/ 96 w 200"/>
                  <a:gd name="T23" fmla="*/ 129 h 180"/>
                  <a:gd name="T24" fmla="*/ 131 w 200"/>
                  <a:gd name="T25" fmla="*/ 152 h 180"/>
                  <a:gd name="T26" fmla="*/ 158 w 200"/>
                  <a:gd name="T27" fmla="*/ 119 h 180"/>
                  <a:gd name="T28" fmla="*/ 100 w 200"/>
                  <a:gd name="T29" fmla="*/ 149 h 180"/>
                  <a:gd name="T30" fmla="*/ 151 w 200"/>
                  <a:gd name="T31" fmla="*/ 104 h 180"/>
                  <a:gd name="T32" fmla="*/ 100 w 200"/>
                  <a:gd name="T33" fmla="*/ 149 h 180"/>
                  <a:gd name="T34" fmla="*/ 64 w 200"/>
                  <a:gd name="T35" fmla="*/ 102 h 180"/>
                  <a:gd name="T36" fmla="*/ 68 w 200"/>
                  <a:gd name="T37" fmla="*/ 116 h 180"/>
                  <a:gd name="T38" fmla="*/ 71 w 200"/>
                  <a:gd name="T39" fmla="*/ 146 h 180"/>
                  <a:gd name="T40" fmla="*/ 57 w 200"/>
                  <a:gd name="T41" fmla="*/ 146 h 180"/>
                  <a:gd name="T42" fmla="*/ 60 w 200"/>
                  <a:gd name="T43" fmla="*/ 115 h 180"/>
                  <a:gd name="T44" fmla="*/ 181 w 200"/>
                  <a:gd name="T45" fmla="*/ 92 h 180"/>
                  <a:gd name="T46" fmla="*/ 163 w 200"/>
                  <a:gd name="T47" fmla="*/ 76 h 180"/>
                  <a:gd name="T48" fmla="*/ 134 w 200"/>
                  <a:gd name="T49" fmla="*/ 76 h 180"/>
                  <a:gd name="T50" fmla="*/ 116 w 200"/>
                  <a:gd name="T51" fmla="*/ 92 h 180"/>
                  <a:gd name="T52" fmla="*/ 99 w 200"/>
                  <a:gd name="T53" fmla="*/ 76 h 180"/>
                  <a:gd name="T54" fmla="*/ 69 w 200"/>
                  <a:gd name="T55" fmla="*/ 76 h 180"/>
                  <a:gd name="T56" fmla="*/ 51 w 200"/>
                  <a:gd name="T57" fmla="*/ 92 h 180"/>
                  <a:gd name="T58" fmla="*/ 34 w 200"/>
                  <a:gd name="T59" fmla="*/ 76 h 180"/>
                  <a:gd name="T60" fmla="*/ 4 w 200"/>
                  <a:gd name="T61" fmla="*/ 76 h 180"/>
                  <a:gd name="T62" fmla="*/ 4 w 200"/>
                  <a:gd name="T63" fmla="*/ 72 h 180"/>
                  <a:gd name="T64" fmla="*/ 196 w 200"/>
                  <a:gd name="T65" fmla="*/ 76 h 180"/>
                  <a:gd name="T66" fmla="*/ 181 w 200"/>
                  <a:gd name="T67" fmla="*/ 92 h 180"/>
                  <a:gd name="T68" fmla="*/ 177 w 200"/>
                  <a:gd name="T69" fmla="*/ 12 h 180"/>
                  <a:gd name="T70" fmla="*/ 4 w 200"/>
                  <a:gd name="T71" fmla="*/ 68 h 180"/>
                  <a:gd name="T72" fmla="*/ 164 w 200"/>
                  <a:gd name="T73" fmla="*/ 64 h 180"/>
                  <a:gd name="T74" fmla="*/ 160 w 200"/>
                  <a:gd name="T75" fmla="*/ 16 h 180"/>
                  <a:gd name="T76" fmla="*/ 164 w 200"/>
                  <a:gd name="T77" fmla="*/ 64 h 180"/>
                  <a:gd name="T78" fmla="*/ 140 w 200"/>
                  <a:gd name="T79" fmla="*/ 64 h 180"/>
                  <a:gd name="T80" fmla="*/ 124 w 200"/>
                  <a:gd name="T81" fmla="*/ 16 h 180"/>
                  <a:gd name="T82" fmla="*/ 96 w 200"/>
                  <a:gd name="T83" fmla="*/ 64 h 180"/>
                  <a:gd name="T84" fmla="*/ 104 w 200"/>
                  <a:gd name="T85" fmla="*/ 16 h 180"/>
                  <a:gd name="T86" fmla="*/ 96 w 200"/>
                  <a:gd name="T87" fmla="*/ 64 h 180"/>
                  <a:gd name="T88" fmla="*/ 76 w 200"/>
                  <a:gd name="T89" fmla="*/ 16 h 180"/>
                  <a:gd name="T90" fmla="*/ 60 w 200"/>
                  <a:gd name="T91" fmla="*/ 64 h 180"/>
                  <a:gd name="T92" fmla="*/ 36 w 200"/>
                  <a:gd name="T93" fmla="*/ 64 h 180"/>
                  <a:gd name="T94" fmla="*/ 40 w 200"/>
                  <a:gd name="T95" fmla="*/ 16 h 180"/>
                  <a:gd name="T96" fmla="*/ 36 w 200"/>
                  <a:gd name="T97" fmla="*/ 64 h 180"/>
                  <a:gd name="T98" fmla="*/ 180 w 200"/>
                  <a:gd name="T99" fmla="*/ 0 h 180"/>
                  <a:gd name="T100" fmla="*/ 20 w 200"/>
                  <a:gd name="T101" fmla="*/ 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0" h="180">
                    <a:moveTo>
                      <a:pt x="192" y="180"/>
                    </a:moveTo>
                    <a:cubicBezTo>
                      <a:pt x="8" y="180"/>
                      <a:pt x="8" y="180"/>
                      <a:pt x="8" y="180"/>
                    </a:cubicBezTo>
                    <a:cubicBezTo>
                      <a:pt x="3" y="180"/>
                      <a:pt x="0" y="177"/>
                      <a:pt x="0" y="172"/>
                    </a:cubicBezTo>
                    <a:cubicBezTo>
                      <a:pt x="0" y="168"/>
                      <a:pt x="3" y="164"/>
                      <a:pt x="8" y="164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20" y="100"/>
                      <a:pt x="20" y="100"/>
                      <a:pt x="20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64"/>
                      <a:pt x="32" y="164"/>
                      <a:pt x="32" y="16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88" y="96"/>
                      <a:pt x="88" y="96"/>
                      <a:pt x="88" y="96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172" y="164"/>
                      <a:pt x="172" y="164"/>
                      <a:pt x="172" y="164"/>
                    </a:cubicBezTo>
                    <a:cubicBezTo>
                      <a:pt x="172" y="100"/>
                      <a:pt x="172" y="100"/>
                      <a:pt x="172" y="100"/>
                    </a:cubicBezTo>
                    <a:cubicBezTo>
                      <a:pt x="184" y="100"/>
                      <a:pt x="184" y="100"/>
                      <a:pt x="184" y="100"/>
                    </a:cubicBezTo>
                    <a:cubicBezTo>
                      <a:pt x="184" y="164"/>
                      <a:pt x="184" y="164"/>
                      <a:pt x="184" y="164"/>
                    </a:cubicBezTo>
                    <a:cubicBezTo>
                      <a:pt x="192" y="164"/>
                      <a:pt x="192" y="164"/>
                      <a:pt x="192" y="164"/>
                    </a:cubicBezTo>
                    <a:cubicBezTo>
                      <a:pt x="196" y="164"/>
                      <a:pt x="200" y="168"/>
                      <a:pt x="200" y="172"/>
                    </a:cubicBezTo>
                    <a:cubicBezTo>
                      <a:pt x="200" y="177"/>
                      <a:pt x="196" y="180"/>
                      <a:pt x="192" y="180"/>
                    </a:cubicBezTo>
                    <a:close/>
                    <a:moveTo>
                      <a:pt x="96" y="129"/>
                    </a:moveTo>
                    <a:cubicBezTo>
                      <a:pt x="126" y="99"/>
                      <a:pt x="126" y="99"/>
                      <a:pt x="126" y="99"/>
                    </a:cubicBezTo>
                    <a:cubicBezTo>
                      <a:pt x="129" y="102"/>
                      <a:pt x="129" y="102"/>
                      <a:pt x="129" y="102"/>
                    </a:cubicBezTo>
                    <a:cubicBezTo>
                      <a:pt x="99" y="132"/>
                      <a:pt x="99" y="132"/>
                      <a:pt x="99" y="132"/>
                    </a:cubicBezTo>
                    <a:lnTo>
                      <a:pt x="96" y="129"/>
                    </a:lnTo>
                    <a:close/>
                    <a:moveTo>
                      <a:pt x="161" y="122"/>
                    </a:moveTo>
                    <a:cubicBezTo>
                      <a:pt x="131" y="152"/>
                      <a:pt x="131" y="152"/>
                      <a:pt x="131" y="152"/>
                    </a:cubicBezTo>
                    <a:cubicBezTo>
                      <a:pt x="128" y="149"/>
                      <a:pt x="128" y="149"/>
                      <a:pt x="128" y="14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61" y="122"/>
                    </a:lnTo>
                    <a:close/>
                    <a:moveTo>
                      <a:pt x="100" y="149"/>
                    </a:moveTo>
                    <a:cubicBezTo>
                      <a:pt x="148" y="101"/>
                      <a:pt x="148" y="101"/>
                      <a:pt x="148" y="101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03" y="152"/>
                      <a:pt x="103" y="152"/>
                      <a:pt x="103" y="152"/>
                    </a:cubicBezTo>
                    <a:lnTo>
                      <a:pt x="100" y="149"/>
                    </a:lnTo>
                    <a:close/>
                    <a:moveTo>
                      <a:pt x="57" y="110"/>
                    </a:moveTo>
                    <a:cubicBezTo>
                      <a:pt x="57" y="106"/>
                      <a:pt x="60" y="102"/>
                      <a:pt x="64" y="102"/>
                    </a:cubicBezTo>
                    <a:cubicBezTo>
                      <a:pt x="68" y="102"/>
                      <a:pt x="71" y="106"/>
                      <a:pt x="71" y="110"/>
                    </a:cubicBezTo>
                    <a:cubicBezTo>
                      <a:pt x="71" y="112"/>
                      <a:pt x="70" y="114"/>
                      <a:pt x="68" y="116"/>
                    </a:cubicBezTo>
                    <a:cubicBezTo>
                      <a:pt x="68" y="140"/>
                      <a:pt x="68" y="140"/>
                      <a:pt x="68" y="140"/>
                    </a:cubicBezTo>
                    <a:cubicBezTo>
                      <a:pt x="70" y="141"/>
                      <a:pt x="71" y="143"/>
                      <a:pt x="71" y="146"/>
                    </a:cubicBezTo>
                    <a:cubicBezTo>
                      <a:pt x="71" y="150"/>
                      <a:pt x="68" y="153"/>
                      <a:pt x="64" y="153"/>
                    </a:cubicBezTo>
                    <a:cubicBezTo>
                      <a:pt x="60" y="153"/>
                      <a:pt x="57" y="150"/>
                      <a:pt x="57" y="146"/>
                    </a:cubicBezTo>
                    <a:cubicBezTo>
                      <a:pt x="57" y="143"/>
                      <a:pt x="58" y="141"/>
                      <a:pt x="60" y="140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58" y="114"/>
                      <a:pt x="57" y="112"/>
                      <a:pt x="57" y="110"/>
                    </a:cubicBezTo>
                    <a:close/>
                    <a:moveTo>
                      <a:pt x="181" y="92"/>
                    </a:moveTo>
                    <a:cubicBezTo>
                      <a:pt x="173" y="92"/>
                      <a:pt x="167" y="85"/>
                      <a:pt x="166" y="76"/>
                    </a:cubicBezTo>
                    <a:cubicBezTo>
                      <a:pt x="163" y="76"/>
                      <a:pt x="163" y="76"/>
                      <a:pt x="163" y="76"/>
                    </a:cubicBezTo>
                    <a:cubicBezTo>
                      <a:pt x="163" y="85"/>
                      <a:pt x="156" y="92"/>
                      <a:pt x="148" y="92"/>
                    </a:cubicBezTo>
                    <a:cubicBezTo>
                      <a:pt x="141" y="92"/>
                      <a:pt x="134" y="85"/>
                      <a:pt x="134" y="76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0" y="85"/>
                      <a:pt x="124" y="92"/>
                      <a:pt x="116" y="92"/>
                    </a:cubicBezTo>
                    <a:cubicBezTo>
                      <a:pt x="108" y="92"/>
                      <a:pt x="102" y="85"/>
                      <a:pt x="101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8" y="85"/>
                      <a:pt x="92" y="92"/>
                      <a:pt x="84" y="92"/>
                    </a:cubicBezTo>
                    <a:cubicBezTo>
                      <a:pt x="76" y="92"/>
                      <a:pt x="69" y="85"/>
                      <a:pt x="69" y="76"/>
                    </a:cubicBezTo>
                    <a:cubicBezTo>
                      <a:pt x="66" y="76"/>
                      <a:pt x="66" y="76"/>
                      <a:pt x="66" y="76"/>
                    </a:cubicBezTo>
                    <a:cubicBezTo>
                      <a:pt x="66" y="85"/>
                      <a:pt x="59" y="92"/>
                      <a:pt x="51" y="92"/>
                    </a:cubicBezTo>
                    <a:cubicBezTo>
                      <a:pt x="44" y="92"/>
                      <a:pt x="37" y="85"/>
                      <a:pt x="37" y="7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3" y="85"/>
                      <a:pt x="27" y="92"/>
                      <a:pt x="19" y="92"/>
                    </a:cubicBezTo>
                    <a:cubicBezTo>
                      <a:pt x="11" y="92"/>
                      <a:pt x="5" y="8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196" y="72"/>
                      <a:pt x="196" y="72"/>
                      <a:pt x="196" y="72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6" y="76"/>
                      <a:pt x="196" y="76"/>
                      <a:pt x="196" y="76"/>
                    </a:cubicBezTo>
                    <a:cubicBezTo>
                      <a:pt x="195" y="85"/>
                      <a:pt x="189" y="92"/>
                      <a:pt x="181" y="92"/>
                    </a:cubicBezTo>
                    <a:close/>
                    <a:moveTo>
                      <a:pt x="22" y="12"/>
                    </a:moveTo>
                    <a:cubicBezTo>
                      <a:pt x="177" y="12"/>
                      <a:pt x="177" y="12"/>
                      <a:pt x="177" y="12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4" y="68"/>
                      <a:pt x="4" y="68"/>
                      <a:pt x="4" y="68"/>
                    </a:cubicBezTo>
                    <a:lnTo>
                      <a:pt x="22" y="12"/>
                    </a:lnTo>
                    <a:close/>
                    <a:moveTo>
                      <a:pt x="164" y="64"/>
                    </a:moveTo>
                    <a:cubicBezTo>
                      <a:pt x="172" y="64"/>
                      <a:pt x="172" y="64"/>
                      <a:pt x="172" y="64"/>
                    </a:cubicBezTo>
                    <a:cubicBezTo>
                      <a:pt x="160" y="16"/>
                      <a:pt x="160" y="16"/>
                      <a:pt x="160" y="16"/>
                    </a:cubicBezTo>
                    <a:cubicBezTo>
                      <a:pt x="152" y="16"/>
                      <a:pt x="152" y="16"/>
                      <a:pt x="152" y="16"/>
                    </a:cubicBezTo>
                    <a:lnTo>
                      <a:pt x="164" y="64"/>
                    </a:lnTo>
                    <a:close/>
                    <a:moveTo>
                      <a:pt x="132" y="64"/>
                    </a:moveTo>
                    <a:cubicBezTo>
                      <a:pt x="140" y="64"/>
                      <a:pt x="140" y="64"/>
                      <a:pt x="140" y="64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24" y="16"/>
                      <a:pt x="124" y="16"/>
                      <a:pt x="124" y="16"/>
                    </a:cubicBezTo>
                    <a:lnTo>
                      <a:pt x="132" y="64"/>
                    </a:lnTo>
                    <a:close/>
                    <a:moveTo>
                      <a:pt x="96" y="64"/>
                    </a:move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96" y="16"/>
                      <a:pt x="96" y="16"/>
                      <a:pt x="96" y="16"/>
                    </a:cubicBezTo>
                    <a:lnTo>
                      <a:pt x="96" y="64"/>
                    </a:lnTo>
                    <a:close/>
                    <a:moveTo>
                      <a:pt x="68" y="64"/>
                    </a:moveTo>
                    <a:cubicBezTo>
                      <a:pt x="76" y="16"/>
                      <a:pt x="76" y="16"/>
                      <a:pt x="76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0" y="64"/>
                      <a:pt x="60" y="64"/>
                      <a:pt x="60" y="64"/>
                    </a:cubicBezTo>
                    <a:lnTo>
                      <a:pt x="68" y="64"/>
                    </a:lnTo>
                    <a:close/>
                    <a:moveTo>
                      <a:pt x="36" y="64"/>
                    </a:moveTo>
                    <a:cubicBezTo>
                      <a:pt x="48" y="16"/>
                      <a:pt x="48" y="16"/>
                      <a:pt x="4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28" y="64"/>
                      <a:pt x="28" y="64"/>
                      <a:pt x="28" y="64"/>
                    </a:cubicBezTo>
                    <a:lnTo>
                      <a:pt x="36" y="64"/>
                    </a:lnTo>
                    <a:close/>
                    <a:moveTo>
                      <a:pt x="20" y="0"/>
                    </a:move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8"/>
                      <a:pt x="180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14"/>
              <p:cNvSpPr>
                <a:spLocks noEditPoints="1"/>
              </p:cNvSpPr>
              <p:nvPr userDrawn="1"/>
            </p:nvSpPr>
            <p:spPr bwMode="auto">
              <a:xfrm>
                <a:off x="1010274" y="3791781"/>
                <a:ext cx="825242" cy="825242"/>
              </a:xfrm>
              <a:custGeom>
                <a:avLst/>
                <a:gdLst>
                  <a:gd name="T0" fmla="*/ 99 w 197"/>
                  <a:gd name="T1" fmla="*/ 197 h 197"/>
                  <a:gd name="T2" fmla="*/ 197 w 197"/>
                  <a:gd name="T3" fmla="*/ 98 h 197"/>
                  <a:gd name="T4" fmla="*/ 99 w 197"/>
                  <a:gd name="T5" fmla="*/ 0 h 197"/>
                  <a:gd name="T6" fmla="*/ 29 w 197"/>
                  <a:gd name="T7" fmla="*/ 29 h 197"/>
                  <a:gd name="T8" fmla="*/ 29 w 197"/>
                  <a:gd name="T9" fmla="*/ 169 h 197"/>
                  <a:gd name="T10" fmla="*/ 99 w 197"/>
                  <a:gd name="T11" fmla="*/ 17 h 197"/>
                  <a:gd name="T12" fmla="*/ 180 w 197"/>
                  <a:gd name="T13" fmla="*/ 98 h 197"/>
                  <a:gd name="T14" fmla="*/ 99 w 197"/>
                  <a:gd name="T15" fmla="*/ 181 h 197"/>
                  <a:gd name="T16" fmla="*/ 17 w 197"/>
                  <a:gd name="T17" fmla="*/ 99 h 197"/>
                  <a:gd name="T18" fmla="*/ 36 w 197"/>
                  <a:gd name="T19" fmla="*/ 118 h 197"/>
                  <a:gd name="T20" fmla="*/ 56 w 197"/>
                  <a:gd name="T21" fmla="*/ 145 h 197"/>
                  <a:gd name="T22" fmla="*/ 41 w 197"/>
                  <a:gd name="T23" fmla="*/ 117 h 197"/>
                  <a:gd name="T24" fmla="*/ 39 w 197"/>
                  <a:gd name="T25" fmla="*/ 95 h 197"/>
                  <a:gd name="T26" fmla="*/ 99 w 197"/>
                  <a:gd name="T27" fmla="*/ 39 h 197"/>
                  <a:gd name="T28" fmla="*/ 143 w 197"/>
                  <a:gd name="T29" fmla="*/ 59 h 197"/>
                  <a:gd name="T30" fmla="*/ 150 w 197"/>
                  <a:gd name="T31" fmla="*/ 71 h 197"/>
                  <a:gd name="T32" fmla="*/ 158 w 197"/>
                  <a:gd name="T33" fmla="*/ 92 h 197"/>
                  <a:gd name="T34" fmla="*/ 157 w 197"/>
                  <a:gd name="T35" fmla="*/ 114 h 197"/>
                  <a:gd name="T36" fmla="*/ 136 w 197"/>
                  <a:gd name="T37" fmla="*/ 125 h 197"/>
                  <a:gd name="T38" fmla="*/ 131 w 197"/>
                  <a:gd name="T39" fmla="*/ 67 h 197"/>
                  <a:gd name="T40" fmla="*/ 117 w 197"/>
                  <a:gd name="T41" fmla="*/ 57 h 197"/>
                  <a:gd name="T42" fmla="*/ 95 w 197"/>
                  <a:gd name="T43" fmla="*/ 54 h 197"/>
                  <a:gd name="T44" fmla="*/ 53 w 197"/>
                  <a:gd name="T45" fmla="*/ 99 h 197"/>
                  <a:gd name="T46" fmla="*/ 71 w 197"/>
                  <a:gd name="T47" fmla="*/ 131 h 197"/>
                  <a:gd name="T48" fmla="*/ 59 w 197"/>
                  <a:gd name="T49" fmla="*/ 99 h 197"/>
                  <a:gd name="T50" fmla="*/ 94 w 197"/>
                  <a:gd name="T51" fmla="*/ 59 h 197"/>
                  <a:gd name="T52" fmla="*/ 115 w 197"/>
                  <a:gd name="T53" fmla="*/ 63 h 197"/>
                  <a:gd name="T54" fmla="*/ 138 w 197"/>
                  <a:gd name="T55" fmla="*/ 99 h 197"/>
                  <a:gd name="T56" fmla="*/ 111 w 197"/>
                  <a:gd name="T57" fmla="*/ 99 h 197"/>
                  <a:gd name="T58" fmla="*/ 99 w 197"/>
                  <a:gd name="T59" fmla="*/ 88 h 197"/>
                  <a:gd name="T60" fmla="*/ 98 w 197"/>
                  <a:gd name="T61" fmla="*/ 111 h 197"/>
                  <a:gd name="T62" fmla="*/ 152 w 197"/>
                  <a:gd name="T63" fmla="*/ 153 h 197"/>
                  <a:gd name="T64" fmla="*/ 150 w 197"/>
                  <a:gd name="T65" fmla="*/ 139 h 197"/>
                  <a:gd name="T66" fmla="*/ 172 w 197"/>
                  <a:gd name="T67" fmla="*/ 103 h 197"/>
                  <a:gd name="T68" fmla="*/ 156 w 197"/>
                  <a:gd name="T69" fmla="*/ 67 h 197"/>
                  <a:gd name="T70" fmla="*/ 150 w 197"/>
                  <a:gd name="T71" fmla="*/ 55 h 197"/>
                  <a:gd name="T72" fmla="*/ 145 w 197"/>
                  <a:gd name="T73" fmla="*/ 52 h 197"/>
                  <a:gd name="T74" fmla="*/ 52 w 197"/>
                  <a:gd name="T75" fmla="*/ 52 h 197"/>
                  <a:gd name="T76" fmla="*/ 25 w 197"/>
                  <a:gd name="T77" fmla="*/ 10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7" h="197">
                    <a:moveTo>
                      <a:pt x="29" y="169"/>
                    </a:moveTo>
                    <a:cubicBezTo>
                      <a:pt x="48" y="188"/>
                      <a:pt x="73" y="197"/>
                      <a:pt x="99" y="197"/>
                    </a:cubicBezTo>
                    <a:cubicBezTo>
                      <a:pt x="124" y="197"/>
                      <a:pt x="149" y="188"/>
                      <a:pt x="168" y="169"/>
                    </a:cubicBezTo>
                    <a:cubicBezTo>
                      <a:pt x="188" y="149"/>
                      <a:pt x="197" y="124"/>
                      <a:pt x="197" y="98"/>
                    </a:cubicBezTo>
                    <a:cubicBezTo>
                      <a:pt x="197" y="73"/>
                      <a:pt x="187" y="48"/>
                      <a:pt x="168" y="29"/>
                    </a:cubicBezTo>
                    <a:cubicBezTo>
                      <a:pt x="149" y="10"/>
                      <a:pt x="124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3" y="0"/>
                      <a:pt x="48" y="10"/>
                      <a:pt x="29" y="29"/>
                    </a:cubicBezTo>
                    <a:cubicBezTo>
                      <a:pt x="10" y="48"/>
                      <a:pt x="0" y="74"/>
                      <a:pt x="0" y="99"/>
                    </a:cubicBezTo>
                    <a:cubicBezTo>
                      <a:pt x="0" y="124"/>
                      <a:pt x="10" y="149"/>
                      <a:pt x="29" y="169"/>
                    </a:cubicBezTo>
                    <a:close/>
                    <a:moveTo>
                      <a:pt x="41" y="41"/>
                    </a:moveTo>
                    <a:cubicBezTo>
                      <a:pt x="57" y="25"/>
                      <a:pt x="78" y="17"/>
                      <a:pt x="99" y="17"/>
                    </a:cubicBezTo>
                    <a:cubicBezTo>
                      <a:pt x="120" y="17"/>
                      <a:pt x="140" y="25"/>
                      <a:pt x="156" y="41"/>
                    </a:cubicBezTo>
                    <a:cubicBezTo>
                      <a:pt x="172" y="57"/>
                      <a:pt x="180" y="78"/>
                      <a:pt x="180" y="98"/>
                    </a:cubicBezTo>
                    <a:cubicBezTo>
                      <a:pt x="180" y="119"/>
                      <a:pt x="173" y="141"/>
                      <a:pt x="156" y="157"/>
                    </a:cubicBezTo>
                    <a:cubicBezTo>
                      <a:pt x="140" y="173"/>
                      <a:pt x="120" y="181"/>
                      <a:pt x="99" y="181"/>
                    </a:cubicBezTo>
                    <a:cubicBezTo>
                      <a:pt x="78" y="181"/>
                      <a:pt x="57" y="173"/>
                      <a:pt x="41" y="157"/>
                    </a:cubicBezTo>
                    <a:cubicBezTo>
                      <a:pt x="25" y="141"/>
                      <a:pt x="17" y="120"/>
                      <a:pt x="17" y="99"/>
                    </a:cubicBezTo>
                    <a:cubicBezTo>
                      <a:pt x="17" y="78"/>
                      <a:pt x="25" y="57"/>
                      <a:pt x="41" y="41"/>
                    </a:cubicBezTo>
                    <a:close/>
                    <a:moveTo>
                      <a:pt x="36" y="118"/>
                    </a:moveTo>
                    <a:cubicBezTo>
                      <a:pt x="39" y="128"/>
                      <a:pt x="44" y="137"/>
                      <a:pt x="52" y="145"/>
                    </a:cubicBezTo>
                    <a:cubicBezTo>
                      <a:pt x="53" y="146"/>
                      <a:pt x="55" y="146"/>
                      <a:pt x="56" y="145"/>
                    </a:cubicBezTo>
                    <a:cubicBezTo>
                      <a:pt x="57" y="144"/>
                      <a:pt x="57" y="142"/>
                      <a:pt x="56" y="141"/>
                    </a:cubicBezTo>
                    <a:cubicBezTo>
                      <a:pt x="49" y="134"/>
                      <a:pt x="44" y="126"/>
                      <a:pt x="41" y="117"/>
                    </a:cubicBezTo>
                    <a:cubicBezTo>
                      <a:pt x="45" y="115"/>
                      <a:pt x="48" y="111"/>
                      <a:pt x="48" y="106"/>
                    </a:cubicBezTo>
                    <a:cubicBezTo>
                      <a:pt x="48" y="101"/>
                      <a:pt x="44" y="96"/>
                      <a:pt x="39" y="95"/>
                    </a:cubicBezTo>
                    <a:cubicBezTo>
                      <a:pt x="40" y="81"/>
                      <a:pt x="46" y="67"/>
                      <a:pt x="56" y="57"/>
                    </a:cubicBezTo>
                    <a:cubicBezTo>
                      <a:pt x="68" y="45"/>
                      <a:pt x="83" y="39"/>
                      <a:pt x="99" y="39"/>
                    </a:cubicBezTo>
                    <a:cubicBezTo>
                      <a:pt x="114" y="39"/>
                      <a:pt x="129" y="45"/>
                      <a:pt x="141" y="57"/>
                    </a:cubicBezTo>
                    <a:cubicBezTo>
                      <a:pt x="142" y="57"/>
                      <a:pt x="142" y="58"/>
                      <a:pt x="143" y="59"/>
                    </a:cubicBezTo>
                    <a:cubicBezTo>
                      <a:pt x="142" y="60"/>
                      <a:pt x="142" y="61"/>
                      <a:pt x="142" y="63"/>
                    </a:cubicBezTo>
                    <a:cubicBezTo>
                      <a:pt x="142" y="67"/>
                      <a:pt x="145" y="71"/>
                      <a:pt x="150" y="71"/>
                    </a:cubicBezTo>
                    <a:cubicBezTo>
                      <a:pt x="150" y="71"/>
                      <a:pt x="151" y="71"/>
                      <a:pt x="151" y="71"/>
                    </a:cubicBezTo>
                    <a:cubicBezTo>
                      <a:pt x="155" y="77"/>
                      <a:pt x="157" y="85"/>
                      <a:pt x="158" y="92"/>
                    </a:cubicBezTo>
                    <a:cubicBezTo>
                      <a:pt x="153" y="93"/>
                      <a:pt x="149" y="98"/>
                      <a:pt x="149" y="103"/>
                    </a:cubicBezTo>
                    <a:cubicBezTo>
                      <a:pt x="149" y="108"/>
                      <a:pt x="152" y="112"/>
                      <a:pt x="157" y="114"/>
                    </a:cubicBezTo>
                    <a:cubicBezTo>
                      <a:pt x="155" y="121"/>
                      <a:pt x="151" y="129"/>
                      <a:pt x="146" y="135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41" y="117"/>
                      <a:pt x="144" y="108"/>
                      <a:pt x="144" y="99"/>
                    </a:cubicBezTo>
                    <a:cubicBezTo>
                      <a:pt x="144" y="87"/>
                      <a:pt x="140" y="76"/>
                      <a:pt x="131" y="67"/>
                    </a:cubicBezTo>
                    <a:cubicBezTo>
                      <a:pt x="127" y="63"/>
                      <a:pt x="122" y="60"/>
                      <a:pt x="117" y="57"/>
                    </a:cubicBezTo>
                    <a:cubicBezTo>
                      <a:pt x="117" y="57"/>
                      <a:pt x="117" y="57"/>
                      <a:pt x="117" y="57"/>
                    </a:cubicBezTo>
                    <a:cubicBezTo>
                      <a:pt x="117" y="51"/>
                      <a:pt x="112" y="45"/>
                      <a:pt x="106" y="45"/>
                    </a:cubicBezTo>
                    <a:cubicBezTo>
                      <a:pt x="100" y="45"/>
                      <a:pt x="96" y="49"/>
                      <a:pt x="95" y="54"/>
                    </a:cubicBezTo>
                    <a:cubicBezTo>
                      <a:pt x="84" y="55"/>
                      <a:pt x="74" y="59"/>
                      <a:pt x="66" y="67"/>
                    </a:cubicBezTo>
                    <a:cubicBezTo>
                      <a:pt x="58" y="76"/>
                      <a:pt x="53" y="87"/>
                      <a:pt x="53" y="99"/>
                    </a:cubicBezTo>
                    <a:cubicBezTo>
                      <a:pt x="53" y="111"/>
                      <a:pt x="58" y="122"/>
                      <a:pt x="66" y="131"/>
                    </a:cubicBezTo>
                    <a:cubicBezTo>
                      <a:pt x="68" y="132"/>
                      <a:pt x="69" y="132"/>
                      <a:pt x="71" y="131"/>
                    </a:cubicBezTo>
                    <a:cubicBezTo>
                      <a:pt x="72" y="130"/>
                      <a:pt x="72" y="128"/>
                      <a:pt x="71" y="127"/>
                    </a:cubicBezTo>
                    <a:cubicBezTo>
                      <a:pt x="63" y="119"/>
                      <a:pt x="59" y="109"/>
                      <a:pt x="59" y="99"/>
                    </a:cubicBezTo>
                    <a:cubicBezTo>
                      <a:pt x="59" y="89"/>
                      <a:pt x="63" y="79"/>
                      <a:pt x="71" y="71"/>
                    </a:cubicBezTo>
                    <a:cubicBezTo>
                      <a:pt x="77" y="64"/>
                      <a:pt x="86" y="60"/>
                      <a:pt x="94" y="59"/>
                    </a:cubicBezTo>
                    <a:cubicBezTo>
                      <a:pt x="96" y="65"/>
                      <a:pt x="100" y="68"/>
                      <a:pt x="106" y="68"/>
                    </a:cubicBezTo>
                    <a:cubicBezTo>
                      <a:pt x="110" y="68"/>
                      <a:pt x="113" y="66"/>
                      <a:pt x="115" y="63"/>
                    </a:cubicBezTo>
                    <a:cubicBezTo>
                      <a:pt x="119" y="65"/>
                      <a:pt x="123" y="67"/>
                      <a:pt x="127" y="71"/>
                    </a:cubicBezTo>
                    <a:cubicBezTo>
                      <a:pt x="134" y="79"/>
                      <a:pt x="138" y="89"/>
                      <a:pt x="138" y="99"/>
                    </a:cubicBezTo>
                    <a:cubicBezTo>
                      <a:pt x="138" y="106"/>
                      <a:pt x="136" y="114"/>
                      <a:pt x="132" y="120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3"/>
                      <a:pt x="105" y="88"/>
                      <a:pt x="99" y="88"/>
                    </a:cubicBezTo>
                    <a:cubicBezTo>
                      <a:pt x="93" y="88"/>
                      <a:pt x="88" y="93"/>
                      <a:pt x="88" y="99"/>
                    </a:cubicBezTo>
                    <a:cubicBezTo>
                      <a:pt x="88" y="105"/>
                      <a:pt x="92" y="110"/>
                      <a:pt x="98" y="111"/>
                    </a:cubicBezTo>
                    <a:cubicBezTo>
                      <a:pt x="140" y="153"/>
                      <a:pt x="140" y="153"/>
                      <a:pt x="140" y="153"/>
                    </a:cubicBezTo>
                    <a:cubicBezTo>
                      <a:pt x="144" y="156"/>
                      <a:pt x="149" y="156"/>
                      <a:pt x="152" y="153"/>
                    </a:cubicBezTo>
                    <a:cubicBezTo>
                      <a:pt x="155" y="149"/>
                      <a:pt x="155" y="144"/>
                      <a:pt x="152" y="141"/>
                    </a:cubicBezTo>
                    <a:cubicBezTo>
                      <a:pt x="150" y="139"/>
                      <a:pt x="150" y="139"/>
                      <a:pt x="150" y="139"/>
                    </a:cubicBezTo>
                    <a:cubicBezTo>
                      <a:pt x="156" y="132"/>
                      <a:pt x="160" y="123"/>
                      <a:pt x="162" y="115"/>
                    </a:cubicBezTo>
                    <a:cubicBezTo>
                      <a:pt x="168" y="114"/>
                      <a:pt x="172" y="109"/>
                      <a:pt x="172" y="103"/>
                    </a:cubicBezTo>
                    <a:cubicBezTo>
                      <a:pt x="172" y="98"/>
                      <a:pt x="169" y="93"/>
                      <a:pt x="164" y="92"/>
                    </a:cubicBezTo>
                    <a:cubicBezTo>
                      <a:pt x="163" y="84"/>
                      <a:pt x="160" y="75"/>
                      <a:pt x="156" y="67"/>
                    </a:cubicBezTo>
                    <a:cubicBezTo>
                      <a:pt x="157" y="66"/>
                      <a:pt x="158" y="65"/>
                      <a:pt x="158" y="63"/>
                    </a:cubicBezTo>
                    <a:cubicBezTo>
                      <a:pt x="158" y="58"/>
                      <a:pt x="154" y="55"/>
                      <a:pt x="150" y="55"/>
                    </a:cubicBezTo>
                    <a:cubicBezTo>
                      <a:pt x="149" y="55"/>
                      <a:pt x="148" y="55"/>
                      <a:pt x="148" y="55"/>
                    </a:cubicBezTo>
                    <a:cubicBezTo>
                      <a:pt x="147" y="54"/>
                      <a:pt x="146" y="53"/>
                      <a:pt x="145" y="52"/>
                    </a:cubicBezTo>
                    <a:cubicBezTo>
                      <a:pt x="132" y="40"/>
                      <a:pt x="115" y="33"/>
                      <a:pt x="99" y="33"/>
                    </a:cubicBezTo>
                    <a:cubicBezTo>
                      <a:pt x="82" y="33"/>
                      <a:pt x="65" y="40"/>
                      <a:pt x="52" y="52"/>
                    </a:cubicBezTo>
                    <a:cubicBezTo>
                      <a:pt x="40" y="64"/>
                      <a:pt x="34" y="80"/>
                      <a:pt x="33" y="95"/>
                    </a:cubicBezTo>
                    <a:cubicBezTo>
                      <a:pt x="28" y="97"/>
                      <a:pt x="25" y="101"/>
                      <a:pt x="25" y="106"/>
                    </a:cubicBezTo>
                    <a:cubicBezTo>
                      <a:pt x="25" y="112"/>
                      <a:pt x="30" y="117"/>
                      <a:pt x="36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17"/>
              <p:cNvSpPr>
                <a:spLocks noEditPoints="1"/>
              </p:cNvSpPr>
              <p:nvPr userDrawn="1"/>
            </p:nvSpPr>
            <p:spPr bwMode="auto">
              <a:xfrm rot="2491482">
                <a:off x="1675593" y="6241699"/>
                <a:ext cx="892239" cy="899464"/>
              </a:xfrm>
              <a:custGeom>
                <a:avLst/>
                <a:gdLst>
                  <a:gd name="T0" fmla="*/ 172 w 209"/>
                  <a:gd name="T1" fmla="*/ 37 h 210"/>
                  <a:gd name="T2" fmla="*/ 37 w 209"/>
                  <a:gd name="T3" fmla="*/ 37 h 210"/>
                  <a:gd name="T4" fmla="*/ 37 w 209"/>
                  <a:gd name="T5" fmla="*/ 172 h 210"/>
                  <a:gd name="T6" fmla="*/ 172 w 209"/>
                  <a:gd name="T7" fmla="*/ 172 h 210"/>
                  <a:gd name="T8" fmla="*/ 172 w 209"/>
                  <a:gd name="T9" fmla="*/ 37 h 210"/>
                  <a:gd name="T10" fmla="*/ 135 w 209"/>
                  <a:gd name="T11" fmla="*/ 158 h 210"/>
                  <a:gd name="T12" fmla="*/ 124 w 209"/>
                  <a:gd name="T13" fmla="*/ 160 h 210"/>
                  <a:gd name="T14" fmla="*/ 105 w 209"/>
                  <a:gd name="T15" fmla="*/ 157 h 210"/>
                  <a:gd name="T16" fmla="*/ 88 w 209"/>
                  <a:gd name="T17" fmla="*/ 153 h 210"/>
                  <a:gd name="T18" fmla="*/ 69 w 209"/>
                  <a:gd name="T19" fmla="*/ 160 h 210"/>
                  <a:gd name="T20" fmla="*/ 61 w 209"/>
                  <a:gd name="T21" fmla="*/ 142 h 210"/>
                  <a:gd name="T22" fmla="*/ 73 w 209"/>
                  <a:gd name="T23" fmla="*/ 128 h 210"/>
                  <a:gd name="T24" fmla="*/ 77 w 209"/>
                  <a:gd name="T25" fmla="*/ 115 h 210"/>
                  <a:gd name="T26" fmla="*/ 77 w 209"/>
                  <a:gd name="T27" fmla="*/ 112 h 210"/>
                  <a:gd name="T28" fmla="*/ 61 w 209"/>
                  <a:gd name="T29" fmla="*/ 112 h 210"/>
                  <a:gd name="T30" fmla="*/ 61 w 209"/>
                  <a:gd name="T31" fmla="*/ 93 h 210"/>
                  <a:gd name="T32" fmla="*/ 73 w 209"/>
                  <a:gd name="T33" fmla="*/ 93 h 210"/>
                  <a:gd name="T34" fmla="*/ 70 w 209"/>
                  <a:gd name="T35" fmla="*/ 75 h 210"/>
                  <a:gd name="T36" fmla="*/ 74 w 209"/>
                  <a:gd name="T37" fmla="*/ 59 h 210"/>
                  <a:gd name="T38" fmla="*/ 87 w 209"/>
                  <a:gd name="T39" fmla="*/ 48 h 210"/>
                  <a:gd name="T40" fmla="*/ 106 w 209"/>
                  <a:gd name="T41" fmla="*/ 44 h 210"/>
                  <a:gd name="T42" fmla="*/ 130 w 209"/>
                  <a:gd name="T43" fmla="*/ 52 h 210"/>
                  <a:gd name="T44" fmla="*/ 141 w 209"/>
                  <a:gd name="T45" fmla="*/ 73 h 210"/>
                  <a:gd name="T46" fmla="*/ 120 w 209"/>
                  <a:gd name="T47" fmla="*/ 76 h 210"/>
                  <a:gd name="T48" fmla="*/ 114 w 209"/>
                  <a:gd name="T49" fmla="*/ 65 h 210"/>
                  <a:gd name="T50" fmla="*/ 105 w 209"/>
                  <a:gd name="T51" fmla="*/ 61 h 210"/>
                  <a:gd name="T52" fmla="*/ 95 w 209"/>
                  <a:gd name="T53" fmla="*/ 65 h 210"/>
                  <a:gd name="T54" fmla="*/ 91 w 209"/>
                  <a:gd name="T55" fmla="*/ 75 h 210"/>
                  <a:gd name="T56" fmla="*/ 92 w 209"/>
                  <a:gd name="T57" fmla="*/ 84 h 210"/>
                  <a:gd name="T58" fmla="*/ 94 w 209"/>
                  <a:gd name="T59" fmla="*/ 93 h 210"/>
                  <a:gd name="T60" fmla="*/ 120 w 209"/>
                  <a:gd name="T61" fmla="*/ 93 h 210"/>
                  <a:gd name="T62" fmla="*/ 120 w 209"/>
                  <a:gd name="T63" fmla="*/ 112 h 210"/>
                  <a:gd name="T64" fmla="*/ 98 w 209"/>
                  <a:gd name="T65" fmla="*/ 112 h 210"/>
                  <a:gd name="T66" fmla="*/ 98 w 209"/>
                  <a:gd name="T67" fmla="*/ 114 h 210"/>
                  <a:gd name="T68" fmla="*/ 96 w 209"/>
                  <a:gd name="T69" fmla="*/ 125 h 210"/>
                  <a:gd name="T70" fmla="*/ 87 w 209"/>
                  <a:gd name="T71" fmla="*/ 139 h 210"/>
                  <a:gd name="T72" fmla="*/ 97 w 209"/>
                  <a:gd name="T73" fmla="*/ 136 h 210"/>
                  <a:gd name="T74" fmla="*/ 102 w 209"/>
                  <a:gd name="T75" fmla="*/ 137 h 210"/>
                  <a:gd name="T76" fmla="*/ 108 w 209"/>
                  <a:gd name="T77" fmla="*/ 138 h 210"/>
                  <a:gd name="T78" fmla="*/ 121 w 209"/>
                  <a:gd name="T79" fmla="*/ 141 h 210"/>
                  <a:gd name="T80" fmla="*/ 136 w 209"/>
                  <a:gd name="T81" fmla="*/ 136 h 210"/>
                  <a:gd name="T82" fmla="*/ 145 w 209"/>
                  <a:gd name="T83" fmla="*/ 155 h 210"/>
                  <a:gd name="T84" fmla="*/ 135 w 209"/>
                  <a:gd name="T85" fmla="*/ 15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9" h="210">
                    <a:moveTo>
                      <a:pt x="172" y="37"/>
                    </a:moveTo>
                    <a:cubicBezTo>
                      <a:pt x="135" y="0"/>
                      <a:pt x="74" y="0"/>
                      <a:pt x="37" y="37"/>
                    </a:cubicBezTo>
                    <a:cubicBezTo>
                      <a:pt x="0" y="75"/>
                      <a:pt x="0" y="135"/>
                      <a:pt x="37" y="172"/>
                    </a:cubicBezTo>
                    <a:cubicBezTo>
                      <a:pt x="74" y="210"/>
                      <a:pt x="135" y="210"/>
                      <a:pt x="172" y="172"/>
                    </a:cubicBezTo>
                    <a:cubicBezTo>
                      <a:pt x="209" y="135"/>
                      <a:pt x="209" y="75"/>
                      <a:pt x="172" y="37"/>
                    </a:cubicBezTo>
                    <a:close/>
                    <a:moveTo>
                      <a:pt x="135" y="158"/>
                    </a:moveTo>
                    <a:cubicBezTo>
                      <a:pt x="131" y="159"/>
                      <a:pt x="127" y="160"/>
                      <a:pt x="124" y="160"/>
                    </a:cubicBezTo>
                    <a:cubicBezTo>
                      <a:pt x="119" y="160"/>
                      <a:pt x="113" y="159"/>
                      <a:pt x="105" y="157"/>
                    </a:cubicBezTo>
                    <a:cubicBezTo>
                      <a:pt x="98" y="154"/>
                      <a:pt x="92" y="153"/>
                      <a:pt x="88" y="153"/>
                    </a:cubicBezTo>
                    <a:cubicBezTo>
                      <a:pt x="82" y="153"/>
                      <a:pt x="76" y="156"/>
                      <a:pt x="69" y="160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7" y="137"/>
                      <a:pt x="71" y="133"/>
                      <a:pt x="73" y="128"/>
                    </a:cubicBezTo>
                    <a:cubicBezTo>
                      <a:pt x="76" y="124"/>
                      <a:pt x="77" y="119"/>
                      <a:pt x="77" y="115"/>
                    </a:cubicBezTo>
                    <a:cubicBezTo>
                      <a:pt x="77" y="114"/>
                      <a:pt x="77" y="114"/>
                      <a:pt x="77" y="112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93"/>
                      <a:pt x="73" y="93"/>
                      <a:pt x="73" y="93"/>
                    </a:cubicBezTo>
                    <a:cubicBezTo>
                      <a:pt x="71" y="87"/>
                      <a:pt x="70" y="81"/>
                      <a:pt x="70" y="75"/>
                    </a:cubicBezTo>
                    <a:cubicBezTo>
                      <a:pt x="70" y="70"/>
                      <a:pt x="71" y="64"/>
                      <a:pt x="74" y="59"/>
                    </a:cubicBezTo>
                    <a:cubicBezTo>
                      <a:pt x="77" y="54"/>
                      <a:pt x="82" y="50"/>
                      <a:pt x="87" y="48"/>
                    </a:cubicBezTo>
                    <a:cubicBezTo>
                      <a:pt x="93" y="45"/>
                      <a:pt x="99" y="44"/>
                      <a:pt x="106" y="44"/>
                    </a:cubicBezTo>
                    <a:cubicBezTo>
                      <a:pt x="116" y="44"/>
                      <a:pt x="124" y="46"/>
                      <a:pt x="130" y="52"/>
                    </a:cubicBezTo>
                    <a:cubicBezTo>
                      <a:pt x="136" y="57"/>
                      <a:pt x="139" y="64"/>
                      <a:pt x="141" y="73"/>
                    </a:cubicBezTo>
                    <a:cubicBezTo>
                      <a:pt x="120" y="76"/>
                      <a:pt x="120" y="76"/>
                      <a:pt x="120" y="76"/>
                    </a:cubicBezTo>
                    <a:cubicBezTo>
                      <a:pt x="119" y="71"/>
                      <a:pt x="117" y="67"/>
                      <a:pt x="114" y="65"/>
                    </a:cubicBezTo>
                    <a:cubicBezTo>
                      <a:pt x="112" y="62"/>
                      <a:pt x="109" y="61"/>
                      <a:pt x="105" y="61"/>
                    </a:cubicBezTo>
                    <a:cubicBezTo>
                      <a:pt x="101" y="61"/>
                      <a:pt x="97" y="62"/>
                      <a:pt x="95" y="65"/>
                    </a:cubicBezTo>
                    <a:cubicBezTo>
                      <a:pt x="92" y="68"/>
                      <a:pt x="91" y="71"/>
                      <a:pt x="91" y="75"/>
                    </a:cubicBezTo>
                    <a:cubicBezTo>
                      <a:pt x="91" y="78"/>
                      <a:pt x="91" y="80"/>
                      <a:pt x="92" y="84"/>
                    </a:cubicBezTo>
                    <a:cubicBezTo>
                      <a:pt x="93" y="87"/>
                      <a:pt x="93" y="90"/>
                      <a:pt x="94" y="93"/>
                    </a:cubicBezTo>
                    <a:cubicBezTo>
                      <a:pt x="120" y="93"/>
                      <a:pt x="120" y="93"/>
                      <a:pt x="120" y="9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98" y="112"/>
                      <a:pt x="98" y="112"/>
                      <a:pt x="98" y="112"/>
                    </a:cubicBezTo>
                    <a:cubicBezTo>
                      <a:pt x="98" y="114"/>
                      <a:pt x="98" y="113"/>
                      <a:pt x="98" y="114"/>
                    </a:cubicBezTo>
                    <a:cubicBezTo>
                      <a:pt x="98" y="118"/>
                      <a:pt x="97" y="122"/>
                      <a:pt x="96" y="125"/>
                    </a:cubicBezTo>
                    <a:cubicBezTo>
                      <a:pt x="94" y="129"/>
                      <a:pt x="91" y="133"/>
                      <a:pt x="87" y="139"/>
                    </a:cubicBezTo>
                    <a:cubicBezTo>
                      <a:pt x="89" y="137"/>
                      <a:pt x="93" y="136"/>
                      <a:pt x="97" y="136"/>
                    </a:cubicBezTo>
                    <a:cubicBezTo>
                      <a:pt x="99" y="136"/>
                      <a:pt x="100" y="137"/>
                      <a:pt x="102" y="137"/>
                    </a:cubicBezTo>
                    <a:cubicBezTo>
                      <a:pt x="103" y="137"/>
                      <a:pt x="105" y="137"/>
                      <a:pt x="108" y="138"/>
                    </a:cubicBezTo>
                    <a:cubicBezTo>
                      <a:pt x="114" y="140"/>
                      <a:pt x="119" y="141"/>
                      <a:pt x="121" y="141"/>
                    </a:cubicBezTo>
                    <a:cubicBezTo>
                      <a:pt x="125" y="141"/>
                      <a:pt x="130" y="139"/>
                      <a:pt x="136" y="136"/>
                    </a:cubicBezTo>
                    <a:cubicBezTo>
                      <a:pt x="145" y="155"/>
                      <a:pt x="145" y="155"/>
                      <a:pt x="145" y="155"/>
                    </a:cubicBezTo>
                    <a:cubicBezTo>
                      <a:pt x="142" y="156"/>
                      <a:pt x="138" y="157"/>
                      <a:pt x="135" y="1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20"/>
              <p:cNvSpPr>
                <a:spLocks noEditPoints="1"/>
              </p:cNvSpPr>
              <p:nvPr userDrawn="1"/>
            </p:nvSpPr>
            <p:spPr bwMode="auto">
              <a:xfrm>
                <a:off x="278436" y="3312353"/>
                <a:ext cx="731838" cy="730250"/>
              </a:xfrm>
              <a:custGeom>
                <a:avLst/>
                <a:gdLst>
                  <a:gd name="T0" fmla="*/ 414 w 461"/>
                  <a:gd name="T1" fmla="*/ 211 h 460"/>
                  <a:gd name="T2" fmla="*/ 442 w 461"/>
                  <a:gd name="T3" fmla="*/ 116 h 460"/>
                  <a:gd name="T4" fmla="*/ 348 w 461"/>
                  <a:gd name="T5" fmla="*/ 88 h 460"/>
                  <a:gd name="T6" fmla="*/ 301 w 461"/>
                  <a:gd name="T7" fmla="*/ 0 h 460"/>
                  <a:gd name="T8" fmla="*/ 213 w 461"/>
                  <a:gd name="T9" fmla="*/ 48 h 460"/>
                  <a:gd name="T10" fmla="*/ 116 w 461"/>
                  <a:gd name="T11" fmla="*/ 19 h 460"/>
                  <a:gd name="T12" fmla="*/ 88 w 461"/>
                  <a:gd name="T13" fmla="*/ 114 h 460"/>
                  <a:gd name="T14" fmla="*/ 0 w 461"/>
                  <a:gd name="T15" fmla="*/ 161 h 460"/>
                  <a:gd name="T16" fmla="*/ 47 w 461"/>
                  <a:gd name="T17" fmla="*/ 249 h 460"/>
                  <a:gd name="T18" fmla="*/ 19 w 461"/>
                  <a:gd name="T19" fmla="*/ 344 h 460"/>
                  <a:gd name="T20" fmla="*/ 114 w 461"/>
                  <a:gd name="T21" fmla="*/ 372 h 460"/>
                  <a:gd name="T22" fmla="*/ 161 w 461"/>
                  <a:gd name="T23" fmla="*/ 460 h 460"/>
                  <a:gd name="T24" fmla="*/ 248 w 461"/>
                  <a:gd name="T25" fmla="*/ 413 h 460"/>
                  <a:gd name="T26" fmla="*/ 345 w 461"/>
                  <a:gd name="T27" fmla="*/ 441 h 460"/>
                  <a:gd name="T28" fmla="*/ 374 w 461"/>
                  <a:gd name="T29" fmla="*/ 346 h 460"/>
                  <a:gd name="T30" fmla="*/ 461 w 461"/>
                  <a:gd name="T31" fmla="*/ 299 h 460"/>
                  <a:gd name="T32" fmla="*/ 414 w 461"/>
                  <a:gd name="T33" fmla="*/ 211 h 460"/>
                  <a:gd name="T34" fmla="*/ 156 w 461"/>
                  <a:gd name="T35" fmla="*/ 294 h 460"/>
                  <a:gd name="T36" fmla="*/ 133 w 461"/>
                  <a:gd name="T37" fmla="*/ 294 h 460"/>
                  <a:gd name="T38" fmla="*/ 92 w 461"/>
                  <a:gd name="T39" fmla="*/ 225 h 460"/>
                  <a:gd name="T40" fmla="*/ 92 w 461"/>
                  <a:gd name="T41" fmla="*/ 294 h 460"/>
                  <a:gd name="T42" fmla="*/ 69 w 461"/>
                  <a:gd name="T43" fmla="*/ 294 h 460"/>
                  <a:gd name="T44" fmla="*/ 69 w 461"/>
                  <a:gd name="T45" fmla="*/ 195 h 460"/>
                  <a:gd name="T46" fmla="*/ 99 w 461"/>
                  <a:gd name="T47" fmla="*/ 195 h 460"/>
                  <a:gd name="T48" fmla="*/ 133 w 461"/>
                  <a:gd name="T49" fmla="*/ 251 h 460"/>
                  <a:gd name="T50" fmla="*/ 133 w 461"/>
                  <a:gd name="T51" fmla="*/ 195 h 460"/>
                  <a:gd name="T52" fmla="*/ 156 w 461"/>
                  <a:gd name="T53" fmla="*/ 195 h 460"/>
                  <a:gd name="T54" fmla="*/ 156 w 461"/>
                  <a:gd name="T55" fmla="*/ 294 h 460"/>
                  <a:gd name="T56" fmla="*/ 246 w 461"/>
                  <a:gd name="T57" fmla="*/ 213 h 460"/>
                  <a:gd name="T58" fmla="*/ 203 w 461"/>
                  <a:gd name="T59" fmla="*/ 213 h 460"/>
                  <a:gd name="T60" fmla="*/ 203 w 461"/>
                  <a:gd name="T61" fmla="*/ 230 h 460"/>
                  <a:gd name="T62" fmla="*/ 244 w 461"/>
                  <a:gd name="T63" fmla="*/ 230 h 460"/>
                  <a:gd name="T64" fmla="*/ 244 w 461"/>
                  <a:gd name="T65" fmla="*/ 251 h 460"/>
                  <a:gd name="T66" fmla="*/ 203 w 461"/>
                  <a:gd name="T67" fmla="*/ 251 h 460"/>
                  <a:gd name="T68" fmla="*/ 203 w 461"/>
                  <a:gd name="T69" fmla="*/ 275 h 460"/>
                  <a:gd name="T70" fmla="*/ 246 w 461"/>
                  <a:gd name="T71" fmla="*/ 275 h 460"/>
                  <a:gd name="T72" fmla="*/ 246 w 461"/>
                  <a:gd name="T73" fmla="*/ 294 h 460"/>
                  <a:gd name="T74" fmla="*/ 177 w 461"/>
                  <a:gd name="T75" fmla="*/ 294 h 460"/>
                  <a:gd name="T76" fmla="*/ 177 w 461"/>
                  <a:gd name="T77" fmla="*/ 195 h 460"/>
                  <a:gd name="T78" fmla="*/ 246 w 461"/>
                  <a:gd name="T79" fmla="*/ 195 h 460"/>
                  <a:gd name="T80" fmla="*/ 246 w 461"/>
                  <a:gd name="T81" fmla="*/ 213 h 460"/>
                  <a:gd name="T82" fmla="*/ 374 w 461"/>
                  <a:gd name="T83" fmla="*/ 294 h 460"/>
                  <a:gd name="T84" fmla="*/ 345 w 461"/>
                  <a:gd name="T85" fmla="*/ 294 h 460"/>
                  <a:gd name="T86" fmla="*/ 329 w 461"/>
                  <a:gd name="T87" fmla="*/ 232 h 460"/>
                  <a:gd name="T88" fmla="*/ 312 w 461"/>
                  <a:gd name="T89" fmla="*/ 294 h 460"/>
                  <a:gd name="T90" fmla="*/ 284 w 461"/>
                  <a:gd name="T91" fmla="*/ 294 h 460"/>
                  <a:gd name="T92" fmla="*/ 260 w 461"/>
                  <a:gd name="T93" fmla="*/ 195 h 460"/>
                  <a:gd name="T94" fmla="*/ 286 w 461"/>
                  <a:gd name="T95" fmla="*/ 195 h 460"/>
                  <a:gd name="T96" fmla="*/ 301 w 461"/>
                  <a:gd name="T97" fmla="*/ 261 h 460"/>
                  <a:gd name="T98" fmla="*/ 317 w 461"/>
                  <a:gd name="T99" fmla="*/ 195 h 460"/>
                  <a:gd name="T100" fmla="*/ 341 w 461"/>
                  <a:gd name="T101" fmla="*/ 195 h 460"/>
                  <a:gd name="T102" fmla="*/ 357 w 461"/>
                  <a:gd name="T103" fmla="*/ 261 h 460"/>
                  <a:gd name="T104" fmla="*/ 371 w 461"/>
                  <a:gd name="T105" fmla="*/ 195 h 460"/>
                  <a:gd name="T106" fmla="*/ 398 w 461"/>
                  <a:gd name="T107" fmla="*/ 195 h 460"/>
                  <a:gd name="T108" fmla="*/ 374 w 461"/>
                  <a:gd name="T109" fmla="*/ 294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1" h="460">
                    <a:moveTo>
                      <a:pt x="414" y="211"/>
                    </a:moveTo>
                    <a:lnTo>
                      <a:pt x="442" y="116"/>
                    </a:lnTo>
                    <a:lnTo>
                      <a:pt x="348" y="88"/>
                    </a:lnTo>
                    <a:lnTo>
                      <a:pt x="301" y="0"/>
                    </a:lnTo>
                    <a:lnTo>
                      <a:pt x="213" y="48"/>
                    </a:lnTo>
                    <a:lnTo>
                      <a:pt x="116" y="19"/>
                    </a:lnTo>
                    <a:lnTo>
                      <a:pt x="88" y="114"/>
                    </a:lnTo>
                    <a:lnTo>
                      <a:pt x="0" y="161"/>
                    </a:lnTo>
                    <a:lnTo>
                      <a:pt x="47" y="249"/>
                    </a:lnTo>
                    <a:lnTo>
                      <a:pt x="19" y="344"/>
                    </a:lnTo>
                    <a:lnTo>
                      <a:pt x="114" y="372"/>
                    </a:lnTo>
                    <a:lnTo>
                      <a:pt x="161" y="460"/>
                    </a:lnTo>
                    <a:lnTo>
                      <a:pt x="248" y="413"/>
                    </a:lnTo>
                    <a:lnTo>
                      <a:pt x="345" y="441"/>
                    </a:lnTo>
                    <a:lnTo>
                      <a:pt x="374" y="346"/>
                    </a:lnTo>
                    <a:lnTo>
                      <a:pt x="461" y="299"/>
                    </a:lnTo>
                    <a:lnTo>
                      <a:pt x="414" y="211"/>
                    </a:lnTo>
                    <a:close/>
                    <a:moveTo>
                      <a:pt x="156" y="294"/>
                    </a:moveTo>
                    <a:lnTo>
                      <a:pt x="133" y="294"/>
                    </a:lnTo>
                    <a:lnTo>
                      <a:pt x="92" y="225"/>
                    </a:lnTo>
                    <a:lnTo>
                      <a:pt x="92" y="294"/>
                    </a:lnTo>
                    <a:lnTo>
                      <a:pt x="69" y="294"/>
                    </a:lnTo>
                    <a:lnTo>
                      <a:pt x="69" y="195"/>
                    </a:lnTo>
                    <a:lnTo>
                      <a:pt x="99" y="195"/>
                    </a:lnTo>
                    <a:lnTo>
                      <a:pt x="133" y="251"/>
                    </a:lnTo>
                    <a:lnTo>
                      <a:pt x="133" y="195"/>
                    </a:lnTo>
                    <a:lnTo>
                      <a:pt x="156" y="195"/>
                    </a:lnTo>
                    <a:lnTo>
                      <a:pt x="156" y="294"/>
                    </a:lnTo>
                    <a:close/>
                    <a:moveTo>
                      <a:pt x="246" y="213"/>
                    </a:moveTo>
                    <a:lnTo>
                      <a:pt x="203" y="213"/>
                    </a:lnTo>
                    <a:lnTo>
                      <a:pt x="203" y="230"/>
                    </a:lnTo>
                    <a:lnTo>
                      <a:pt x="244" y="230"/>
                    </a:lnTo>
                    <a:lnTo>
                      <a:pt x="244" y="251"/>
                    </a:lnTo>
                    <a:lnTo>
                      <a:pt x="203" y="251"/>
                    </a:lnTo>
                    <a:lnTo>
                      <a:pt x="203" y="275"/>
                    </a:lnTo>
                    <a:lnTo>
                      <a:pt x="246" y="275"/>
                    </a:lnTo>
                    <a:lnTo>
                      <a:pt x="246" y="294"/>
                    </a:lnTo>
                    <a:lnTo>
                      <a:pt x="177" y="294"/>
                    </a:lnTo>
                    <a:lnTo>
                      <a:pt x="177" y="195"/>
                    </a:lnTo>
                    <a:lnTo>
                      <a:pt x="246" y="195"/>
                    </a:lnTo>
                    <a:lnTo>
                      <a:pt x="246" y="213"/>
                    </a:lnTo>
                    <a:close/>
                    <a:moveTo>
                      <a:pt x="374" y="294"/>
                    </a:moveTo>
                    <a:lnTo>
                      <a:pt x="345" y="294"/>
                    </a:lnTo>
                    <a:lnTo>
                      <a:pt x="329" y="232"/>
                    </a:lnTo>
                    <a:lnTo>
                      <a:pt x="312" y="294"/>
                    </a:lnTo>
                    <a:lnTo>
                      <a:pt x="284" y="294"/>
                    </a:lnTo>
                    <a:lnTo>
                      <a:pt x="260" y="195"/>
                    </a:lnTo>
                    <a:lnTo>
                      <a:pt x="286" y="195"/>
                    </a:lnTo>
                    <a:lnTo>
                      <a:pt x="301" y="261"/>
                    </a:lnTo>
                    <a:lnTo>
                      <a:pt x="317" y="195"/>
                    </a:lnTo>
                    <a:lnTo>
                      <a:pt x="341" y="195"/>
                    </a:lnTo>
                    <a:lnTo>
                      <a:pt x="357" y="261"/>
                    </a:lnTo>
                    <a:lnTo>
                      <a:pt x="371" y="195"/>
                    </a:lnTo>
                    <a:lnTo>
                      <a:pt x="398" y="195"/>
                    </a:lnTo>
                    <a:lnTo>
                      <a:pt x="374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23"/>
              <p:cNvSpPr>
                <a:spLocks noEditPoints="1"/>
              </p:cNvSpPr>
              <p:nvPr userDrawn="1"/>
            </p:nvSpPr>
            <p:spPr bwMode="auto">
              <a:xfrm rot="17877841">
                <a:off x="2803094" y="5625059"/>
                <a:ext cx="563825" cy="417088"/>
              </a:xfrm>
              <a:custGeom>
                <a:avLst/>
                <a:gdLst>
                  <a:gd name="T0" fmla="*/ 163 w 268"/>
                  <a:gd name="T1" fmla="*/ 36 h 198"/>
                  <a:gd name="T2" fmla="*/ 151 w 268"/>
                  <a:gd name="T3" fmla="*/ 87 h 198"/>
                  <a:gd name="T4" fmla="*/ 146 w 268"/>
                  <a:gd name="T5" fmla="*/ 0 h 198"/>
                  <a:gd name="T6" fmla="*/ 97 w 268"/>
                  <a:gd name="T7" fmla="*/ 32 h 198"/>
                  <a:gd name="T8" fmla="*/ 82 w 268"/>
                  <a:gd name="T9" fmla="*/ 105 h 198"/>
                  <a:gd name="T10" fmla="*/ 73 w 268"/>
                  <a:gd name="T11" fmla="*/ 63 h 198"/>
                  <a:gd name="T12" fmla="*/ 138 w 268"/>
                  <a:gd name="T13" fmla="*/ 198 h 198"/>
                  <a:gd name="T14" fmla="*/ 163 w 268"/>
                  <a:gd name="T15" fmla="*/ 36 h 198"/>
                  <a:gd name="T16" fmla="*/ 116 w 268"/>
                  <a:gd name="T17" fmla="*/ 168 h 198"/>
                  <a:gd name="T18" fmla="*/ 103 w 268"/>
                  <a:gd name="T19" fmla="*/ 168 h 198"/>
                  <a:gd name="T20" fmla="*/ 103 w 268"/>
                  <a:gd name="T21" fmla="*/ 144 h 198"/>
                  <a:gd name="T22" fmla="*/ 87 w 268"/>
                  <a:gd name="T23" fmla="*/ 144 h 198"/>
                  <a:gd name="T24" fmla="*/ 87 w 268"/>
                  <a:gd name="T25" fmla="*/ 168 h 198"/>
                  <a:gd name="T26" fmla="*/ 75 w 268"/>
                  <a:gd name="T27" fmla="*/ 168 h 198"/>
                  <a:gd name="T28" fmla="*/ 75 w 268"/>
                  <a:gd name="T29" fmla="*/ 115 h 198"/>
                  <a:gd name="T30" fmla="*/ 87 w 268"/>
                  <a:gd name="T31" fmla="*/ 115 h 198"/>
                  <a:gd name="T32" fmla="*/ 87 w 268"/>
                  <a:gd name="T33" fmla="*/ 136 h 198"/>
                  <a:gd name="T34" fmla="*/ 103 w 268"/>
                  <a:gd name="T35" fmla="*/ 136 h 198"/>
                  <a:gd name="T36" fmla="*/ 103 w 268"/>
                  <a:gd name="T37" fmla="*/ 115 h 198"/>
                  <a:gd name="T38" fmla="*/ 116 w 268"/>
                  <a:gd name="T39" fmla="*/ 115 h 198"/>
                  <a:gd name="T40" fmla="*/ 116 w 268"/>
                  <a:gd name="T41" fmla="*/ 168 h 198"/>
                  <a:gd name="T42" fmla="*/ 158 w 268"/>
                  <a:gd name="T43" fmla="*/ 160 h 198"/>
                  <a:gd name="T44" fmla="*/ 141 w 268"/>
                  <a:gd name="T45" fmla="*/ 166 h 198"/>
                  <a:gd name="T46" fmla="*/ 124 w 268"/>
                  <a:gd name="T47" fmla="*/ 159 h 198"/>
                  <a:gd name="T48" fmla="*/ 118 w 268"/>
                  <a:gd name="T49" fmla="*/ 141 h 198"/>
                  <a:gd name="T50" fmla="*/ 124 w 268"/>
                  <a:gd name="T51" fmla="*/ 123 h 198"/>
                  <a:gd name="T52" fmla="*/ 141 w 268"/>
                  <a:gd name="T53" fmla="*/ 117 h 198"/>
                  <a:gd name="T54" fmla="*/ 158 w 268"/>
                  <a:gd name="T55" fmla="*/ 123 h 198"/>
                  <a:gd name="T56" fmla="*/ 164 w 268"/>
                  <a:gd name="T57" fmla="*/ 141 h 198"/>
                  <a:gd name="T58" fmla="*/ 158 w 268"/>
                  <a:gd name="T59" fmla="*/ 160 h 198"/>
                  <a:gd name="T60" fmla="*/ 187 w 268"/>
                  <a:gd name="T61" fmla="*/ 128 h 198"/>
                  <a:gd name="T62" fmla="*/ 187 w 268"/>
                  <a:gd name="T63" fmla="*/ 168 h 198"/>
                  <a:gd name="T64" fmla="*/ 175 w 268"/>
                  <a:gd name="T65" fmla="*/ 168 h 198"/>
                  <a:gd name="T66" fmla="*/ 175 w 268"/>
                  <a:gd name="T67" fmla="*/ 128 h 198"/>
                  <a:gd name="T68" fmla="*/ 161 w 268"/>
                  <a:gd name="T69" fmla="*/ 128 h 198"/>
                  <a:gd name="T70" fmla="*/ 161 w 268"/>
                  <a:gd name="T71" fmla="*/ 115 h 198"/>
                  <a:gd name="T72" fmla="*/ 201 w 268"/>
                  <a:gd name="T73" fmla="*/ 115 h 198"/>
                  <a:gd name="T74" fmla="*/ 201 w 268"/>
                  <a:gd name="T75" fmla="*/ 128 h 198"/>
                  <a:gd name="T76" fmla="*/ 187 w 268"/>
                  <a:gd name="T77" fmla="*/ 128 h 198"/>
                  <a:gd name="T78" fmla="*/ 148 w 268"/>
                  <a:gd name="T79" fmla="*/ 129 h 198"/>
                  <a:gd name="T80" fmla="*/ 145 w 268"/>
                  <a:gd name="T81" fmla="*/ 127 h 198"/>
                  <a:gd name="T82" fmla="*/ 141 w 268"/>
                  <a:gd name="T83" fmla="*/ 126 h 198"/>
                  <a:gd name="T84" fmla="*/ 137 w 268"/>
                  <a:gd name="T85" fmla="*/ 126 h 198"/>
                  <a:gd name="T86" fmla="*/ 133 w 268"/>
                  <a:gd name="T87" fmla="*/ 129 h 198"/>
                  <a:gd name="T88" fmla="*/ 131 w 268"/>
                  <a:gd name="T89" fmla="*/ 134 h 198"/>
                  <a:gd name="T90" fmla="*/ 130 w 268"/>
                  <a:gd name="T91" fmla="*/ 141 h 198"/>
                  <a:gd name="T92" fmla="*/ 131 w 268"/>
                  <a:gd name="T93" fmla="*/ 149 h 198"/>
                  <a:gd name="T94" fmla="*/ 133 w 268"/>
                  <a:gd name="T95" fmla="*/ 153 h 198"/>
                  <a:gd name="T96" fmla="*/ 137 w 268"/>
                  <a:gd name="T97" fmla="*/ 156 h 198"/>
                  <a:gd name="T98" fmla="*/ 141 w 268"/>
                  <a:gd name="T99" fmla="*/ 157 h 198"/>
                  <a:gd name="T100" fmla="*/ 145 w 268"/>
                  <a:gd name="T101" fmla="*/ 156 h 198"/>
                  <a:gd name="T102" fmla="*/ 148 w 268"/>
                  <a:gd name="T103" fmla="*/ 153 h 198"/>
                  <a:gd name="T104" fmla="*/ 151 w 268"/>
                  <a:gd name="T105" fmla="*/ 149 h 198"/>
                  <a:gd name="T106" fmla="*/ 151 w 268"/>
                  <a:gd name="T107" fmla="*/ 141 h 198"/>
                  <a:gd name="T108" fmla="*/ 151 w 268"/>
                  <a:gd name="T109" fmla="*/ 134 h 198"/>
                  <a:gd name="T110" fmla="*/ 148 w 268"/>
                  <a:gd name="T111" fmla="*/ 12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68" h="198">
                    <a:moveTo>
                      <a:pt x="163" y="36"/>
                    </a:moveTo>
                    <a:cubicBezTo>
                      <a:pt x="184" y="83"/>
                      <a:pt x="155" y="87"/>
                      <a:pt x="151" y="87"/>
                    </a:cubicBezTo>
                    <a:cubicBezTo>
                      <a:pt x="112" y="88"/>
                      <a:pt x="138" y="4"/>
                      <a:pt x="146" y="0"/>
                    </a:cubicBezTo>
                    <a:cubicBezTo>
                      <a:pt x="142" y="0"/>
                      <a:pt x="116" y="0"/>
                      <a:pt x="97" y="32"/>
                    </a:cubicBezTo>
                    <a:cubicBezTo>
                      <a:pt x="77" y="66"/>
                      <a:pt x="106" y="98"/>
                      <a:pt x="82" y="105"/>
                    </a:cubicBezTo>
                    <a:cubicBezTo>
                      <a:pt x="64" y="113"/>
                      <a:pt x="71" y="71"/>
                      <a:pt x="73" y="63"/>
                    </a:cubicBezTo>
                    <a:cubicBezTo>
                      <a:pt x="63" y="62"/>
                      <a:pt x="0" y="198"/>
                      <a:pt x="138" y="198"/>
                    </a:cubicBezTo>
                    <a:cubicBezTo>
                      <a:pt x="268" y="198"/>
                      <a:pt x="204" y="38"/>
                      <a:pt x="163" y="36"/>
                    </a:cubicBezTo>
                    <a:close/>
                    <a:moveTo>
                      <a:pt x="116" y="168"/>
                    </a:moveTo>
                    <a:cubicBezTo>
                      <a:pt x="103" y="168"/>
                      <a:pt x="103" y="168"/>
                      <a:pt x="103" y="168"/>
                    </a:cubicBezTo>
                    <a:cubicBezTo>
                      <a:pt x="103" y="144"/>
                      <a:pt x="103" y="144"/>
                      <a:pt x="103" y="144"/>
                    </a:cubicBezTo>
                    <a:cubicBezTo>
                      <a:pt x="87" y="144"/>
                      <a:pt x="87" y="144"/>
                      <a:pt x="87" y="144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15"/>
                      <a:pt x="75" y="115"/>
                      <a:pt x="75" y="115"/>
                    </a:cubicBezTo>
                    <a:cubicBezTo>
                      <a:pt x="87" y="115"/>
                      <a:pt x="87" y="115"/>
                      <a:pt x="87" y="115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lnTo>
                      <a:pt x="116" y="168"/>
                    </a:lnTo>
                    <a:close/>
                    <a:moveTo>
                      <a:pt x="158" y="160"/>
                    </a:moveTo>
                    <a:cubicBezTo>
                      <a:pt x="154" y="164"/>
                      <a:pt x="148" y="166"/>
                      <a:pt x="141" y="166"/>
                    </a:cubicBezTo>
                    <a:cubicBezTo>
                      <a:pt x="134" y="166"/>
                      <a:pt x="128" y="164"/>
                      <a:pt x="124" y="159"/>
                    </a:cubicBezTo>
                    <a:cubicBezTo>
                      <a:pt x="120" y="155"/>
                      <a:pt x="118" y="149"/>
                      <a:pt x="118" y="141"/>
                    </a:cubicBezTo>
                    <a:cubicBezTo>
                      <a:pt x="118" y="134"/>
                      <a:pt x="120" y="128"/>
                      <a:pt x="124" y="123"/>
                    </a:cubicBezTo>
                    <a:cubicBezTo>
                      <a:pt x="128" y="119"/>
                      <a:pt x="134" y="117"/>
                      <a:pt x="141" y="117"/>
                    </a:cubicBezTo>
                    <a:cubicBezTo>
                      <a:pt x="148" y="117"/>
                      <a:pt x="154" y="119"/>
                      <a:pt x="158" y="123"/>
                    </a:cubicBezTo>
                    <a:cubicBezTo>
                      <a:pt x="162" y="128"/>
                      <a:pt x="164" y="134"/>
                      <a:pt x="164" y="141"/>
                    </a:cubicBezTo>
                    <a:cubicBezTo>
                      <a:pt x="164" y="149"/>
                      <a:pt x="162" y="155"/>
                      <a:pt x="158" y="160"/>
                    </a:cubicBezTo>
                    <a:close/>
                    <a:moveTo>
                      <a:pt x="187" y="128"/>
                    </a:moveTo>
                    <a:cubicBezTo>
                      <a:pt x="187" y="168"/>
                      <a:pt x="187" y="168"/>
                      <a:pt x="187" y="168"/>
                    </a:cubicBezTo>
                    <a:cubicBezTo>
                      <a:pt x="175" y="168"/>
                      <a:pt x="175" y="168"/>
                      <a:pt x="175" y="168"/>
                    </a:cubicBezTo>
                    <a:cubicBezTo>
                      <a:pt x="175" y="128"/>
                      <a:pt x="175" y="128"/>
                      <a:pt x="175" y="128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28"/>
                      <a:pt x="201" y="128"/>
                      <a:pt x="201" y="128"/>
                    </a:cubicBezTo>
                    <a:lnTo>
                      <a:pt x="187" y="128"/>
                    </a:lnTo>
                    <a:close/>
                    <a:moveTo>
                      <a:pt x="148" y="129"/>
                    </a:moveTo>
                    <a:cubicBezTo>
                      <a:pt x="147" y="128"/>
                      <a:pt x="146" y="127"/>
                      <a:pt x="145" y="127"/>
                    </a:cubicBezTo>
                    <a:cubicBezTo>
                      <a:pt x="144" y="126"/>
                      <a:pt x="142" y="126"/>
                      <a:pt x="141" y="126"/>
                    </a:cubicBezTo>
                    <a:cubicBezTo>
                      <a:pt x="139" y="126"/>
                      <a:pt x="138" y="126"/>
                      <a:pt x="137" y="126"/>
                    </a:cubicBezTo>
                    <a:cubicBezTo>
                      <a:pt x="136" y="127"/>
                      <a:pt x="135" y="128"/>
                      <a:pt x="133" y="129"/>
                    </a:cubicBezTo>
                    <a:cubicBezTo>
                      <a:pt x="132" y="130"/>
                      <a:pt x="132" y="132"/>
                      <a:pt x="131" y="134"/>
                    </a:cubicBezTo>
                    <a:cubicBezTo>
                      <a:pt x="130" y="136"/>
                      <a:pt x="130" y="139"/>
                      <a:pt x="130" y="141"/>
                    </a:cubicBezTo>
                    <a:cubicBezTo>
                      <a:pt x="130" y="144"/>
                      <a:pt x="130" y="147"/>
                      <a:pt x="131" y="149"/>
                    </a:cubicBezTo>
                    <a:cubicBezTo>
                      <a:pt x="132" y="151"/>
                      <a:pt x="132" y="152"/>
                      <a:pt x="133" y="153"/>
                    </a:cubicBezTo>
                    <a:cubicBezTo>
                      <a:pt x="134" y="155"/>
                      <a:pt x="136" y="156"/>
                      <a:pt x="137" y="156"/>
                    </a:cubicBezTo>
                    <a:cubicBezTo>
                      <a:pt x="138" y="157"/>
                      <a:pt x="139" y="157"/>
                      <a:pt x="141" y="157"/>
                    </a:cubicBezTo>
                    <a:cubicBezTo>
                      <a:pt x="142" y="157"/>
                      <a:pt x="144" y="157"/>
                      <a:pt x="145" y="156"/>
                    </a:cubicBezTo>
                    <a:cubicBezTo>
                      <a:pt x="146" y="156"/>
                      <a:pt x="147" y="155"/>
                      <a:pt x="148" y="153"/>
                    </a:cubicBezTo>
                    <a:cubicBezTo>
                      <a:pt x="149" y="152"/>
                      <a:pt x="150" y="150"/>
                      <a:pt x="151" y="149"/>
                    </a:cubicBezTo>
                    <a:cubicBezTo>
                      <a:pt x="151" y="147"/>
                      <a:pt x="151" y="144"/>
                      <a:pt x="151" y="141"/>
                    </a:cubicBezTo>
                    <a:cubicBezTo>
                      <a:pt x="151" y="139"/>
                      <a:pt x="151" y="136"/>
                      <a:pt x="151" y="134"/>
                    </a:cubicBezTo>
                    <a:cubicBezTo>
                      <a:pt x="150" y="132"/>
                      <a:pt x="149" y="131"/>
                      <a:pt x="148" y="1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25"/>
              <p:cNvSpPr>
                <a:spLocks noEditPoints="1"/>
              </p:cNvSpPr>
              <p:nvPr userDrawn="1"/>
            </p:nvSpPr>
            <p:spPr bwMode="auto">
              <a:xfrm>
                <a:off x="2980586" y="1705899"/>
                <a:ext cx="1016159" cy="1016158"/>
              </a:xfrm>
              <a:custGeom>
                <a:avLst/>
                <a:gdLst>
                  <a:gd name="T0" fmla="*/ 104 w 198"/>
                  <a:gd name="T1" fmla="*/ 187 h 198"/>
                  <a:gd name="T2" fmla="*/ 68 w 198"/>
                  <a:gd name="T3" fmla="*/ 179 h 198"/>
                  <a:gd name="T4" fmla="*/ 0 w 198"/>
                  <a:gd name="T5" fmla="*/ 198 h 198"/>
                  <a:gd name="T6" fmla="*/ 31 w 198"/>
                  <a:gd name="T7" fmla="*/ 152 h 198"/>
                  <a:gd name="T8" fmla="*/ 11 w 198"/>
                  <a:gd name="T9" fmla="*/ 93 h 198"/>
                  <a:gd name="T10" fmla="*/ 104 w 198"/>
                  <a:gd name="T11" fmla="*/ 0 h 198"/>
                  <a:gd name="T12" fmla="*/ 198 w 198"/>
                  <a:gd name="T13" fmla="*/ 93 h 198"/>
                  <a:gd name="T14" fmla="*/ 104 w 198"/>
                  <a:gd name="T15" fmla="*/ 187 h 198"/>
                  <a:gd name="T16" fmla="*/ 76 w 198"/>
                  <a:gd name="T17" fmla="*/ 137 h 198"/>
                  <a:gd name="T18" fmla="*/ 89 w 198"/>
                  <a:gd name="T19" fmla="*/ 151 h 198"/>
                  <a:gd name="T20" fmla="*/ 106 w 198"/>
                  <a:gd name="T21" fmla="*/ 134 h 198"/>
                  <a:gd name="T22" fmla="*/ 92 w 198"/>
                  <a:gd name="T23" fmla="*/ 120 h 198"/>
                  <a:gd name="T24" fmla="*/ 76 w 198"/>
                  <a:gd name="T25" fmla="*/ 137 h 198"/>
                  <a:gd name="T26" fmla="*/ 109 w 198"/>
                  <a:gd name="T27" fmla="*/ 33 h 198"/>
                  <a:gd name="T28" fmla="*/ 81 w 198"/>
                  <a:gd name="T29" fmla="*/ 40 h 198"/>
                  <a:gd name="T30" fmla="*/ 84 w 198"/>
                  <a:gd name="T31" fmla="*/ 57 h 198"/>
                  <a:gd name="T32" fmla="*/ 102 w 198"/>
                  <a:gd name="T33" fmla="*/ 53 h 198"/>
                  <a:gd name="T34" fmla="*/ 112 w 198"/>
                  <a:gd name="T35" fmla="*/ 61 h 198"/>
                  <a:gd name="T36" fmla="*/ 99 w 198"/>
                  <a:gd name="T37" fmla="*/ 79 h 198"/>
                  <a:gd name="T38" fmla="*/ 83 w 198"/>
                  <a:gd name="T39" fmla="*/ 107 h 198"/>
                  <a:gd name="T40" fmla="*/ 83 w 198"/>
                  <a:gd name="T41" fmla="*/ 112 h 198"/>
                  <a:gd name="T42" fmla="*/ 106 w 198"/>
                  <a:gd name="T43" fmla="*/ 112 h 198"/>
                  <a:gd name="T44" fmla="*/ 107 w 198"/>
                  <a:gd name="T45" fmla="*/ 108 h 198"/>
                  <a:gd name="T46" fmla="*/ 119 w 198"/>
                  <a:gd name="T47" fmla="*/ 88 h 198"/>
                  <a:gd name="T48" fmla="*/ 137 w 198"/>
                  <a:gd name="T49" fmla="*/ 56 h 198"/>
                  <a:gd name="T50" fmla="*/ 109 w 198"/>
                  <a:gd name="T51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198">
                    <a:moveTo>
                      <a:pt x="104" y="187"/>
                    </a:moveTo>
                    <a:cubicBezTo>
                      <a:pt x="91" y="187"/>
                      <a:pt x="79" y="184"/>
                      <a:pt x="68" y="179"/>
                    </a:cubicBezTo>
                    <a:cubicBezTo>
                      <a:pt x="43" y="198"/>
                      <a:pt x="0" y="198"/>
                      <a:pt x="0" y="198"/>
                    </a:cubicBezTo>
                    <a:cubicBezTo>
                      <a:pt x="0" y="198"/>
                      <a:pt x="22" y="183"/>
                      <a:pt x="31" y="152"/>
                    </a:cubicBezTo>
                    <a:cubicBezTo>
                      <a:pt x="19" y="136"/>
                      <a:pt x="11" y="115"/>
                      <a:pt x="11" y="93"/>
                    </a:cubicBezTo>
                    <a:cubicBezTo>
                      <a:pt x="11" y="42"/>
                      <a:pt x="53" y="0"/>
                      <a:pt x="104" y="0"/>
                    </a:cubicBezTo>
                    <a:cubicBezTo>
                      <a:pt x="156" y="0"/>
                      <a:pt x="198" y="42"/>
                      <a:pt x="198" y="93"/>
                    </a:cubicBezTo>
                    <a:cubicBezTo>
                      <a:pt x="198" y="145"/>
                      <a:pt x="156" y="187"/>
                      <a:pt x="104" y="187"/>
                    </a:cubicBezTo>
                    <a:close/>
                    <a:moveTo>
                      <a:pt x="76" y="137"/>
                    </a:moveTo>
                    <a:cubicBezTo>
                      <a:pt x="76" y="145"/>
                      <a:pt x="81" y="151"/>
                      <a:pt x="89" y="151"/>
                    </a:cubicBezTo>
                    <a:cubicBezTo>
                      <a:pt x="99" y="151"/>
                      <a:pt x="106" y="144"/>
                      <a:pt x="106" y="134"/>
                    </a:cubicBezTo>
                    <a:cubicBezTo>
                      <a:pt x="106" y="126"/>
                      <a:pt x="100" y="120"/>
                      <a:pt x="92" y="120"/>
                    </a:cubicBezTo>
                    <a:cubicBezTo>
                      <a:pt x="82" y="120"/>
                      <a:pt x="76" y="128"/>
                      <a:pt x="76" y="137"/>
                    </a:cubicBezTo>
                    <a:close/>
                    <a:moveTo>
                      <a:pt x="109" y="33"/>
                    </a:moveTo>
                    <a:cubicBezTo>
                      <a:pt x="97" y="33"/>
                      <a:pt x="87" y="37"/>
                      <a:pt x="81" y="40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9" y="54"/>
                      <a:pt x="95" y="53"/>
                      <a:pt x="102" y="53"/>
                    </a:cubicBezTo>
                    <a:cubicBezTo>
                      <a:pt x="110" y="53"/>
                      <a:pt x="112" y="56"/>
                      <a:pt x="112" y="61"/>
                    </a:cubicBezTo>
                    <a:cubicBezTo>
                      <a:pt x="112" y="67"/>
                      <a:pt x="105" y="72"/>
                      <a:pt x="99" y="79"/>
                    </a:cubicBezTo>
                    <a:cubicBezTo>
                      <a:pt x="89" y="89"/>
                      <a:pt x="85" y="98"/>
                      <a:pt x="83" y="107"/>
                    </a:cubicBezTo>
                    <a:cubicBezTo>
                      <a:pt x="83" y="109"/>
                      <a:pt x="83" y="110"/>
                      <a:pt x="83" y="112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7" y="110"/>
                      <a:pt x="107" y="109"/>
                      <a:pt x="107" y="108"/>
                    </a:cubicBezTo>
                    <a:cubicBezTo>
                      <a:pt x="109" y="100"/>
                      <a:pt x="112" y="94"/>
                      <a:pt x="119" y="88"/>
                    </a:cubicBezTo>
                    <a:cubicBezTo>
                      <a:pt x="128" y="78"/>
                      <a:pt x="137" y="69"/>
                      <a:pt x="137" y="56"/>
                    </a:cubicBezTo>
                    <a:cubicBezTo>
                      <a:pt x="137" y="42"/>
                      <a:pt x="126" y="33"/>
                      <a:pt x="109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26"/>
              <p:cNvSpPr>
                <a:spLocks noEditPoints="1"/>
              </p:cNvSpPr>
              <p:nvPr userDrawn="1"/>
            </p:nvSpPr>
            <p:spPr bwMode="auto">
              <a:xfrm>
                <a:off x="1775538" y="1109534"/>
                <a:ext cx="1136121" cy="1131094"/>
              </a:xfrm>
              <a:custGeom>
                <a:avLst/>
                <a:gdLst>
                  <a:gd name="T0" fmla="*/ 0 w 191"/>
                  <a:gd name="T1" fmla="*/ 95 h 190"/>
                  <a:gd name="T2" fmla="*/ 2 w 191"/>
                  <a:gd name="T3" fmla="*/ 78 h 190"/>
                  <a:gd name="T4" fmla="*/ 96 w 191"/>
                  <a:gd name="T5" fmla="*/ 0 h 190"/>
                  <a:gd name="T6" fmla="*/ 96 w 191"/>
                  <a:gd name="T7" fmla="*/ 190 h 190"/>
                  <a:gd name="T8" fmla="*/ 146 w 191"/>
                  <a:gd name="T9" fmla="*/ 72 h 190"/>
                  <a:gd name="T10" fmla="*/ 175 w 191"/>
                  <a:gd name="T11" fmla="*/ 66 h 190"/>
                  <a:gd name="T12" fmla="*/ 139 w 191"/>
                  <a:gd name="T13" fmla="*/ 55 h 190"/>
                  <a:gd name="T14" fmla="*/ 154 w 191"/>
                  <a:gd name="T15" fmla="*/ 34 h 190"/>
                  <a:gd name="T16" fmla="*/ 82 w 191"/>
                  <a:gd name="T17" fmla="*/ 34 h 190"/>
                  <a:gd name="T18" fmla="*/ 106 w 191"/>
                  <a:gd name="T19" fmla="*/ 51 h 190"/>
                  <a:gd name="T20" fmla="*/ 81 w 191"/>
                  <a:gd name="T21" fmla="*/ 43 h 190"/>
                  <a:gd name="T22" fmla="*/ 66 w 191"/>
                  <a:gd name="T23" fmla="*/ 45 h 190"/>
                  <a:gd name="T24" fmla="*/ 36 w 191"/>
                  <a:gd name="T25" fmla="*/ 96 h 190"/>
                  <a:gd name="T26" fmla="*/ 47 w 191"/>
                  <a:gd name="T27" fmla="*/ 107 h 190"/>
                  <a:gd name="T28" fmla="*/ 59 w 191"/>
                  <a:gd name="T29" fmla="*/ 104 h 190"/>
                  <a:gd name="T30" fmla="*/ 101 w 191"/>
                  <a:gd name="T31" fmla="*/ 87 h 190"/>
                  <a:gd name="T32" fmla="*/ 69 w 191"/>
                  <a:gd name="T33" fmla="*/ 115 h 190"/>
                  <a:gd name="T34" fmla="*/ 108 w 191"/>
                  <a:gd name="T35" fmla="*/ 93 h 190"/>
                  <a:gd name="T36" fmla="*/ 110 w 191"/>
                  <a:gd name="T37" fmla="*/ 124 h 190"/>
                  <a:gd name="T38" fmla="*/ 141 w 191"/>
                  <a:gd name="T39" fmla="*/ 117 h 190"/>
                  <a:gd name="T40" fmla="*/ 140 w 191"/>
                  <a:gd name="T41" fmla="*/ 87 h 190"/>
                  <a:gd name="T42" fmla="*/ 157 w 191"/>
                  <a:gd name="T43" fmla="*/ 123 h 190"/>
                  <a:gd name="T44" fmla="*/ 181 w 191"/>
                  <a:gd name="T45" fmla="*/ 95 h 190"/>
                  <a:gd name="T46" fmla="*/ 145 w 191"/>
                  <a:gd name="T47" fmla="*/ 75 h 190"/>
                  <a:gd name="T48" fmla="*/ 30 w 191"/>
                  <a:gd name="T49" fmla="*/ 106 h 190"/>
                  <a:gd name="T50" fmla="*/ 26 w 191"/>
                  <a:gd name="T51" fmla="*/ 107 h 190"/>
                  <a:gd name="T52" fmla="*/ 28 w 191"/>
                  <a:gd name="T53" fmla="*/ 146 h 190"/>
                  <a:gd name="T54" fmla="*/ 43 w 191"/>
                  <a:gd name="T55" fmla="*/ 116 h 190"/>
                  <a:gd name="T56" fmla="*/ 119 w 191"/>
                  <a:gd name="T57" fmla="*/ 166 h 190"/>
                  <a:gd name="T58" fmla="*/ 118 w 191"/>
                  <a:gd name="T59" fmla="*/ 177 h 190"/>
                  <a:gd name="T60" fmla="*/ 143 w 191"/>
                  <a:gd name="T61" fmla="*/ 142 h 190"/>
                  <a:gd name="T62" fmla="*/ 110 w 191"/>
                  <a:gd name="T63" fmla="*/ 131 h 190"/>
                  <a:gd name="T64" fmla="*/ 119 w 191"/>
                  <a:gd name="T65" fmla="*/ 166 h 190"/>
                  <a:gd name="T66" fmla="*/ 159 w 191"/>
                  <a:gd name="T67" fmla="*/ 129 h 190"/>
                  <a:gd name="T68" fmla="*/ 151 w 191"/>
                  <a:gd name="T69" fmla="*/ 141 h 190"/>
                  <a:gd name="T70" fmla="*/ 175 w 191"/>
                  <a:gd name="T71" fmla="*/ 126 h 190"/>
                  <a:gd name="T72" fmla="*/ 112 w 191"/>
                  <a:gd name="T73" fmla="*/ 178 h 190"/>
                  <a:gd name="T74" fmla="*/ 110 w 191"/>
                  <a:gd name="T75" fmla="*/ 173 h 190"/>
                  <a:gd name="T76" fmla="*/ 107 w 191"/>
                  <a:gd name="T77" fmla="*/ 160 h 190"/>
                  <a:gd name="T78" fmla="*/ 67 w 191"/>
                  <a:gd name="T79" fmla="*/ 123 h 190"/>
                  <a:gd name="T80" fmla="*/ 48 w 191"/>
                  <a:gd name="T81" fmla="*/ 127 h 190"/>
                  <a:gd name="T82" fmla="*/ 96 w 191"/>
                  <a:gd name="T83" fmla="*/ 180 h 190"/>
                  <a:gd name="T84" fmla="*/ 19 w 191"/>
                  <a:gd name="T85" fmla="*/ 104 h 190"/>
                  <a:gd name="T86" fmla="*/ 11 w 191"/>
                  <a:gd name="T87" fmla="*/ 92 h 190"/>
                  <a:gd name="T88" fmla="*/ 15 w 191"/>
                  <a:gd name="T89" fmla="*/ 121 h 190"/>
                  <a:gd name="T90" fmla="*/ 18 w 191"/>
                  <a:gd name="T91" fmla="*/ 90 h 190"/>
                  <a:gd name="T92" fmla="*/ 26 w 191"/>
                  <a:gd name="T93" fmla="*/ 86 h 190"/>
                  <a:gd name="T94" fmla="*/ 62 w 191"/>
                  <a:gd name="T95" fmla="*/ 37 h 190"/>
                  <a:gd name="T96" fmla="*/ 42 w 191"/>
                  <a:gd name="T97" fmla="*/ 29 h 190"/>
                  <a:gd name="T98" fmla="*/ 49 w 191"/>
                  <a:gd name="T99" fmla="*/ 24 h 190"/>
                  <a:gd name="T100" fmla="*/ 72 w 191"/>
                  <a:gd name="T101" fmla="*/ 27 h 190"/>
                  <a:gd name="T102" fmla="*/ 121 w 191"/>
                  <a:gd name="T103" fmla="*/ 14 h 190"/>
                  <a:gd name="T104" fmla="*/ 49 w 191"/>
                  <a:gd name="T105" fmla="*/ 24 h 190"/>
                  <a:gd name="T106" fmla="*/ 102 w 191"/>
                  <a:gd name="T107" fmla="*/ 71 h 190"/>
                  <a:gd name="T108" fmla="*/ 138 w 191"/>
                  <a:gd name="T109" fmla="*/ 71 h 190"/>
                  <a:gd name="T110" fmla="*/ 120 w 191"/>
                  <a:gd name="T111" fmla="*/ 60 h 190"/>
                  <a:gd name="T112" fmla="*/ 120 w 191"/>
                  <a:gd name="T113" fmla="*/ 83 h 190"/>
                  <a:gd name="T114" fmla="*/ 120 w 191"/>
                  <a:gd name="T115" fmla="*/ 60 h 190"/>
                  <a:gd name="T116" fmla="*/ 115 w 191"/>
                  <a:gd name="T117" fmla="*/ 71 h 190"/>
                  <a:gd name="T118" fmla="*/ 126 w 191"/>
                  <a:gd name="T119" fmla="*/ 7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1" h="190">
                    <a:moveTo>
                      <a:pt x="96" y="190"/>
                    </a:moveTo>
                    <a:cubicBezTo>
                      <a:pt x="43" y="190"/>
                      <a:pt x="0" y="147"/>
                      <a:pt x="0" y="95"/>
                    </a:cubicBezTo>
                    <a:cubicBezTo>
                      <a:pt x="0" y="90"/>
                      <a:pt x="1" y="85"/>
                      <a:pt x="2" y="80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0" y="34"/>
                      <a:pt x="49" y="0"/>
                      <a:pt x="96" y="0"/>
                    </a:cubicBezTo>
                    <a:cubicBezTo>
                      <a:pt x="148" y="0"/>
                      <a:pt x="191" y="42"/>
                      <a:pt x="191" y="95"/>
                    </a:cubicBezTo>
                    <a:cubicBezTo>
                      <a:pt x="191" y="147"/>
                      <a:pt x="148" y="190"/>
                      <a:pt x="96" y="190"/>
                    </a:cubicBezTo>
                    <a:close/>
                    <a:moveTo>
                      <a:pt x="145" y="75"/>
                    </a:moveTo>
                    <a:cubicBezTo>
                      <a:pt x="145" y="74"/>
                      <a:pt x="146" y="73"/>
                      <a:pt x="146" y="72"/>
                    </a:cubicBezTo>
                    <a:cubicBezTo>
                      <a:pt x="146" y="70"/>
                      <a:pt x="145" y="68"/>
                      <a:pt x="145" y="67"/>
                    </a:cubicBezTo>
                    <a:cubicBezTo>
                      <a:pt x="154" y="66"/>
                      <a:pt x="164" y="65"/>
                      <a:pt x="175" y="66"/>
                    </a:cubicBezTo>
                    <a:cubicBezTo>
                      <a:pt x="172" y="56"/>
                      <a:pt x="167" y="47"/>
                      <a:pt x="160" y="40"/>
                    </a:cubicBezTo>
                    <a:cubicBezTo>
                      <a:pt x="155" y="42"/>
                      <a:pt x="147" y="47"/>
                      <a:pt x="139" y="55"/>
                    </a:cubicBezTo>
                    <a:cubicBezTo>
                      <a:pt x="138" y="53"/>
                      <a:pt x="136" y="52"/>
                      <a:pt x="134" y="50"/>
                    </a:cubicBezTo>
                    <a:cubicBezTo>
                      <a:pt x="142" y="42"/>
                      <a:pt x="150" y="36"/>
                      <a:pt x="154" y="34"/>
                    </a:cubicBezTo>
                    <a:cubicBezTo>
                      <a:pt x="147" y="27"/>
                      <a:pt x="139" y="22"/>
                      <a:pt x="131" y="18"/>
                    </a:cubicBezTo>
                    <a:cubicBezTo>
                      <a:pt x="123" y="19"/>
                      <a:pt x="103" y="22"/>
                      <a:pt x="82" y="34"/>
                    </a:cubicBezTo>
                    <a:cubicBezTo>
                      <a:pt x="82" y="35"/>
                      <a:pt x="82" y="36"/>
                      <a:pt x="82" y="37"/>
                    </a:cubicBezTo>
                    <a:cubicBezTo>
                      <a:pt x="90" y="40"/>
                      <a:pt x="99" y="45"/>
                      <a:pt x="106" y="51"/>
                    </a:cubicBezTo>
                    <a:cubicBezTo>
                      <a:pt x="105" y="52"/>
                      <a:pt x="103" y="53"/>
                      <a:pt x="102" y="55"/>
                    </a:cubicBezTo>
                    <a:cubicBezTo>
                      <a:pt x="96" y="51"/>
                      <a:pt x="89" y="46"/>
                      <a:pt x="81" y="43"/>
                    </a:cubicBezTo>
                    <a:cubicBezTo>
                      <a:pt x="79" y="45"/>
                      <a:pt x="76" y="47"/>
                      <a:pt x="72" y="47"/>
                    </a:cubicBezTo>
                    <a:cubicBezTo>
                      <a:pt x="70" y="47"/>
                      <a:pt x="68" y="46"/>
                      <a:pt x="66" y="45"/>
                    </a:cubicBezTo>
                    <a:cubicBezTo>
                      <a:pt x="54" y="55"/>
                      <a:pt x="42" y="69"/>
                      <a:pt x="33" y="89"/>
                    </a:cubicBezTo>
                    <a:cubicBezTo>
                      <a:pt x="35" y="91"/>
                      <a:pt x="36" y="93"/>
                      <a:pt x="36" y="96"/>
                    </a:cubicBezTo>
                    <a:cubicBezTo>
                      <a:pt x="36" y="98"/>
                      <a:pt x="36" y="100"/>
                      <a:pt x="35" y="101"/>
                    </a:cubicBezTo>
                    <a:cubicBezTo>
                      <a:pt x="39" y="103"/>
                      <a:pt x="43" y="105"/>
                      <a:pt x="47" y="107"/>
                    </a:cubicBezTo>
                    <a:cubicBezTo>
                      <a:pt x="49" y="105"/>
                      <a:pt x="52" y="103"/>
                      <a:pt x="56" y="103"/>
                    </a:cubicBezTo>
                    <a:cubicBezTo>
                      <a:pt x="57" y="103"/>
                      <a:pt x="58" y="103"/>
                      <a:pt x="59" y="104"/>
                    </a:cubicBezTo>
                    <a:cubicBezTo>
                      <a:pt x="69" y="95"/>
                      <a:pt x="81" y="86"/>
                      <a:pt x="97" y="79"/>
                    </a:cubicBezTo>
                    <a:cubicBezTo>
                      <a:pt x="98" y="82"/>
                      <a:pt x="99" y="85"/>
                      <a:pt x="101" y="87"/>
                    </a:cubicBezTo>
                    <a:cubicBezTo>
                      <a:pt x="89" y="92"/>
                      <a:pt x="77" y="99"/>
                      <a:pt x="66" y="108"/>
                    </a:cubicBezTo>
                    <a:cubicBezTo>
                      <a:pt x="67" y="110"/>
                      <a:pt x="68" y="113"/>
                      <a:pt x="69" y="115"/>
                    </a:cubicBezTo>
                    <a:cubicBezTo>
                      <a:pt x="79" y="119"/>
                      <a:pt x="90" y="121"/>
                      <a:pt x="103" y="123"/>
                    </a:cubicBezTo>
                    <a:cubicBezTo>
                      <a:pt x="103" y="112"/>
                      <a:pt x="105" y="102"/>
                      <a:pt x="108" y="93"/>
                    </a:cubicBezTo>
                    <a:cubicBezTo>
                      <a:pt x="110" y="95"/>
                      <a:pt x="112" y="96"/>
                      <a:pt x="115" y="96"/>
                    </a:cubicBezTo>
                    <a:cubicBezTo>
                      <a:pt x="112" y="104"/>
                      <a:pt x="111" y="114"/>
                      <a:pt x="110" y="124"/>
                    </a:cubicBezTo>
                    <a:cubicBezTo>
                      <a:pt x="118" y="125"/>
                      <a:pt x="126" y="125"/>
                      <a:pt x="134" y="125"/>
                    </a:cubicBezTo>
                    <a:cubicBezTo>
                      <a:pt x="136" y="122"/>
                      <a:pt x="138" y="119"/>
                      <a:pt x="141" y="117"/>
                    </a:cubicBezTo>
                    <a:cubicBezTo>
                      <a:pt x="140" y="109"/>
                      <a:pt x="137" y="101"/>
                      <a:pt x="134" y="93"/>
                    </a:cubicBezTo>
                    <a:cubicBezTo>
                      <a:pt x="136" y="91"/>
                      <a:pt x="138" y="90"/>
                      <a:pt x="140" y="87"/>
                    </a:cubicBezTo>
                    <a:cubicBezTo>
                      <a:pt x="145" y="96"/>
                      <a:pt x="148" y="106"/>
                      <a:pt x="150" y="117"/>
                    </a:cubicBezTo>
                    <a:cubicBezTo>
                      <a:pt x="153" y="118"/>
                      <a:pt x="156" y="120"/>
                      <a:pt x="157" y="123"/>
                    </a:cubicBezTo>
                    <a:cubicBezTo>
                      <a:pt x="164" y="122"/>
                      <a:pt x="170" y="120"/>
                      <a:pt x="177" y="119"/>
                    </a:cubicBezTo>
                    <a:cubicBezTo>
                      <a:pt x="179" y="111"/>
                      <a:pt x="181" y="103"/>
                      <a:pt x="181" y="95"/>
                    </a:cubicBezTo>
                    <a:cubicBezTo>
                      <a:pt x="181" y="87"/>
                      <a:pt x="179" y="80"/>
                      <a:pt x="177" y="73"/>
                    </a:cubicBezTo>
                    <a:cubicBezTo>
                      <a:pt x="172" y="73"/>
                      <a:pt x="160" y="73"/>
                      <a:pt x="145" y="75"/>
                    </a:cubicBezTo>
                    <a:close/>
                    <a:moveTo>
                      <a:pt x="43" y="113"/>
                    </a:moveTo>
                    <a:cubicBezTo>
                      <a:pt x="39" y="111"/>
                      <a:pt x="34" y="108"/>
                      <a:pt x="30" y="106"/>
                    </a:cubicBezTo>
                    <a:cubicBezTo>
                      <a:pt x="29" y="106"/>
                      <a:pt x="28" y="107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ubicBezTo>
                      <a:pt x="24" y="115"/>
                      <a:pt x="22" y="124"/>
                      <a:pt x="20" y="134"/>
                    </a:cubicBezTo>
                    <a:cubicBezTo>
                      <a:pt x="22" y="138"/>
                      <a:pt x="25" y="142"/>
                      <a:pt x="28" y="146"/>
                    </a:cubicBezTo>
                    <a:cubicBezTo>
                      <a:pt x="30" y="141"/>
                      <a:pt x="35" y="131"/>
                      <a:pt x="44" y="120"/>
                    </a:cubicBezTo>
                    <a:cubicBezTo>
                      <a:pt x="43" y="119"/>
                      <a:pt x="43" y="117"/>
                      <a:pt x="43" y="116"/>
                    </a:cubicBezTo>
                    <a:cubicBezTo>
                      <a:pt x="43" y="115"/>
                      <a:pt x="43" y="114"/>
                      <a:pt x="43" y="113"/>
                    </a:cubicBezTo>
                    <a:close/>
                    <a:moveTo>
                      <a:pt x="119" y="166"/>
                    </a:moveTo>
                    <a:cubicBezTo>
                      <a:pt x="119" y="167"/>
                      <a:pt x="117" y="171"/>
                      <a:pt x="116" y="172"/>
                    </a:cubicBezTo>
                    <a:cubicBezTo>
                      <a:pt x="117" y="174"/>
                      <a:pt x="117" y="174"/>
                      <a:pt x="118" y="177"/>
                    </a:cubicBezTo>
                    <a:cubicBezTo>
                      <a:pt x="126" y="175"/>
                      <a:pt x="133" y="172"/>
                      <a:pt x="139" y="168"/>
                    </a:cubicBezTo>
                    <a:cubicBezTo>
                      <a:pt x="141" y="162"/>
                      <a:pt x="143" y="153"/>
                      <a:pt x="143" y="142"/>
                    </a:cubicBezTo>
                    <a:cubicBezTo>
                      <a:pt x="138" y="140"/>
                      <a:pt x="135" y="136"/>
                      <a:pt x="134" y="132"/>
                    </a:cubicBezTo>
                    <a:cubicBezTo>
                      <a:pt x="126" y="132"/>
                      <a:pt x="118" y="132"/>
                      <a:pt x="110" y="131"/>
                    </a:cubicBezTo>
                    <a:cubicBezTo>
                      <a:pt x="110" y="140"/>
                      <a:pt x="112" y="149"/>
                      <a:pt x="114" y="160"/>
                    </a:cubicBezTo>
                    <a:cubicBezTo>
                      <a:pt x="116" y="161"/>
                      <a:pt x="119" y="163"/>
                      <a:pt x="119" y="166"/>
                    </a:cubicBezTo>
                    <a:close/>
                    <a:moveTo>
                      <a:pt x="175" y="126"/>
                    </a:moveTo>
                    <a:cubicBezTo>
                      <a:pt x="169" y="127"/>
                      <a:pt x="164" y="128"/>
                      <a:pt x="159" y="129"/>
                    </a:cubicBezTo>
                    <a:cubicBezTo>
                      <a:pt x="159" y="129"/>
                      <a:pt x="159" y="129"/>
                      <a:pt x="159" y="129"/>
                    </a:cubicBezTo>
                    <a:cubicBezTo>
                      <a:pt x="159" y="135"/>
                      <a:pt x="156" y="140"/>
                      <a:pt x="151" y="141"/>
                    </a:cubicBezTo>
                    <a:cubicBezTo>
                      <a:pt x="150" y="148"/>
                      <a:pt x="149" y="155"/>
                      <a:pt x="147" y="162"/>
                    </a:cubicBezTo>
                    <a:cubicBezTo>
                      <a:pt x="159" y="153"/>
                      <a:pt x="169" y="140"/>
                      <a:pt x="175" y="126"/>
                    </a:cubicBezTo>
                    <a:close/>
                    <a:moveTo>
                      <a:pt x="96" y="180"/>
                    </a:moveTo>
                    <a:cubicBezTo>
                      <a:pt x="101" y="180"/>
                      <a:pt x="106" y="179"/>
                      <a:pt x="112" y="178"/>
                    </a:cubicBezTo>
                    <a:cubicBezTo>
                      <a:pt x="111" y="177"/>
                      <a:pt x="111" y="175"/>
                      <a:pt x="110" y="173"/>
                    </a:cubicBezTo>
                    <a:cubicBezTo>
                      <a:pt x="110" y="173"/>
                      <a:pt x="110" y="173"/>
                      <a:pt x="110" y="173"/>
                    </a:cubicBezTo>
                    <a:cubicBezTo>
                      <a:pt x="106" y="173"/>
                      <a:pt x="103" y="170"/>
                      <a:pt x="103" y="166"/>
                    </a:cubicBezTo>
                    <a:cubicBezTo>
                      <a:pt x="103" y="164"/>
                      <a:pt x="104" y="162"/>
                      <a:pt x="107" y="160"/>
                    </a:cubicBezTo>
                    <a:cubicBezTo>
                      <a:pt x="104" y="150"/>
                      <a:pt x="103" y="140"/>
                      <a:pt x="103" y="131"/>
                    </a:cubicBezTo>
                    <a:cubicBezTo>
                      <a:pt x="90" y="129"/>
                      <a:pt x="78" y="126"/>
                      <a:pt x="67" y="123"/>
                    </a:cubicBezTo>
                    <a:cubicBezTo>
                      <a:pt x="65" y="126"/>
                      <a:pt x="61" y="129"/>
                      <a:pt x="56" y="129"/>
                    </a:cubicBezTo>
                    <a:cubicBezTo>
                      <a:pt x="53" y="129"/>
                      <a:pt x="51" y="128"/>
                      <a:pt x="48" y="127"/>
                    </a:cubicBezTo>
                    <a:cubicBezTo>
                      <a:pt x="43" y="134"/>
                      <a:pt x="38" y="143"/>
                      <a:pt x="34" y="154"/>
                    </a:cubicBezTo>
                    <a:cubicBezTo>
                      <a:pt x="50" y="170"/>
                      <a:pt x="71" y="180"/>
                      <a:pt x="96" y="180"/>
                    </a:cubicBezTo>
                    <a:close/>
                    <a:moveTo>
                      <a:pt x="15" y="121"/>
                    </a:moveTo>
                    <a:cubicBezTo>
                      <a:pt x="16" y="117"/>
                      <a:pt x="17" y="111"/>
                      <a:pt x="19" y="104"/>
                    </a:cubicBezTo>
                    <a:cubicBezTo>
                      <a:pt x="17" y="102"/>
                      <a:pt x="16" y="99"/>
                      <a:pt x="16" y="97"/>
                    </a:cubicBezTo>
                    <a:cubicBezTo>
                      <a:pt x="14" y="95"/>
                      <a:pt x="12" y="94"/>
                      <a:pt x="11" y="92"/>
                    </a:cubicBezTo>
                    <a:cubicBezTo>
                      <a:pt x="11" y="93"/>
                      <a:pt x="11" y="94"/>
                      <a:pt x="11" y="95"/>
                    </a:cubicBezTo>
                    <a:cubicBezTo>
                      <a:pt x="11" y="104"/>
                      <a:pt x="12" y="113"/>
                      <a:pt x="15" y="121"/>
                    </a:cubicBezTo>
                    <a:close/>
                    <a:moveTo>
                      <a:pt x="11" y="86"/>
                    </a:moveTo>
                    <a:cubicBezTo>
                      <a:pt x="13" y="87"/>
                      <a:pt x="15" y="89"/>
                      <a:pt x="18" y="90"/>
                    </a:cubicBezTo>
                    <a:cubicBezTo>
                      <a:pt x="20" y="88"/>
                      <a:pt x="23" y="86"/>
                      <a:pt x="26" y="86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34" y="71"/>
                      <a:pt x="45" y="54"/>
                      <a:pt x="62" y="40"/>
                    </a:cubicBezTo>
                    <a:cubicBezTo>
                      <a:pt x="62" y="39"/>
                      <a:pt x="62" y="38"/>
                      <a:pt x="62" y="37"/>
                    </a:cubicBezTo>
                    <a:cubicBezTo>
                      <a:pt x="62" y="36"/>
                      <a:pt x="62" y="36"/>
                      <a:pt x="62" y="35"/>
                    </a:cubicBezTo>
                    <a:cubicBezTo>
                      <a:pt x="56" y="33"/>
                      <a:pt x="49" y="31"/>
                      <a:pt x="42" y="29"/>
                    </a:cubicBezTo>
                    <a:cubicBezTo>
                      <a:pt x="25" y="43"/>
                      <a:pt x="14" y="63"/>
                      <a:pt x="11" y="86"/>
                    </a:cubicBezTo>
                    <a:close/>
                    <a:moveTo>
                      <a:pt x="49" y="24"/>
                    </a:moveTo>
                    <a:cubicBezTo>
                      <a:pt x="52" y="25"/>
                      <a:pt x="58" y="27"/>
                      <a:pt x="66" y="29"/>
                    </a:cubicBezTo>
                    <a:cubicBezTo>
                      <a:pt x="67" y="28"/>
                      <a:pt x="70" y="27"/>
                      <a:pt x="72" y="27"/>
                    </a:cubicBezTo>
                    <a:cubicBezTo>
                      <a:pt x="75" y="27"/>
                      <a:pt x="77" y="28"/>
                      <a:pt x="78" y="29"/>
                    </a:cubicBezTo>
                    <a:cubicBezTo>
                      <a:pt x="90" y="22"/>
                      <a:pt x="104" y="17"/>
                      <a:pt x="121" y="14"/>
                    </a:cubicBezTo>
                    <a:cubicBezTo>
                      <a:pt x="113" y="11"/>
                      <a:pt x="104" y="10"/>
                      <a:pt x="96" y="10"/>
                    </a:cubicBezTo>
                    <a:cubicBezTo>
                      <a:pt x="78" y="10"/>
                      <a:pt x="62" y="15"/>
                      <a:pt x="49" y="24"/>
                    </a:cubicBezTo>
                    <a:close/>
                    <a:moveTo>
                      <a:pt x="120" y="89"/>
                    </a:moveTo>
                    <a:cubicBezTo>
                      <a:pt x="110" y="89"/>
                      <a:pt x="102" y="81"/>
                      <a:pt x="102" y="71"/>
                    </a:cubicBezTo>
                    <a:cubicBezTo>
                      <a:pt x="102" y="62"/>
                      <a:pt x="110" y="54"/>
                      <a:pt x="120" y="54"/>
                    </a:cubicBezTo>
                    <a:cubicBezTo>
                      <a:pt x="130" y="54"/>
                      <a:pt x="138" y="62"/>
                      <a:pt x="138" y="71"/>
                    </a:cubicBezTo>
                    <a:cubicBezTo>
                      <a:pt x="138" y="81"/>
                      <a:pt x="130" y="89"/>
                      <a:pt x="120" y="89"/>
                    </a:cubicBezTo>
                    <a:close/>
                    <a:moveTo>
                      <a:pt x="120" y="60"/>
                    </a:moveTo>
                    <a:cubicBezTo>
                      <a:pt x="114" y="60"/>
                      <a:pt x="109" y="65"/>
                      <a:pt x="109" y="71"/>
                    </a:cubicBezTo>
                    <a:cubicBezTo>
                      <a:pt x="109" y="78"/>
                      <a:pt x="114" y="83"/>
                      <a:pt x="120" y="83"/>
                    </a:cubicBezTo>
                    <a:cubicBezTo>
                      <a:pt x="127" y="83"/>
                      <a:pt x="132" y="78"/>
                      <a:pt x="132" y="71"/>
                    </a:cubicBezTo>
                    <a:cubicBezTo>
                      <a:pt x="132" y="65"/>
                      <a:pt x="127" y="60"/>
                      <a:pt x="120" y="60"/>
                    </a:cubicBezTo>
                    <a:close/>
                    <a:moveTo>
                      <a:pt x="120" y="76"/>
                    </a:moveTo>
                    <a:cubicBezTo>
                      <a:pt x="117" y="76"/>
                      <a:pt x="115" y="74"/>
                      <a:pt x="115" y="71"/>
                    </a:cubicBezTo>
                    <a:cubicBezTo>
                      <a:pt x="115" y="67"/>
                      <a:pt x="117" y="65"/>
                      <a:pt x="120" y="65"/>
                    </a:cubicBezTo>
                    <a:cubicBezTo>
                      <a:pt x="123" y="65"/>
                      <a:pt x="126" y="67"/>
                      <a:pt x="126" y="71"/>
                    </a:cubicBezTo>
                    <a:cubicBezTo>
                      <a:pt x="126" y="74"/>
                      <a:pt x="123" y="76"/>
                      <a:pt x="12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27"/>
              <p:cNvSpPr>
                <a:spLocks noEditPoints="1"/>
              </p:cNvSpPr>
              <p:nvPr userDrawn="1"/>
            </p:nvSpPr>
            <p:spPr bwMode="auto">
              <a:xfrm rot="20917578">
                <a:off x="1875815" y="3105215"/>
                <a:ext cx="1121507" cy="1128650"/>
              </a:xfrm>
              <a:custGeom>
                <a:avLst/>
                <a:gdLst>
                  <a:gd name="T0" fmla="*/ 0 w 199"/>
                  <a:gd name="T1" fmla="*/ 74 h 200"/>
                  <a:gd name="T2" fmla="*/ 6 w 199"/>
                  <a:gd name="T3" fmla="*/ 103 h 200"/>
                  <a:gd name="T4" fmla="*/ 21 w 199"/>
                  <a:gd name="T5" fmla="*/ 127 h 200"/>
                  <a:gd name="T6" fmla="*/ 45 w 199"/>
                  <a:gd name="T7" fmla="*/ 143 h 200"/>
                  <a:gd name="T8" fmla="*/ 74 w 199"/>
                  <a:gd name="T9" fmla="*/ 149 h 200"/>
                  <a:gd name="T10" fmla="*/ 97 w 199"/>
                  <a:gd name="T11" fmla="*/ 145 h 200"/>
                  <a:gd name="T12" fmla="*/ 117 w 199"/>
                  <a:gd name="T13" fmla="*/ 135 h 200"/>
                  <a:gd name="T14" fmla="*/ 181 w 199"/>
                  <a:gd name="T15" fmla="*/ 200 h 200"/>
                  <a:gd name="T16" fmla="*/ 192 w 199"/>
                  <a:gd name="T17" fmla="*/ 194 h 200"/>
                  <a:gd name="T18" fmla="*/ 199 w 199"/>
                  <a:gd name="T19" fmla="*/ 181 h 200"/>
                  <a:gd name="T20" fmla="*/ 135 w 199"/>
                  <a:gd name="T21" fmla="*/ 117 h 200"/>
                  <a:gd name="T22" fmla="*/ 145 w 199"/>
                  <a:gd name="T23" fmla="*/ 97 h 200"/>
                  <a:gd name="T24" fmla="*/ 149 w 199"/>
                  <a:gd name="T25" fmla="*/ 74 h 200"/>
                  <a:gd name="T26" fmla="*/ 143 w 199"/>
                  <a:gd name="T27" fmla="*/ 45 h 200"/>
                  <a:gd name="T28" fmla="*/ 127 w 199"/>
                  <a:gd name="T29" fmla="*/ 22 h 200"/>
                  <a:gd name="T30" fmla="*/ 103 w 199"/>
                  <a:gd name="T31" fmla="*/ 6 h 200"/>
                  <a:gd name="T32" fmla="*/ 74 w 199"/>
                  <a:gd name="T33" fmla="*/ 0 h 200"/>
                  <a:gd name="T34" fmla="*/ 45 w 199"/>
                  <a:gd name="T35" fmla="*/ 6 h 200"/>
                  <a:gd name="T36" fmla="*/ 21 w 199"/>
                  <a:gd name="T37" fmla="*/ 22 h 200"/>
                  <a:gd name="T38" fmla="*/ 6 w 199"/>
                  <a:gd name="T39" fmla="*/ 45 h 200"/>
                  <a:gd name="T40" fmla="*/ 0 w 199"/>
                  <a:gd name="T41" fmla="*/ 74 h 200"/>
                  <a:gd name="T42" fmla="*/ 22 w 199"/>
                  <a:gd name="T43" fmla="*/ 74 h 200"/>
                  <a:gd name="T44" fmla="*/ 26 w 199"/>
                  <a:gd name="T45" fmla="*/ 54 h 200"/>
                  <a:gd name="T46" fmla="*/ 37 w 199"/>
                  <a:gd name="T47" fmla="*/ 37 h 200"/>
                  <a:gd name="T48" fmla="*/ 54 w 199"/>
                  <a:gd name="T49" fmla="*/ 26 h 200"/>
                  <a:gd name="T50" fmla="*/ 74 w 199"/>
                  <a:gd name="T51" fmla="*/ 22 h 200"/>
                  <a:gd name="T52" fmla="*/ 95 w 199"/>
                  <a:gd name="T53" fmla="*/ 26 h 200"/>
                  <a:gd name="T54" fmla="*/ 111 w 199"/>
                  <a:gd name="T55" fmla="*/ 37 h 200"/>
                  <a:gd name="T56" fmla="*/ 123 w 199"/>
                  <a:gd name="T57" fmla="*/ 54 h 200"/>
                  <a:gd name="T58" fmla="*/ 127 w 199"/>
                  <a:gd name="T59" fmla="*/ 74 h 200"/>
                  <a:gd name="T60" fmla="*/ 123 w 199"/>
                  <a:gd name="T61" fmla="*/ 95 h 200"/>
                  <a:gd name="T62" fmla="*/ 111 w 199"/>
                  <a:gd name="T63" fmla="*/ 112 h 200"/>
                  <a:gd name="T64" fmla="*/ 95 w 199"/>
                  <a:gd name="T65" fmla="*/ 123 h 200"/>
                  <a:gd name="T66" fmla="*/ 74 w 199"/>
                  <a:gd name="T67" fmla="*/ 127 h 200"/>
                  <a:gd name="T68" fmla="*/ 54 w 199"/>
                  <a:gd name="T69" fmla="*/ 123 h 200"/>
                  <a:gd name="T70" fmla="*/ 37 w 199"/>
                  <a:gd name="T71" fmla="*/ 112 h 200"/>
                  <a:gd name="T72" fmla="*/ 26 w 199"/>
                  <a:gd name="T73" fmla="*/ 95 h 200"/>
                  <a:gd name="T74" fmla="*/ 22 w 199"/>
                  <a:gd name="T75" fmla="*/ 7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9" h="200">
                    <a:moveTo>
                      <a:pt x="0" y="74"/>
                    </a:moveTo>
                    <a:cubicBezTo>
                      <a:pt x="0" y="85"/>
                      <a:pt x="2" y="94"/>
                      <a:pt x="6" y="103"/>
                    </a:cubicBezTo>
                    <a:cubicBezTo>
                      <a:pt x="9" y="112"/>
                      <a:pt x="15" y="120"/>
                      <a:pt x="21" y="127"/>
                    </a:cubicBezTo>
                    <a:cubicBezTo>
                      <a:pt x="28" y="134"/>
                      <a:pt x="36" y="139"/>
                      <a:pt x="45" y="143"/>
                    </a:cubicBezTo>
                    <a:cubicBezTo>
                      <a:pt x="54" y="147"/>
                      <a:pt x="64" y="149"/>
                      <a:pt x="74" y="149"/>
                    </a:cubicBezTo>
                    <a:cubicBezTo>
                      <a:pt x="82" y="149"/>
                      <a:pt x="90" y="148"/>
                      <a:pt x="97" y="145"/>
                    </a:cubicBezTo>
                    <a:cubicBezTo>
                      <a:pt x="104" y="143"/>
                      <a:pt x="111" y="140"/>
                      <a:pt x="117" y="135"/>
                    </a:cubicBezTo>
                    <a:cubicBezTo>
                      <a:pt x="181" y="200"/>
                      <a:pt x="181" y="200"/>
                      <a:pt x="181" y="200"/>
                    </a:cubicBezTo>
                    <a:cubicBezTo>
                      <a:pt x="185" y="199"/>
                      <a:pt x="189" y="197"/>
                      <a:pt x="192" y="194"/>
                    </a:cubicBezTo>
                    <a:cubicBezTo>
                      <a:pt x="196" y="191"/>
                      <a:pt x="198" y="186"/>
                      <a:pt x="199" y="181"/>
                    </a:cubicBezTo>
                    <a:cubicBezTo>
                      <a:pt x="135" y="117"/>
                      <a:pt x="135" y="117"/>
                      <a:pt x="135" y="117"/>
                    </a:cubicBezTo>
                    <a:cubicBezTo>
                      <a:pt x="139" y="111"/>
                      <a:pt x="143" y="104"/>
                      <a:pt x="145" y="97"/>
                    </a:cubicBezTo>
                    <a:cubicBezTo>
                      <a:pt x="147" y="90"/>
                      <a:pt x="149" y="82"/>
                      <a:pt x="149" y="74"/>
                    </a:cubicBezTo>
                    <a:cubicBezTo>
                      <a:pt x="149" y="64"/>
                      <a:pt x="147" y="55"/>
                      <a:pt x="143" y="45"/>
                    </a:cubicBezTo>
                    <a:cubicBezTo>
                      <a:pt x="139" y="36"/>
                      <a:pt x="133" y="29"/>
                      <a:pt x="127" y="22"/>
                    </a:cubicBezTo>
                    <a:cubicBezTo>
                      <a:pt x="120" y="15"/>
                      <a:pt x="112" y="10"/>
                      <a:pt x="103" y="6"/>
                    </a:cubicBezTo>
                    <a:cubicBezTo>
                      <a:pt x="94" y="2"/>
                      <a:pt x="84" y="0"/>
                      <a:pt x="74" y="0"/>
                    </a:cubicBezTo>
                    <a:cubicBezTo>
                      <a:pt x="64" y="0"/>
                      <a:pt x="54" y="2"/>
                      <a:pt x="45" y="6"/>
                    </a:cubicBezTo>
                    <a:cubicBezTo>
                      <a:pt x="36" y="10"/>
                      <a:pt x="28" y="15"/>
                      <a:pt x="21" y="22"/>
                    </a:cubicBezTo>
                    <a:cubicBezTo>
                      <a:pt x="15" y="29"/>
                      <a:pt x="9" y="36"/>
                      <a:pt x="6" y="45"/>
                    </a:cubicBezTo>
                    <a:cubicBezTo>
                      <a:pt x="2" y="55"/>
                      <a:pt x="0" y="64"/>
                      <a:pt x="0" y="74"/>
                    </a:cubicBezTo>
                    <a:close/>
                    <a:moveTo>
                      <a:pt x="22" y="74"/>
                    </a:moveTo>
                    <a:cubicBezTo>
                      <a:pt x="22" y="67"/>
                      <a:pt x="23" y="60"/>
                      <a:pt x="26" y="54"/>
                    </a:cubicBezTo>
                    <a:cubicBezTo>
                      <a:pt x="28" y="48"/>
                      <a:pt x="32" y="42"/>
                      <a:pt x="37" y="37"/>
                    </a:cubicBezTo>
                    <a:cubicBezTo>
                      <a:pt x="42" y="32"/>
                      <a:pt x="47" y="29"/>
                      <a:pt x="54" y="26"/>
                    </a:cubicBezTo>
                    <a:cubicBezTo>
                      <a:pt x="60" y="23"/>
                      <a:pt x="67" y="22"/>
                      <a:pt x="74" y="22"/>
                    </a:cubicBezTo>
                    <a:cubicBezTo>
                      <a:pt x="81" y="22"/>
                      <a:pt x="88" y="23"/>
                      <a:pt x="95" y="26"/>
                    </a:cubicBezTo>
                    <a:cubicBezTo>
                      <a:pt x="101" y="29"/>
                      <a:pt x="107" y="32"/>
                      <a:pt x="111" y="37"/>
                    </a:cubicBezTo>
                    <a:cubicBezTo>
                      <a:pt x="116" y="42"/>
                      <a:pt x="120" y="48"/>
                      <a:pt x="123" y="54"/>
                    </a:cubicBezTo>
                    <a:cubicBezTo>
                      <a:pt x="125" y="60"/>
                      <a:pt x="127" y="67"/>
                      <a:pt x="127" y="74"/>
                    </a:cubicBezTo>
                    <a:cubicBezTo>
                      <a:pt x="127" y="82"/>
                      <a:pt x="125" y="89"/>
                      <a:pt x="123" y="95"/>
                    </a:cubicBezTo>
                    <a:cubicBezTo>
                      <a:pt x="120" y="101"/>
                      <a:pt x="116" y="107"/>
                      <a:pt x="111" y="112"/>
                    </a:cubicBezTo>
                    <a:cubicBezTo>
                      <a:pt x="107" y="116"/>
                      <a:pt x="101" y="120"/>
                      <a:pt x="95" y="123"/>
                    </a:cubicBezTo>
                    <a:cubicBezTo>
                      <a:pt x="88" y="126"/>
                      <a:pt x="81" y="127"/>
                      <a:pt x="74" y="127"/>
                    </a:cubicBezTo>
                    <a:cubicBezTo>
                      <a:pt x="67" y="127"/>
                      <a:pt x="60" y="126"/>
                      <a:pt x="54" y="123"/>
                    </a:cubicBezTo>
                    <a:cubicBezTo>
                      <a:pt x="47" y="120"/>
                      <a:pt x="42" y="116"/>
                      <a:pt x="37" y="112"/>
                    </a:cubicBezTo>
                    <a:cubicBezTo>
                      <a:pt x="32" y="107"/>
                      <a:pt x="28" y="101"/>
                      <a:pt x="26" y="95"/>
                    </a:cubicBezTo>
                    <a:cubicBezTo>
                      <a:pt x="23" y="89"/>
                      <a:pt x="22" y="82"/>
                      <a:pt x="22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28"/>
              <p:cNvSpPr>
                <a:spLocks noEditPoints="1"/>
              </p:cNvSpPr>
              <p:nvPr userDrawn="1"/>
            </p:nvSpPr>
            <p:spPr bwMode="auto">
              <a:xfrm rot="1835288">
                <a:off x="1076582" y="3118929"/>
                <a:ext cx="560269" cy="525991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29"/>
              <p:cNvSpPr>
                <a:spLocks noEditPoints="1"/>
              </p:cNvSpPr>
              <p:nvPr userDrawn="1"/>
            </p:nvSpPr>
            <p:spPr bwMode="auto">
              <a:xfrm rot="1092998">
                <a:off x="2033935" y="2406770"/>
                <a:ext cx="750888" cy="511175"/>
              </a:xfrm>
              <a:custGeom>
                <a:avLst/>
                <a:gdLst>
                  <a:gd name="T0" fmla="*/ 199 w 200"/>
                  <a:gd name="T1" fmla="*/ 32 h 136"/>
                  <a:gd name="T2" fmla="*/ 199 w 200"/>
                  <a:gd name="T3" fmla="*/ 31 h 136"/>
                  <a:gd name="T4" fmla="*/ 0 w 200"/>
                  <a:gd name="T5" fmla="*/ 31 h 136"/>
                  <a:gd name="T6" fmla="*/ 0 w 200"/>
                  <a:gd name="T7" fmla="*/ 18 h 136"/>
                  <a:gd name="T8" fmla="*/ 18 w 200"/>
                  <a:gd name="T9" fmla="*/ 0 h 136"/>
                  <a:gd name="T10" fmla="*/ 181 w 200"/>
                  <a:gd name="T11" fmla="*/ 0 h 136"/>
                  <a:gd name="T12" fmla="*/ 199 w 200"/>
                  <a:gd name="T13" fmla="*/ 18 h 136"/>
                  <a:gd name="T14" fmla="*/ 199 w 200"/>
                  <a:gd name="T15" fmla="*/ 32 h 136"/>
                  <a:gd name="T16" fmla="*/ 200 w 200"/>
                  <a:gd name="T17" fmla="*/ 64 h 136"/>
                  <a:gd name="T18" fmla="*/ 200 w 200"/>
                  <a:gd name="T19" fmla="*/ 119 h 136"/>
                  <a:gd name="T20" fmla="*/ 181 w 200"/>
                  <a:gd name="T21" fmla="*/ 136 h 136"/>
                  <a:gd name="T22" fmla="*/ 18 w 200"/>
                  <a:gd name="T23" fmla="*/ 136 h 136"/>
                  <a:gd name="T24" fmla="*/ 0 w 200"/>
                  <a:gd name="T25" fmla="*/ 119 h 136"/>
                  <a:gd name="T26" fmla="*/ 0 w 200"/>
                  <a:gd name="T27" fmla="*/ 64 h 136"/>
                  <a:gd name="T28" fmla="*/ 200 w 200"/>
                  <a:gd name="T29" fmla="*/ 64 h 136"/>
                  <a:gd name="T30" fmla="*/ 76 w 200"/>
                  <a:gd name="T31" fmla="*/ 88 h 136"/>
                  <a:gd name="T32" fmla="*/ 48 w 200"/>
                  <a:gd name="T33" fmla="*/ 88 h 136"/>
                  <a:gd name="T34" fmla="*/ 48 w 200"/>
                  <a:gd name="T35" fmla="*/ 100 h 136"/>
                  <a:gd name="T36" fmla="*/ 76 w 200"/>
                  <a:gd name="T37" fmla="*/ 100 h 136"/>
                  <a:gd name="T38" fmla="*/ 76 w 200"/>
                  <a:gd name="T39" fmla="*/ 88 h 136"/>
                  <a:gd name="T40" fmla="*/ 112 w 200"/>
                  <a:gd name="T41" fmla="*/ 88 h 136"/>
                  <a:gd name="T42" fmla="*/ 88 w 200"/>
                  <a:gd name="T43" fmla="*/ 88 h 136"/>
                  <a:gd name="T44" fmla="*/ 88 w 200"/>
                  <a:gd name="T45" fmla="*/ 100 h 136"/>
                  <a:gd name="T46" fmla="*/ 112 w 200"/>
                  <a:gd name="T47" fmla="*/ 100 h 136"/>
                  <a:gd name="T48" fmla="*/ 112 w 200"/>
                  <a:gd name="T49" fmla="*/ 88 h 136"/>
                  <a:gd name="T50" fmla="*/ 152 w 200"/>
                  <a:gd name="T51" fmla="*/ 88 h 136"/>
                  <a:gd name="T52" fmla="*/ 120 w 200"/>
                  <a:gd name="T53" fmla="*/ 88 h 136"/>
                  <a:gd name="T54" fmla="*/ 120 w 200"/>
                  <a:gd name="T55" fmla="*/ 100 h 136"/>
                  <a:gd name="T56" fmla="*/ 152 w 200"/>
                  <a:gd name="T57" fmla="*/ 100 h 136"/>
                  <a:gd name="T58" fmla="*/ 152 w 200"/>
                  <a:gd name="T59" fmla="*/ 88 h 136"/>
                  <a:gd name="T60" fmla="*/ 12 w 200"/>
                  <a:gd name="T61" fmla="*/ 119 h 136"/>
                  <a:gd name="T62" fmla="*/ 152 w 200"/>
                  <a:gd name="T63" fmla="*/ 119 h 136"/>
                  <a:gd name="T64" fmla="*/ 152 w 200"/>
                  <a:gd name="T65" fmla="*/ 108 h 136"/>
                  <a:gd name="T66" fmla="*/ 12 w 200"/>
                  <a:gd name="T67" fmla="*/ 108 h 136"/>
                  <a:gd name="T68" fmla="*/ 12 w 200"/>
                  <a:gd name="T69" fmla="*/ 119 h 136"/>
                  <a:gd name="T70" fmla="*/ 12 w 200"/>
                  <a:gd name="T71" fmla="*/ 100 h 136"/>
                  <a:gd name="T72" fmla="*/ 40 w 200"/>
                  <a:gd name="T73" fmla="*/ 100 h 136"/>
                  <a:gd name="T74" fmla="*/ 40 w 200"/>
                  <a:gd name="T75" fmla="*/ 88 h 136"/>
                  <a:gd name="T76" fmla="*/ 12 w 200"/>
                  <a:gd name="T77" fmla="*/ 88 h 136"/>
                  <a:gd name="T78" fmla="*/ 12 w 200"/>
                  <a:gd name="T79" fmla="*/ 10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136">
                    <a:moveTo>
                      <a:pt x="199" y="32"/>
                    </a:moveTo>
                    <a:cubicBezTo>
                      <a:pt x="199" y="31"/>
                      <a:pt x="199" y="31"/>
                      <a:pt x="199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1" y="0"/>
                      <a:pt x="199" y="8"/>
                      <a:pt x="199" y="18"/>
                    </a:cubicBezTo>
                    <a:cubicBezTo>
                      <a:pt x="199" y="32"/>
                      <a:pt x="199" y="32"/>
                      <a:pt x="199" y="32"/>
                    </a:cubicBezTo>
                    <a:close/>
                    <a:moveTo>
                      <a:pt x="200" y="64"/>
                    </a:moveTo>
                    <a:cubicBezTo>
                      <a:pt x="200" y="119"/>
                      <a:pt x="200" y="119"/>
                      <a:pt x="200" y="119"/>
                    </a:cubicBezTo>
                    <a:cubicBezTo>
                      <a:pt x="200" y="129"/>
                      <a:pt x="191" y="136"/>
                      <a:pt x="181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8" y="136"/>
                      <a:pt x="0" y="129"/>
                      <a:pt x="0" y="119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200" y="64"/>
                    </a:lnTo>
                    <a:close/>
                    <a:moveTo>
                      <a:pt x="76" y="88"/>
                    </a:moveTo>
                    <a:cubicBezTo>
                      <a:pt x="48" y="88"/>
                      <a:pt x="48" y="88"/>
                      <a:pt x="48" y="88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76" y="100"/>
                      <a:pt x="76" y="100"/>
                      <a:pt x="76" y="100"/>
                    </a:cubicBezTo>
                    <a:lnTo>
                      <a:pt x="76" y="88"/>
                    </a:lnTo>
                    <a:close/>
                    <a:moveTo>
                      <a:pt x="112" y="88"/>
                    </a:move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112" y="100"/>
                      <a:pt x="112" y="100"/>
                      <a:pt x="112" y="100"/>
                    </a:cubicBezTo>
                    <a:lnTo>
                      <a:pt x="112" y="88"/>
                    </a:lnTo>
                    <a:close/>
                    <a:moveTo>
                      <a:pt x="152" y="88"/>
                    </a:moveTo>
                    <a:cubicBezTo>
                      <a:pt x="120" y="88"/>
                      <a:pt x="120" y="88"/>
                      <a:pt x="120" y="88"/>
                    </a:cubicBezTo>
                    <a:cubicBezTo>
                      <a:pt x="120" y="100"/>
                      <a:pt x="120" y="100"/>
                      <a:pt x="120" y="100"/>
                    </a:cubicBezTo>
                    <a:cubicBezTo>
                      <a:pt x="152" y="100"/>
                      <a:pt x="152" y="100"/>
                      <a:pt x="152" y="100"/>
                    </a:cubicBezTo>
                    <a:lnTo>
                      <a:pt x="152" y="88"/>
                    </a:lnTo>
                    <a:close/>
                    <a:moveTo>
                      <a:pt x="12" y="119"/>
                    </a:move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2" y="108"/>
                      <a:pt x="12" y="108"/>
                      <a:pt x="12" y="108"/>
                    </a:cubicBezTo>
                    <a:lnTo>
                      <a:pt x="12" y="119"/>
                    </a:lnTo>
                    <a:close/>
                    <a:moveTo>
                      <a:pt x="12" y="100"/>
                    </a:move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12" y="88"/>
                      <a:pt x="12" y="88"/>
                      <a:pt x="12" y="88"/>
                    </a:cubicBezTo>
                    <a:lnTo>
                      <a:pt x="12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6"/>
              <p:cNvSpPr>
                <a:spLocks noEditPoints="1"/>
              </p:cNvSpPr>
              <p:nvPr userDrawn="1"/>
            </p:nvSpPr>
            <p:spPr bwMode="auto">
              <a:xfrm>
                <a:off x="3836587" y="1107047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8"/>
              <p:cNvSpPr/>
              <p:nvPr userDrawn="1"/>
            </p:nvSpPr>
            <p:spPr bwMode="auto">
              <a:xfrm rot="3939485">
                <a:off x="3132745" y="3840021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9"/>
              <p:cNvSpPr>
                <a:spLocks noEditPoints="1"/>
              </p:cNvSpPr>
              <p:nvPr userDrawn="1"/>
            </p:nvSpPr>
            <p:spPr bwMode="auto">
              <a:xfrm rot="5400000">
                <a:off x="6780903" y="1308207"/>
                <a:ext cx="725487" cy="766763"/>
              </a:xfrm>
              <a:custGeom>
                <a:avLst/>
                <a:gdLst>
                  <a:gd name="T0" fmla="*/ 32 w 193"/>
                  <a:gd name="T1" fmla="*/ 24 h 204"/>
                  <a:gd name="T2" fmla="*/ 73 w 193"/>
                  <a:gd name="T3" fmla="*/ 81 h 204"/>
                  <a:gd name="T4" fmla="*/ 68 w 193"/>
                  <a:gd name="T5" fmla="*/ 60 h 204"/>
                  <a:gd name="T6" fmla="*/ 75 w 193"/>
                  <a:gd name="T7" fmla="*/ 47 h 204"/>
                  <a:gd name="T8" fmla="*/ 92 w 193"/>
                  <a:gd name="T9" fmla="*/ 58 h 204"/>
                  <a:gd name="T10" fmla="*/ 99 w 193"/>
                  <a:gd name="T11" fmla="*/ 56 h 204"/>
                  <a:gd name="T12" fmla="*/ 100 w 193"/>
                  <a:gd name="T13" fmla="*/ 42 h 204"/>
                  <a:gd name="T14" fmla="*/ 117 w 193"/>
                  <a:gd name="T15" fmla="*/ 44 h 204"/>
                  <a:gd name="T16" fmla="*/ 119 w 193"/>
                  <a:gd name="T17" fmla="*/ 48 h 204"/>
                  <a:gd name="T18" fmla="*/ 125 w 193"/>
                  <a:gd name="T19" fmla="*/ 57 h 204"/>
                  <a:gd name="T20" fmla="*/ 126 w 193"/>
                  <a:gd name="T21" fmla="*/ 53 h 204"/>
                  <a:gd name="T22" fmla="*/ 137 w 193"/>
                  <a:gd name="T23" fmla="*/ 47 h 204"/>
                  <a:gd name="T24" fmla="*/ 161 w 193"/>
                  <a:gd name="T25" fmla="*/ 132 h 204"/>
                  <a:gd name="T26" fmla="*/ 121 w 193"/>
                  <a:gd name="T27" fmla="*/ 185 h 204"/>
                  <a:gd name="T28" fmla="*/ 76 w 193"/>
                  <a:gd name="T29" fmla="*/ 151 h 204"/>
                  <a:gd name="T30" fmla="*/ 21 w 193"/>
                  <a:gd name="T31" fmla="*/ 131 h 204"/>
                  <a:gd name="T32" fmla="*/ 34 w 193"/>
                  <a:gd name="T33" fmla="*/ 122 h 204"/>
                  <a:gd name="T34" fmla="*/ 64 w 193"/>
                  <a:gd name="T35" fmla="*/ 125 h 204"/>
                  <a:gd name="T36" fmla="*/ 17 w 193"/>
                  <a:gd name="T37" fmla="*/ 33 h 204"/>
                  <a:gd name="T38" fmla="*/ 20 w 193"/>
                  <a:gd name="T39" fmla="*/ 19 h 204"/>
                  <a:gd name="T40" fmla="*/ 12 w 193"/>
                  <a:gd name="T41" fmla="*/ 7 h 204"/>
                  <a:gd name="T42" fmla="*/ 6 w 193"/>
                  <a:gd name="T43" fmla="*/ 40 h 204"/>
                  <a:gd name="T44" fmla="*/ 45 w 193"/>
                  <a:gd name="T45" fmla="*/ 109 h 204"/>
                  <a:gd name="T46" fmla="*/ 19 w 193"/>
                  <a:gd name="T47" fmla="*/ 111 h 204"/>
                  <a:gd name="T48" fmla="*/ 27 w 193"/>
                  <a:gd name="T49" fmla="*/ 157 h 204"/>
                  <a:gd name="T50" fmla="*/ 99 w 193"/>
                  <a:gd name="T51" fmla="*/ 175 h 204"/>
                  <a:gd name="T52" fmla="*/ 116 w 193"/>
                  <a:gd name="T53" fmla="*/ 204 h 204"/>
                  <a:gd name="T54" fmla="*/ 181 w 193"/>
                  <a:gd name="T55" fmla="*/ 166 h 204"/>
                  <a:gd name="T56" fmla="*/ 186 w 193"/>
                  <a:gd name="T57" fmla="*/ 147 h 204"/>
                  <a:gd name="T58" fmla="*/ 161 w 193"/>
                  <a:gd name="T59" fmla="*/ 61 h 204"/>
                  <a:gd name="T60" fmla="*/ 161 w 193"/>
                  <a:gd name="T61" fmla="*/ 60 h 204"/>
                  <a:gd name="T62" fmla="*/ 155 w 193"/>
                  <a:gd name="T63" fmla="*/ 44 h 204"/>
                  <a:gd name="T64" fmla="*/ 128 w 193"/>
                  <a:gd name="T65" fmla="*/ 33 h 204"/>
                  <a:gd name="T66" fmla="*/ 93 w 193"/>
                  <a:gd name="T67" fmla="*/ 30 h 204"/>
                  <a:gd name="T68" fmla="*/ 68 w 193"/>
                  <a:gd name="T69" fmla="*/ 35 h 204"/>
                  <a:gd name="T70" fmla="*/ 59 w 193"/>
                  <a:gd name="T71" fmla="*/ 41 h 204"/>
                  <a:gd name="T72" fmla="*/ 44 w 193"/>
                  <a:gd name="T73" fmla="*/ 16 h 204"/>
                  <a:gd name="T74" fmla="*/ 13 w 193"/>
                  <a:gd name="T75" fmla="*/ 7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204">
                    <a:moveTo>
                      <a:pt x="20" y="19"/>
                    </a:moveTo>
                    <a:cubicBezTo>
                      <a:pt x="25" y="16"/>
                      <a:pt x="29" y="19"/>
                      <a:pt x="32" y="24"/>
                    </a:cubicBezTo>
                    <a:cubicBezTo>
                      <a:pt x="32" y="24"/>
                      <a:pt x="65" y="79"/>
                      <a:pt x="65" y="80"/>
                    </a:cubicBezTo>
                    <a:cubicBezTo>
                      <a:pt x="67" y="83"/>
                      <a:pt x="71" y="82"/>
                      <a:pt x="73" y="81"/>
                    </a:cubicBezTo>
                    <a:cubicBezTo>
                      <a:pt x="75" y="79"/>
                      <a:pt x="77" y="75"/>
                      <a:pt x="74" y="6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5" y="56"/>
                      <a:pt x="68" y="52"/>
                      <a:pt x="73" y="48"/>
                    </a:cubicBezTo>
                    <a:cubicBezTo>
                      <a:pt x="73" y="48"/>
                      <a:pt x="74" y="47"/>
                      <a:pt x="75" y="47"/>
                    </a:cubicBezTo>
                    <a:cubicBezTo>
                      <a:pt x="79" y="45"/>
                      <a:pt x="83" y="44"/>
                      <a:pt x="86" y="48"/>
                    </a:cubicBezTo>
                    <a:cubicBezTo>
                      <a:pt x="92" y="58"/>
                      <a:pt x="92" y="58"/>
                      <a:pt x="92" y="58"/>
                    </a:cubicBezTo>
                    <a:cubicBezTo>
                      <a:pt x="94" y="61"/>
                      <a:pt x="96" y="61"/>
                      <a:pt x="97" y="61"/>
                    </a:cubicBezTo>
                    <a:cubicBezTo>
                      <a:pt x="99" y="60"/>
                      <a:pt x="99" y="56"/>
                      <a:pt x="99" y="56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47"/>
                      <a:pt x="97" y="44"/>
                      <a:pt x="100" y="42"/>
                    </a:cubicBezTo>
                    <a:cubicBezTo>
                      <a:pt x="101" y="42"/>
                      <a:pt x="102" y="41"/>
                      <a:pt x="104" y="41"/>
                    </a:cubicBezTo>
                    <a:cubicBezTo>
                      <a:pt x="109" y="39"/>
                      <a:pt x="115" y="38"/>
                      <a:pt x="117" y="44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19" y="48"/>
                      <a:pt x="119" y="48"/>
                    </a:cubicBezTo>
                    <a:cubicBezTo>
                      <a:pt x="119" y="48"/>
                      <a:pt x="121" y="60"/>
                      <a:pt x="124" y="59"/>
                    </a:cubicBezTo>
                    <a:cubicBezTo>
                      <a:pt x="124" y="58"/>
                      <a:pt x="125" y="58"/>
                      <a:pt x="125" y="57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0"/>
                      <a:pt x="127" y="49"/>
                      <a:pt x="128" y="48"/>
                    </a:cubicBezTo>
                    <a:cubicBezTo>
                      <a:pt x="130" y="47"/>
                      <a:pt x="134" y="47"/>
                      <a:pt x="137" y="47"/>
                    </a:cubicBezTo>
                    <a:cubicBezTo>
                      <a:pt x="143" y="47"/>
                      <a:pt x="144" y="53"/>
                      <a:pt x="147" y="64"/>
                    </a:cubicBezTo>
                    <a:cubicBezTo>
                      <a:pt x="161" y="132"/>
                      <a:pt x="161" y="132"/>
                      <a:pt x="161" y="132"/>
                    </a:cubicBezTo>
                    <a:cubicBezTo>
                      <a:pt x="174" y="155"/>
                      <a:pt x="174" y="155"/>
                      <a:pt x="174" y="155"/>
                    </a:cubicBezTo>
                    <a:cubicBezTo>
                      <a:pt x="121" y="185"/>
                      <a:pt x="121" y="185"/>
                      <a:pt x="121" y="185"/>
                    </a:cubicBezTo>
                    <a:cubicBezTo>
                      <a:pt x="108" y="162"/>
                      <a:pt x="108" y="162"/>
                      <a:pt x="108" y="162"/>
                    </a:cubicBezTo>
                    <a:cubicBezTo>
                      <a:pt x="108" y="162"/>
                      <a:pt x="94" y="162"/>
                      <a:pt x="76" y="151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24" y="142"/>
                      <a:pt x="20" y="136"/>
                      <a:pt x="21" y="131"/>
                    </a:cubicBezTo>
                    <a:cubicBezTo>
                      <a:pt x="22" y="127"/>
                      <a:pt x="24" y="125"/>
                      <a:pt x="26" y="123"/>
                    </a:cubicBezTo>
                    <a:cubicBezTo>
                      <a:pt x="29" y="122"/>
                      <a:pt x="31" y="121"/>
                      <a:pt x="34" y="122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62" y="125"/>
                      <a:pt x="63" y="125"/>
                      <a:pt x="64" y="125"/>
                    </a:cubicBezTo>
                    <a:cubicBezTo>
                      <a:pt x="68" y="123"/>
                      <a:pt x="64" y="113"/>
                      <a:pt x="52" y="9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4" y="28"/>
                      <a:pt x="15" y="22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moveTo>
                      <a:pt x="13" y="7"/>
                    </a:moveTo>
                    <a:cubicBezTo>
                      <a:pt x="13" y="7"/>
                      <a:pt x="13" y="7"/>
                      <a:pt x="12" y="7"/>
                    </a:cubicBezTo>
                    <a:cubicBezTo>
                      <a:pt x="7" y="11"/>
                      <a:pt x="3" y="16"/>
                      <a:pt x="1" y="22"/>
                    </a:cubicBezTo>
                    <a:cubicBezTo>
                      <a:pt x="0" y="29"/>
                      <a:pt x="3" y="34"/>
                      <a:pt x="6" y="40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43" y="102"/>
                      <a:pt x="44" y="106"/>
                      <a:pt x="45" y="109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0" y="107"/>
                      <a:pt x="24" y="108"/>
                      <a:pt x="19" y="111"/>
                    </a:cubicBezTo>
                    <a:cubicBezTo>
                      <a:pt x="13" y="115"/>
                      <a:pt x="9" y="121"/>
                      <a:pt x="7" y="128"/>
                    </a:cubicBezTo>
                    <a:cubicBezTo>
                      <a:pt x="5" y="142"/>
                      <a:pt x="14" y="154"/>
                      <a:pt x="27" y="157"/>
                    </a:cubicBezTo>
                    <a:cubicBezTo>
                      <a:pt x="71" y="165"/>
                      <a:pt x="71" y="165"/>
                      <a:pt x="71" y="165"/>
                    </a:cubicBezTo>
                    <a:cubicBezTo>
                      <a:pt x="82" y="171"/>
                      <a:pt x="92" y="174"/>
                      <a:pt x="99" y="175"/>
                    </a:cubicBezTo>
                    <a:cubicBezTo>
                      <a:pt x="109" y="192"/>
                      <a:pt x="109" y="192"/>
                      <a:pt x="109" y="192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28" y="197"/>
                      <a:pt x="128" y="197"/>
                      <a:pt x="128" y="197"/>
                    </a:cubicBezTo>
                    <a:cubicBezTo>
                      <a:pt x="181" y="166"/>
                      <a:pt x="181" y="166"/>
                      <a:pt x="181" y="166"/>
                    </a:cubicBezTo>
                    <a:cubicBezTo>
                      <a:pt x="193" y="159"/>
                      <a:pt x="193" y="159"/>
                      <a:pt x="193" y="159"/>
                    </a:cubicBezTo>
                    <a:cubicBezTo>
                      <a:pt x="186" y="147"/>
                      <a:pt x="186" y="147"/>
                      <a:pt x="186" y="147"/>
                    </a:cubicBezTo>
                    <a:cubicBezTo>
                      <a:pt x="175" y="127"/>
                      <a:pt x="175" y="127"/>
                      <a:pt x="175" y="127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1"/>
                      <a:pt x="161" y="61"/>
                      <a:pt x="161" y="61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60" y="58"/>
                      <a:pt x="160" y="58"/>
                      <a:pt x="160" y="58"/>
                    </a:cubicBezTo>
                    <a:cubicBezTo>
                      <a:pt x="159" y="53"/>
                      <a:pt x="157" y="48"/>
                      <a:pt x="155" y="44"/>
                    </a:cubicBezTo>
                    <a:cubicBezTo>
                      <a:pt x="150" y="35"/>
                      <a:pt x="142" y="33"/>
                      <a:pt x="137" y="33"/>
                    </a:cubicBezTo>
                    <a:cubicBezTo>
                      <a:pt x="134" y="33"/>
                      <a:pt x="131" y="33"/>
                      <a:pt x="128" y="33"/>
                    </a:cubicBezTo>
                    <a:cubicBezTo>
                      <a:pt x="123" y="27"/>
                      <a:pt x="113" y="23"/>
                      <a:pt x="99" y="28"/>
                    </a:cubicBezTo>
                    <a:cubicBezTo>
                      <a:pt x="97" y="28"/>
                      <a:pt x="95" y="29"/>
                      <a:pt x="93" y="30"/>
                    </a:cubicBezTo>
                    <a:cubicBezTo>
                      <a:pt x="92" y="31"/>
                      <a:pt x="90" y="32"/>
                      <a:pt x="89" y="33"/>
                    </a:cubicBezTo>
                    <a:cubicBezTo>
                      <a:pt x="84" y="30"/>
                      <a:pt x="76" y="30"/>
                      <a:pt x="68" y="35"/>
                    </a:cubicBezTo>
                    <a:cubicBezTo>
                      <a:pt x="67" y="35"/>
                      <a:pt x="64" y="37"/>
                      <a:pt x="63" y="38"/>
                    </a:cubicBezTo>
                    <a:cubicBezTo>
                      <a:pt x="61" y="39"/>
                      <a:pt x="60" y="40"/>
                      <a:pt x="59" y="41"/>
                    </a:cubicBezTo>
                    <a:cubicBezTo>
                      <a:pt x="52" y="30"/>
                      <a:pt x="46" y="19"/>
                      <a:pt x="44" y="17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7" y="5"/>
                      <a:pt x="25" y="0"/>
                      <a:pt x="1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40"/>
              <p:cNvSpPr>
                <a:spLocks noEditPoints="1"/>
              </p:cNvSpPr>
              <p:nvPr userDrawn="1"/>
            </p:nvSpPr>
            <p:spPr bwMode="auto">
              <a:xfrm rot="4136281">
                <a:off x="8327172" y="6034619"/>
                <a:ext cx="676275" cy="749300"/>
              </a:xfrm>
              <a:custGeom>
                <a:avLst/>
                <a:gdLst>
                  <a:gd name="T0" fmla="*/ 96 w 180"/>
                  <a:gd name="T1" fmla="*/ 21 h 199"/>
                  <a:gd name="T2" fmla="*/ 104 w 180"/>
                  <a:gd name="T3" fmla="*/ 88 h 199"/>
                  <a:gd name="T4" fmla="*/ 116 w 180"/>
                  <a:gd name="T5" fmla="*/ 33 h 199"/>
                  <a:gd name="T6" fmla="*/ 127 w 180"/>
                  <a:gd name="T7" fmla="*/ 26 h 199"/>
                  <a:gd name="T8" fmla="*/ 126 w 180"/>
                  <a:gd name="T9" fmla="*/ 87 h 199"/>
                  <a:gd name="T10" fmla="*/ 126 w 180"/>
                  <a:gd name="T11" fmla="*/ 87 h 199"/>
                  <a:gd name="T12" fmla="*/ 129 w 180"/>
                  <a:gd name="T13" fmla="*/ 94 h 199"/>
                  <a:gd name="T14" fmla="*/ 132 w 180"/>
                  <a:gd name="T15" fmla="*/ 91 h 199"/>
                  <a:gd name="T16" fmla="*/ 155 w 180"/>
                  <a:gd name="T17" fmla="*/ 54 h 199"/>
                  <a:gd name="T18" fmla="*/ 163 w 180"/>
                  <a:gd name="T19" fmla="*/ 69 h 199"/>
                  <a:gd name="T20" fmla="*/ 120 w 180"/>
                  <a:gd name="T21" fmla="*/ 170 h 199"/>
                  <a:gd name="T22" fmla="*/ 68 w 180"/>
                  <a:gd name="T23" fmla="*/ 187 h 199"/>
                  <a:gd name="T24" fmla="*/ 47 w 180"/>
                  <a:gd name="T25" fmla="*/ 147 h 199"/>
                  <a:gd name="T26" fmla="*/ 15 w 180"/>
                  <a:gd name="T27" fmla="*/ 107 h 199"/>
                  <a:gd name="T28" fmla="*/ 28 w 180"/>
                  <a:gd name="T29" fmla="*/ 106 h 199"/>
                  <a:gd name="T30" fmla="*/ 52 w 180"/>
                  <a:gd name="T31" fmla="*/ 122 h 199"/>
                  <a:gd name="T32" fmla="*/ 39 w 180"/>
                  <a:gd name="T33" fmla="*/ 42 h 199"/>
                  <a:gd name="T34" fmla="*/ 48 w 180"/>
                  <a:gd name="T35" fmla="*/ 29 h 199"/>
                  <a:gd name="T36" fmla="*/ 72 w 180"/>
                  <a:gd name="T37" fmla="*/ 85 h 199"/>
                  <a:gd name="T38" fmla="*/ 79 w 180"/>
                  <a:gd name="T39" fmla="*/ 94 h 199"/>
                  <a:gd name="T40" fmla="*/ 77 w 180"/>
                  <a:gd name="T41" fmla="*/ 23 h 199"/>
                  <a:gd name="T42" fmla="*/ 86 w 180"/>
                  <a:gd name="T43" fmla="*/ 13 h 199"/>
                  <a:gd name="T44" fmla="*/ 85 w 180"/>
                  <a:gd name="T45" fmla="*/ 0 h 199"/>
                  <a:gd name="T46" fmla="*/ 65 w 180"/>
                  <a:gd name="T47" fmla="*/ 24 h 199"/>
                  <a:gd name="T48" fmla="*/ 42 w 180"/>
                  <a:gd name="T49" fmla="*/ 18 h 199"/>
                  <a:gd name="T50" fmla="*/ 28 w 180"/>
                  <a:gd name="T51" fmla="*/ 45 h 199"/>
                  <a:gd name="T52" fmla="*/ 45 w 180"/>
                  <a:gd name="T53" fmla="*/ 103 h 199"/>
                  <a:gd name="T54" fmla="*/ 22 w 180"/>
                  <a:gd name="T55" fmla="*/ 91 h 199"/>
                  <a:gd name="T56" fmla="*/ 5 w 180"/>
                  <a:gd name="T57" fmla="*/ 99 h 199"/>
                  <a:gd name="T58" fmla="*/ 8 w 180"/>
                  <a:gd name="T59" fmla="*/ 129 h 199"/>
                  <a:gd name="T60" fmla="*/ 55 w 180"/>
                  <a:gd name="T61" fmla="*/ 175 h 199"/>
                  <a:gd name="T62" fmla="*/ 56 w 180"/>
                  <a:gd name="T63" fmla="*/ 199 h 199"/>
                  <a:gd name="T64" fmla="*/ 119 w 180"/>
                  <a:gd name="T65" fmla="*/ 199 h 199"/>
                  <a:gd name="T66" fmla="*/ 132 w 180"/>
                  <a:gd name="T67" fmla="*/ 187 h 199"/>
                  <a:gd name="T68" fmla="*/ 148 w 180"/>
                  <a:gd name="T69" fmla="*/ 129 h 199"/>
                  <a:gd name="T70" fmla="*/ 166 w 180"/>
                  <a:gd name="T71" fmla="*/ 45 h 199"/>
                  <a:gd name="T72" fmla="*/ 146 w 180"/>
                  <a:gd name="T73" fmla="*/ 44 h 199"/>
                  <a:gd name="T74" fmla="*/ 129 w 180"/>
                  <a:gd name="T75" fmla="*/ 14 h 199"/>
                  <a:gd name="T76" fmla="*/ 108 w 180"/>
                  <a:gd name="T77" fmla="*/ 22 h 199"/>
                  <a:gd name="T78" fmla="*/ 86 w 180"/>
                  <a:gd name="T79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0" h="199">
                    <a:moveTo>
                      <a:pt x="86" y="13"/>
                    </a:moveTo>
                    <a:cubicBezTo>
                      <a:pt x="91" y="13"/>
                      <a:pt x="95" y="16"/>
                      <a:pt x="96" y="21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102" y="87"/>
                      <a:pt x="103" y="88"/>
                      <a:pt x="104" y="88"/>
                    </a:cubicBezTo>
                    <a:cubicBezTo>
                      <a:pt x="106" y="88"/>
                      <a:pt x="107" y="84"/>
                      <a:pt x="107" y="84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7" y="29"/>
                      <a:pt x="121" y="26"/>
                      <a:pt x="126" y="26"/>
                    </a:cubicBezTo>
                    <a:cubicBezTo>
                      <a:pt x="126" y="26"/>
                      <a:pt x="127" y="26"/>
                      <a:pt x="127" y="26"/>
                    </a:cubicBezTo>
                    <a:cubicBezTo>
                      <a:pt x="132" y="27"/>
                      <a:pt x="136" y="32"/>
                      <a:pt x="135" y="3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87"/>
                      <a:pt x="126" y="87"/>
                    </a:cubicBezTo>
                    <a:cubicBezTo>
                      <a:pt x="126" y="87"/>
                      <a:pt x="126" y="94"/>
                      <a:pt x="129" y="94"/>
                    </a:cubicBezTo>
                    <a:cubicBezTo>
                      <a:pt x="129" y="94"/>
                      <a:pt x="131" y="93"/>
                      <a:pt x="132" y="91"/>
                    </a:cubicBezTo>
                    <a:cubicBezTo>
                      <a:pt x="132" y="91"/>
                      <a:pt x="132" y="91"/>
                      <a:pt x="132" y="91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49" y="56"/>
                      <a:pt x="152" y="54"/>
                      <a:pt x="155" y="54"/>
                    </a:cubicBezTo>
                    <a:cubicBezTo>
                      <a:pt x="157" y="54"/>
                      <a:pt x="158" y="55"/>
                      <a:pt x="160" y="56"/>
                    </a:cubicBezTo>
                    <a:cubicBezTo>
                      <a:pt x="164" y="58"/>
                      <a:pt x="166" y="64"/>
                      <a:pt x="163" y="69"/>
                    </a:cubicBezTo>
                    <a:cubicBezTo>
                      <a:pt x="136" y="125"/>
                      <a:pt x="136" y="125"/>
                      <a:pt x="136" y="125"/>
                    </a:cubicBezTo>
                    <a:cubicBezTo>
                      <a:pt x="136" y="125"/>
                      <a:pt x="130" y="150"/>
                      <a:pt x="120" y="170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8" y="169"/>
                      <a:pt x="68" y="169"/>
                      <a:pt x="68" y="169"/>
                    </a:cubicBezTo>
                    <a:cubicBezTo>
                      <a:pt x="68" y="169"/>
                      <a:pt x="56" y="163"/>
                      <a:pt x="47" y="147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17"/>
                      <a:pt x="11" y="111"/>
                      <a:pt x="15" y="107"/>
                    </a:cubicBezTo>
                    <a:cubicBezTo>
                      <a:pt x="17" y="105"/>
                      <a:pt x="19" y="103"/>
                      <a:pt x="22" y="103"/>
                    </a:cubicBezTo>
                    <a:cubicBezTo>
                      <a:pt x="24" y="103"/>
                      <a:pt x="26" y="104"/>
                      <a:pt x="28" y="106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8" y="121"/>
                      <a:pt x="50" y="122"/>
                      <a:pt x="52" y="122"/>
                    </a:cubicBezTo>
                    <a:cubicBezTo>
                      <a:pt x="58" y="122"/>
                      <a:pt x="62" y="115"/>
                      <a:pt x="55" y="91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8" y="37"/>
                      <a:pt x="41" y="31"/>
                      <a:pt x="46" y="30"/>
                    </a:cubicBezTo>
                    <a:cubicBezTo>
                      <a:pt x="47" y="29"/>
                      <a:pt x="48" y="29"/>
                      <a:pt x="48" y="29"/>
                    </a:cubicBezTo>
                    <a:cubicBezTo>
                      <a:pt x="52" y="29"/>
                      <a:pt x="56" y="32"/>
                      <a:pt x="57" y="36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3" y="85"/>
                      <a:pt x="73" y="85"/>
                      <a:pt x="73" y="86"/>
                    </a:cubicBezTo>
                    <a:cubicBezTo>
                      <a:pt x="74" y="89"/>
                      <a:pt x="77" y="94"/>
                      <a:pt x="79" y="94"/>
                    </a:cubicBezTo>
                    <a:cubicBezTo>
                      <a:pt x="81" y="94"/>
                      <a:pt x="82" y="91"/>
                      <a:pt x="82" y="8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18"/>
                      <a:pt x="80" y="13"/>
                      <a:pt x="86" y="13"/>
                    </a:cubicBezTo>
                    <a:cubicBezTo>
                      <a:pt x="86" y="13"/>
                      <a:pt x="86" y="13"/>
                      <a:pt x="86" y="13"/>
                    </a:cubicBezTo>
                    <a:moveTo>
                      <a:pt x="86" y="0"/>
                    </a:moveTo>
                    <a:cubicBezTo>
                      <a:pt x="86" y="0"/>
                      <a:pt x="85" y="0"/>
                      <a:pt x="85" y="0"/>
                    </a:cubicBezTo>
                    <a:cubicBezTo>
                      <a:pt x="73" y="1"/>
                      <a:pt x="64" y="12"/>
                      <a:pt x="65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1" y="20"/>
                      <a:pt x="55" y="17"/>
                      <a:pt x="48" y="17"/>
                    </a:cubicBezTo>
                    <a:cubicBezTo>
                      <a:pt x="46" y="17"/>
                      <a:pt x="44" y="17"/>
                      <a:pt x="42" y="18"/>
                    </a:cubicBezTo>
                    <a:cubicBezTo>
                      <a:pt x="36" y="20"/>
                      <a:pt x="32" y="23"/>
                      <a:pt x="29" y="29"/>
                    </a:cubicBezTo>
                    <a:cubicBezTo>
                      <a:pt x="26" y="34"/>
                      <a:pt x="26" y="40"/>
                      <a:pt x="28" y="45"/>
                    </a:cubicBezTo>
                    <a:cubicBezTo>
                      <a:pt x="43" y="94"/>
                      <a:pt x="43" y="94"/>
                      <a:pt x="43" y="94"/>
                    </a:cubicBezTo>
                    <a:cubicBezTo>
                      <a:pt x="44" y="98"/>
                      <a:pt x="45" y="101"/>
                      <a:pt x="45" y="103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2" y="93"/>
                      <a:pt x="27" y="91"/>
                      <a:pt x="22" y="91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16" y="91"/>
                      <a:pt x="10" y="94"/>
                      <a:pt x="5" y="99"/>
                    </a:cubicBezTo>
                    <a:cubicBezTo>
                      <a:pt x="2" y="103"/>
                      <a:pt x="0" y="109"/>
                      <a:pt x="0" y="115"/>
                    </a:cubicBezTo>
                    <a:cubicBezTo>
                      <a:pt x="1" y="120"/>
                      <a:pt x="4" y="126"/>
                      <a:pt x="8" y="129"/>
                    </a:cubicBezTo>
                    <a:cubicBezTo>
                      <a:pt x="38" y="155"/>
                      <a:pt x="38" y="155"/>
                      <a:pt x="38" y="155"/>
                    </a:cubicBezTo>
                    <a:cubicBezTo>
                      <a:pt x="44" y="165"/>
                      <a:pt x="51" y="171"/>
                      <a:pt x="55" y="175"/>
                    </a:cubicBezTo>
                    <a:cubicBezTo>
                      <a:pt x="56" y="187"/>
                      <a:pt x="56" y="187"/>
                      <a:pt x="56" y="187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8" y="199"/>
                      <a:pt x="68" y="199"/>
                      <a:pt x="68" y="199"/>
                    </a:cubicBezTo>
                    <a:cubicBezTo>
                      <a:pt x="119" y="199"/>
                      <a:pt x="119" y="199"/>
                      <a:pt x="119" y="199"/>
                    </a:cubicBezTo>
                    <a:cubicBezTo>
                      <a:pt x="132" y="199"/>
                      <a:pt x="132" y="199"/>
                      <a:pt x="132" y="199"/>
                    </a:cubicBezTo>
                    <a:cubicBezTo>
                      <a:pt x="132" y="187"/>
                      <a:pt x="132" y="187"/>
                      <a:pt x="132" y="187"/>
                    </a:cubicBezTo>
                    <a:cubicBezTo>
                      <a:pt x="132" y="173"/>
                      <a:pt x="132" y="173"/>
                      <a:pt x="132" y="173"/>
                    </a:cubicBezTo>
                    <a:cubicBezTo>
                      <a:pt x="141" y="155"/>
                      <a:pt x="147" y="135"/>
                      <a:pt x="148" y="129"/>
                    </a:cubicBezTo>
                    <a:cubicBezTo>
                      <a:pt x="174" y="74"/>
                      <a:pt x="174" y="74"/>
                      <a:pt x="174" y="74"/>
                    </a:cubicBezTo>
                    <a:cubicBezTo>
                      <a:pt x="180" y="64"/>
                      <a:pt x="176" y="51"/>
                      <a:pt x="166" y="45"/>
                    </a:cubicBezTo>
                    <a:cubicBezTo>
                      <a:pt x="163" y="43"/>
                      <a:pt x="159" y="42"/>
                      <a:pt x="155" y="42"/>
                    </a:cubicBezTo>
                    <a:cubicBezTo>
                      <a:pt x="152" y="42"/>
                      <a:pt x="149" y="42"/>
                      <a:pt x="146" y="44"/>
                    </a:cubicBezTo>
                    <a:cubicBezTo>
                      <a:pt x="147" y="39"/>
                      <a:pt x="147" y="39"/>
                      <a:pt x="147" y="39"/>
                    </a:cubicBezTo>
                    <a:cubicBezTo>
                      <a:pt x="149" y="27"/>
                      <a:pt x="141" y="16"/>
                      <a:pt x="129" y="14"/>
                    </a:cubicBezTo>
                    <a:cubicBezTo>
                      <a:pt x="128" y="13"/>
                      <a:pt x="127" y="13"/>
                      <a:pt x="126" y="13"/>
                    </a:cubicBezTo>
                    <a:cubicBezTo>
                      <a:pt x="119" y="13"/>
                      <a:pt x="112" y="17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7" y="9"/>
                      <a:pt x="98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41"/>
              <p:cNvSpPr>
                <a:spLocks noEditPoints="1"/>
              </p:cNvSpPr>
              <p:nvPr userDrawn="1"/>
            </p:nvSpPr>
            <p:spPr bwMode="auto">
              <a:xfrm rot="17800658">
                <a:off x="3482341" y="5497816"/>
                <a:ext cx="692150" cy="752475"/>
              </a:xfrm>
              <a:custGeom>
                <a:avLst/>
                <a:gdLst>
                  <a:gd name="T0" fmla="*/ 132 w 184"/>
                  <a:gd name="T1" fmla="*/ 44 h 200"/>
                  <a:gd name="T2" fmla="*/ 52 w 184"/>
                  <a:gd name="T3" fmla="*/ 44 h 200"/>
                  <a:gd name="T4" fmla="*/ 52 w 184"/>
                  <a:gd name="T5" fmla="*/ 25 h 200"/>
                  <a:gd name="T6" fmla="*/ 132 w 184"/>
                  <a:gd name="T7" fmla="*/ 25 h 200"/>
                  <a:gd name="T8" fmla="*/ 132 w 184"/>
                  <a:gd name="T9" fmla="*/ 44 h 200"/>
                  <a:gd name="T10" fmla="*/ 52 w 184"/>
                  <a:gd name="T11" fmla="*/ 0 h 200"/>
                  <a:gd name="T12" fmla="*/ 132 w 184"/>
                  <a:gd name="T13" fmla="*/ 0 h 200"/>
                  <a:gd name="T14" fmla="*/ 132 w 184"/>
                  <a:gd name="T15" fmla="*/ 16 h 200"/>
                  <a:gd name="T16" fmla="*/ 52 w 184"/>
                  <a:gd name="T17" fmla="*/ 16 h 200"/>
                  <a:gd name="T18" fmla="*/ 52 w 184"/>
                  <a:gd name="T19" fmla="*/ 0 h 200"/>
                  <a:gd name="T20" fmla="*/ 52 w 184"/>
                  <a:gd name="T21" fmla="*/ 52 h 200"/>
                  <a:gd name="T22" fmla="*/ 132 w 184"/>
                  <a:gd name="T23" fmla="*/ 52 h 200"/>
                  <a:gd name="T24" fmla="*/ 132 w 184"/>
                  <a:gd name="T25" fmla="*/ 85 h 200"/>
                  <a:gd name="T26" fmla="*/ 184 w 184"/>
                  <a:gd name="T27" fmla="*/ 85 h 200"/>
                  <a:gd name="T28" fmla="*/ 92 w 184"/>
                  <a:gd name="T29" fmla="*/ 162 h 200"/>
                  <a:gd name="T30" fmla="*/ 0 w 184"/>
                  <a:gd name="T31" fmla="*/ 85 h 200"/>
                  <a:gd name="T32" fmla="*/ 52 w 184"/>
                  <a:gd name="T33" fmla="*/ 85 h 200"/>
                  <a:gd name="T34" fmla="*/ 52 w 184"/>
                  <a:gd name="T35" fmla="*/ 52 h 200"/>
                  <a:gd name="T36" fmla="*/ 9 w 184"/>
                  <a:gd name="T37" fmla="*/ 168 h 200"/>
                  <a:gd name="T38" fmla="*/ 174 w 184"/>
                  <a:gd name="T39" fmla="*/ 168 h 200"/>
                  <a:gd name="T40" fmla="*/ 183 w 184"/>
                  <a:gd name="T41" fmla="*/ 177 h 200"/>
                  <a:gd name="T42" fmla="*/ 183 w 184"/>
                  <a:gd name="T43" fmla="*/ 191 h 200"/>
                  <a:gd name="T44" fmla="*/ 174 w 184"/>
                  <a:gd name="T45" fmla="*/ 200 h 200"/>
                  <a:gd name="T46" fmla="*/ 9 w 184"/>
                  <a:gd name="T47" fmla="*/ 200 h 200"/>
                  <a:gd name="T48" fmla="*/ 0 w 184"/>
                  <a:gd name="T49" fmla="*/ 191 h 200"/>
                  <a:gd name="T50" fmla="*/ 0 w 184"/>
                  <a:gd name="T51" fmla="*/ 177 h 200"/>
                  <a:gd name="T52" fmla="*/ 9 w 184"/>
                  <a:gd name="T53" fmla="*/ 16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4" h="200">
                    <a:moveTo>
                      <a:pt x="132" y="44"/>
                    </a:moveTo>
                    <a:cubicBezTo>
                      <a:pt x="52" y="44"/>
                      <a:pt x="52" y="44"/>
                      <a:pt x="52" y="44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44"/>
                    </a:lnTo>
                    <a:close/>
                    <a:moveTo>
                      <a:pt x="52" y="0"/>
                    </a:moveTo>
                    <a:cubicBezTo>
                      <a:pt x="132" y="0"/>
                      <a:pt x="132" y="0"/>
                      <a:pt x="132" y="0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52" y="16"/>
                      <a:pt x="52" y="16"/>
                      <a:pt x="52" y="16"/>
                    </a:cubicBezTo>
                    <a:lnTo>
                      <a:pt x="52" y="0"/>
                    </a:lnTo>
                    <a:close/>
                    <a:moveTo>
                      <a:pt x="52" y="52"/>
                    </a:moveTo>
                    <a:cubicBezTo>
                      <a:pt x="132" y="52"/>
                      <a:pt x="132" y="52"/>
                      <a:pt x="132" y="52"/>
                    </a:cubicBezTo>
                    <a:cubicBezTo>
                      <a:pt x="132" y="85"/>
                      <a:pt x="132" y="85"/>
                      <a:pt x="132" y="85"/>
                    </a:cubicBezTo>
                    <a:cubicBezTo>
                      <a:pt x="184" y="85"/>
                      <a:pt x="184" y="85"/>
                      <a:pt x="184" y="85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52" y="85"/>
                      <a:pt x="52" y="85"/>
                      <a:pt x="52" y="85"/>
                    </a:cubicBezTo>
                    <a:lnTo>
                      <a:pt x="52" y="52"/>
                    </a:lnTo>
                    <a:close/>
                    <a:moveTo>
                      <a:pt x="9" y="168"/>
                    </a:moveTo>
                    <a:cubicBezTo>
                      <a:pt x="174" y="168"/>
                      <a:pt x="174" y="168"/>
                      <a:pt x="174" y="168"/>
                    </a:cubicBezTo>
                    <a:cubicBezTo>
                      <a:pt x="179" y="168"/>
                      <a:pt x="183" y="172"/>
                      <a:pt x="183" y="177"/>
                    </a:cubicBezTo>
                    <a:cubicBezTo>
                      <a:pt x="183" y="191"/>
                      <a:pt x="183" y="191"/>
                      <a:pt x="183" y="191"/>
                    </a:cubicBezTo>
                    <a:cubicBezTo>
                      <a:pt x="183" y="196"/>
                      <a:pt x="179" y="200"/>
                      <a:pt x="174" y="200"/>
                    </a:cubicBezTo>
                    <a:cubicBezTo>
                      <a:pt x="9" y="200"/>
                      <a:pt x="9" y="200"/>
                      <a:pt x="9" y="200"/>
                    </a:cubicBezTo>
                    <a:cubicBezTo>
                      <a:pt x="4" y="200"/>
                      <a:pt x="0" y="196"/>
                      <a:pt x="0" y="191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2"/>
                      <a:pt x="4" y="168"/>
                      <a:pt x="9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42"/>
              <p:cNvSpPr>
                <a:spLocks noEditPoints="1"/>
              </p:cNvSpPr>
              <p:nvPr userDrawn="1"/>
            </p:nvSpPr>
            <p:spPr bwMode="auto">
              <a:xfrm>
                <a:off x="8252166" y="5001604"/>
                <a:ext cx="736600" cy="738188"/>
              </a:xfrm>
              <a:custGeom>
                <a:avLst/>
                <a:gdLst>
                  <a:gd name="T0" fmla="*/ 195 w 196"/>
                  <a:gd name="T1" fmla="*/ 194 h 196"/>
                  <a:gd name="T2" fmla="*/ 190 w 196"/>
                  <a:gd name="T3" fmla="*/ 196 h 196"/>
                  <a:gd name="T4" fmla="*/ 118 w 196"/>
                  <a:gd name="T5" fmla="*/ 196 h 196"/>
                  <a:gd name="T6" fmla="*/ 113 w 196"/>
                  <a:gd name="T7" fmla="*/ 194 h 196"/>
                  <a:gd name="T8" fmla="*/ 112 w 196"/>
                  <a:gd name="T9" fmla="*/ 192 h 196"/>
                  <a:gd name="T10" fmla="*/ 113 w 196"/>
                  <a:gd name="T11" fmla="*/ 185 h 196"/>
                  <a:gd name="T12" fmla="*/ 135 w 196"/>
                  <a:gd name="T13" fmla="*/ 169 h 196"/>
                  <a:gd name="T14" fmla="*/ 103 w 196"/>
                  <a:gd name="T15" fmla="*/ 136 h 196"/>
                  <a:gd name="T16" fmla="*/ 103 w 196"/>
                  <a:gd name="T17" fmla="*/ 136 h 196"/>
                  <a:gd name="T18" fmla="*/ 103 w 196"/>
                  <a:gd name="T19" fmla="*/ 136 h 196"/>
                  <a:gd name="T20" fmla="*/ 103 w 196"/>
                  <a:gd name="T21" fmla="*/ 102 h 196"/>
                  <a:gd name="T22" fmla="*/ 136 w 196"/>
                  <a:gd name="T23" fmla="*/ 102 h 196"/>
                  <a:gd name="T24" fmla="*/ 137 w 196"/>
                  <a:gd name="T25" fmla="*/ 103 h 196"/>
                  <a:gd name="T26" fmla="*/ 137 w 196"/>
                  <a:gd name="T27" fmla="*/ 103 h 196"/>
                  <a:gd name="T28" fmla="*/ 169 w 196"/>
                  <a:gd name="T29" fmla="*/ 135 h 196"/>
                  <a:gd name="T30" fmla="*/ 186 w 196"/>
                  <a:gd name="T31" fmla="*/ 113 h 196"/>
                  <a:gd name="T32" fmla="*/ 192 w 196"/>
                  <a:gd name="T33" fmla="*/ 112 h 196"/>
                  <a:gd name="T34" fmla="*/ 196 w 196"/>
                  <a:gd name="T35" fmla="*/ 118 h 196"/>
                  <a:gd name="T36" fmla="*/ 196 w 196"/>
                  <a:gd name="T37" fmla="*/ 190 h 196"/>
                  <a:gd name="T38" fmla="*/ 195 w 196"/>
                  <a:gd name="T39" fmla="*/ 194 h 196"/>
                  <a:gd name="T40" fmla="*/ 60 w 196"/>
                  <a:gd name="T41" fmla="*/ 94 h 196"/>
                  <a:gd name="T42" fmla="*/ 59 w 196"/>
                  <a:gd name="T43" fmla="*/ 94 h 196"/>
                  <a:gd name="T44" fmla="*/ 59 w 196"/>
                  <a:gd name="T45" fmla="*/ 94 h 196"/>
                  <a:gd name="T46" fmla="*/ 27 w 196"/>
                  <a:gd name="T47" fmla="*/ 61 h 196"/>
                  <a:gd name="T48" fmla="*/ 10 w 196"/>
                  <a:gd name="T49" fmla="*/ 83 h 196"/>
                  <a:gd name="T50" fmla="*/ 3 w 196"/>
                  <a:gd name="T51" fmla="*/ 85 h 196"/>
                  <a:gd name="T52" fmla="*/ 0 w 196"/>
                  <a:gd name="T53" fmla="*/ 79 h 196"/>
                  <a:gd name="T54" fmla="*/ 0 w 196"/>
                  <a:gd name="T55" fmla="*/ 7 h 196"/>
                  <a:gd name="T56" fmla="*/ 1 w 196"/>
                  <a:gd name="T57" fmla="*/ 2 h 196"/>
                  <a:gd name="T58" fmla="*/ 6 w 196"/>
                  <a:gd name="T59" fmla="*/ 0 h 196"/>
                  <a:gd name="T60" fmla="*/ 78 w 196"/>
                  <a:gd name="T61" fmla="*/ 0 h 196"/>
                  <a:gd name="T62" fmla="*/ 82 w 196"/>
                  <a:gd name="T63" fmla="*/ 2 h 196"/>
                  <a:gd name="T64" fmla="*/ 84 w 196"/>
                  <a:gd name="T65" fmla="*/ 4 h 196"/>
                  <a:gd name="T66" fmla="*/ 82 w 196"/>
                  <a:gd name="T67" fmla="*/ 11 h 196"/>
                  <a:gd name="T68" fmla="*/ 58 w 196"/>
                  <a:gd name="T69" fmla="*/ 27 h 196"/>
                  <a:gd name="T70" fmla="*/ 93 w 196"/>
                  <a:gd name="T71" fmla="*/ 60 h 196"/>
                  <a:gd name="T72" fmla="*/ 93 w 196"/>
                  <a:gd name="T73" fmla="*/ 60 h 196"/>
                  <a:gd name="T74" fmla="*/ 93 w 196"/>
                  <a:gd name="T75" fmla="*/ 60 h 196"/>
                  <a:gd name="T76" fmla="*/ 91 w 196"/>
                  <a:gd name="T77" fmla="*/ 94 h 196"/>
                  <a:gd name="T78" fmla="*/ 60 w 196"/>
                  <a:gd name="T79" fmla="*/ 9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196">
                    <a:moveTo>
                      <a:pt x="195" y="194"/>
                    </a:moveTo>
                    <a:cubicBezTo>
                      <a:pt x="193" y="195"/>
                      <a:pt x="192" y="196"/>
                      <a:pt x="190" y="196"/>
                    </a:cubicBezTo>
                    <a:cubicBezTo>
                      <a:pt x="118" y="196"/>
                      <a:pt x="118" y="196"/>
                      <a:pt x="118" y="196"/>
                    </a:cubicBezTo>
                    <a:cubicBezTo>
                      <a:pt x="116" y="196"/>
                      <a:pt x="115" y="195"/>
                      <a:pt x="113" y="194"/>
                    </a:cubicBezTo>
                    <a:cubicBezTo>
                      <a:pt x="113" y="194"/>
                      <a:pt x="112" y="193"/>
                      <a:pt x="112" y="192"/>
                    </a:cubicBezTo>
                    <a:cubicBezTo>
                      <a:pt x="111" y="190"/>
                      <a:pt x="112" y="187"/>
                      <a:pt x="113" y="185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103" y="136"/>
                      <a:pt x="103" y="136"/>
                      <a:pt x="103" y="136"/>
                    </a:cubicBezTo>
                    <a:cubicBezTo>
                      <a:pt x="93" y="127"/>
                      <a:pt x="93" y="112"/>
                      <a:pt x="103" y="102"/>
                    </a:cubicBezTo>
                    <a:cubicBezTo>
                      <a:pt x="112" y="93"/>
                      <a:pt x="127" y="93"/>
                      <a:pt x="136" y="102"/>
                    </a:cubicBezTo>
                    <a:cubicBezTo>
                      <a:pt x="136" y="102"/>
                      <a:pt x="137" y="103"/>
                      <a:pt x="137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69" y="135"/>
                      <a:pt x="169" y="135"/>
                      <a:pt x="169" y="135"/>
                    </a:cubicBezTo>
                    <a:cubicBezTo>
                      <a:pt x="186" y="113"/>
                      <a:pt x="186" y="113"/>
                      <a:pt x="186" y="113"/>
                    </a:cubicBezTo>
                    <a:cubicBezTo>
                      <a:pt x="187" y="111"/>
                      <a:pt x="190" y="111"/>
                      <a:pt x="192" y="112"/>
                    </a:cubicBezTo>
                    <a:cubicBezTo>
                      <a:pt x="195" y="113"/>
                      <a:pt x="196" y="115"/>
                      <a:pt x="196" y="118"/>
                    </a:cubicBezTo>
                    <a:cubicBezTo>
                      <a:pt x="196" y="190"/>
                      <a:pt x="196" y="190"/>
                      <a:pt x="196" y="190"/>
                    </a:cubicBezTo>
                    <a:cubicBezTo>
                      <a:pt x="196" y="191"/>
                      <a:pt x="196" y="193"/>
                      <a:pt x="195" y="194"/>
                    </a:cubicBezTo>
                    <a:close/>
                    <a:moveTo>
                      <a:pt x="60" y="94"/>
                    </a:moveTo>
                    <a:cubicBezTo>
                      <a:pt x="59" y="94"/>
                      <a:pt x="59" y="94"/>
                      <a:pt x="59" y="94"/>
                    </a:cubicBezTo>
                    <a:cubicBezTo>
                      <a:pt x="59" y="94"/>
                      <a:pt x="59" y="94"/>
                      <a:pt x="59" y="94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8" y="85"/>
                      <a:pt x="6" y="86"/>
                      <a:pt x="3" y="85"/>
                    </a:cubicBezTo>
                    <a:cubicBezTo>
                      <a:pt x="1" y="84"/>
                      <a:pt x="0" y="81"/>
                      <a:pt x="0" y="7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0" y="0"/>
                      <a:pt x="81" y="1"/>
                      <a:pt x="82" y="2"/>
                    </a:cubicBezTo>
                    <a:cubicBezTo>
                      <a:pt x="83" y="3"/>
                      <a:pt x="84" y="3"/>
                      <a:pt x="84" y="4"/>
                    </a:cubicBezTo>
                    <a:cubicBezTo>
                      <a:pt x="85" y="6"/>
                      <a:pt x="84" y="9"/>
                      <a:pt x="82" y="11"/>
                    </a:cubicBezTo>
                    <a:cubicBezTo>
                      <a:pt x="58" y="27"/>
                      <a:pt x="58" y="27"/>
                      <a:pt x="58" y="27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3" y="70"/>
                      <a:pt x="101" y="85"/>
                      <a:pt x="91" y="94"/>
                    </a:cubicBezTo>
                    <a:cubicBezTo>
                      <a:pt x="82" y="103"/>
                      <a:pt x="69" y="103"/>
                      <a:pt x="60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43"/>
              <p:cNvSpPr/>
              <p:nvPr userDrawn="1"/>
            </p:nvSpPr>
            <p:spPr bwMode="auto">
              <a:xfrm rot="5400000">
                <a:off x="-25225" y="6370726"/>
                <a:ext cx="449186" cy="412150"/>
              </a:xfrm>
              <a:custGeom>
                <a:avLst/>
                <a:gdLst>
                  <a:gd name="T0" fmla="*/ 253 w 473"/>
                  <a:gd name="T1" fmla="*/ 0 h 434"/>
                  <a:gd name="T2" fmla="*/ 0 w 473"/>
                  <a:gd name="T3" fmla="*/ 218 h 434"/>
                  <a:gd name="T4" fmla="*/ 253 w 473"/>
                  <a:gd name="T5" fmla="*/ 434 h 434"/>
                  <a:gd name="T6" fmla="*/ 253 w 473"/>
                  <a:gd name="T7" fmla="*/ 303 h 434"/>
                  <a:gd name="T8" fmla="*/ 473 w 473"/>
                  <a:gd name="T9" fmla="*/ 303 h 434"/>
                  <a:gd name="T10" fmla="*/ 473 w 473"/>
                  <a:gd name="T11" fmla="*/ 133 h 434"/>
                  <a:gd name="T12" fmla="*/ 253 w 473"/>
                  <a:gd name="T13" fmla="*/ 133 h 434"/>
                  <a:gd name="T14" fmla="*/ 253 w 473"/>
                  <a:gd name="T15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3" h="434">
                    <a:moveTo>
                      <a:pt x="253" y="0"/>
                    </a:moveTo>
                    <a:lnTo>
                      <a:pt x="0" y="218"/>
                    </a:lnTo>
                    <a:lnTo>
                      <a:pt x="253" y="434"/>
                    </a:lnTo>
                    <a:lnTo>
                      <a:pt x="253" y="303"/>
                    </a:lnTo>
                    <a:lnTo>
                      <a:pt x="473" y="303"/>
                    </a:lnTo>
                    <a:lnTo>
                      <a:pt x="473" y="133"/>
                    </a:lnTo>
                    <a:lnTo>
                      <a:pt x="253" y="133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44"/>
              <p:cNvSpPr/>
              <p:nvPr userDrawn="1"/>
            </p:nvSpPr>
            <p:spPr bwMode="auto">
              <a:xfrm>
                <a:off x="4080453" y="2254525"/>
                <a:ext cx="752475" cy="684213"/>
              </a:xfrm>
              <a:custGeom>
                <a:avLst/>
                <a:gdLst>
                  <a:gd name="T0" fmla="*/ 218 w 474"/>
                  <a:gd name="T1" fmla="*/ 0 h 431"/>
                  <a:gd name="T2" fmla="*/ 474 w 474"/>
                  <a:gd name="T3" fmla="*/ 215 h 431"/>
                  <a:gd name="T4" fmla="*/ 218 w 474"/>
                  <a:gd name="T5" fmla="*/ 431 h 431"/>
                  <a:gd name="T6" fmla="*/ 218 w 474"/>
                  <a:gd name="T7" fmla="*/ 303 h 431"/>
                  <a:gd name="T8" fmla="*/ 0 w 474"/>
                  <a:gd name="T9" fmla="*/ 303 h 431"/>
                  <a:gd name="T10" fmla="*/ 0 w 474"/>
                  <a:gd name="T11" fmla="*/ 130 h 431"/>
                  <a:gd name="T12" fmla="*/ 218 w 474"/>
                  <a:gd name="T13" fmla="*/ 130 h 431"/>
                  <a:gd name="T14" fmla="*/ 218 w 474"/>
                  <a:gd name="T15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4" h="431">
                    <a:moveTo>
                      <a:pt x="218" y="0"/>
                    </a:moveTo>
                    <a:lnTo>
                      <a:pt x="474" y="215"/>
                    </a:lnTo>
                    <a:lnTo>
                      <a:pt x="218" y="431"/>
                    </a:lnTo>
                    <a:lnTo>
                      <a:pt x="218" y="303"/>
                    </a:lnTo>
                    <a:lnTo>
                      <a:pt x="0" y="303"/>
                    </a:lnTo>
                    <a:lnTo>
                      <a:pt x="0" y="130"/>
                    </a:lnTo>
                    <a:lnTo>
                      <a:pt x="218" y="130"/>
                    </a:lnTo>
                    <a:lnTo>
                      <a:pt x="2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45"/>
              <p:cNvSpPr/>
              <p:nvPr userDrawn="1"/>
            </p:nvSpPr>
            <p:spPr bwMode="auto">
              <a:xfrm>
                <a:off x="3817097" y="230604"/>
                <a:ext cx="818640" cy="820397"/>
              </a:xfrm>
              <a:custGeom>
                <a:avLst/>
                <a:gdLst>
                  <a:gd name="T0" fmla="*/ 99 w 197"/>
                  <a:gd name="T1" fmla="*/ 197 h 197"/>
                  <a:gd name="T2" fmla="*/ 22 w 197"/>
                  <a:gd name="T3" fmla="*/ 160 h 197"/>
                  <a:gd name="T4" fmla="*/ 0 w 197"/>
                  <a:gd name="T5" fmla="*/ 174 h 197"/>
                  <a:gd name="T6" fmla="*/ 5 w 197"/>
                  <a:gd name="T7" fmla="*/ 92 h 197"/>
                  <a:gd name="T8" fmla="*/ 81 w 197"/>
                  <a:gd name="T9" fmla="*/ 123 h 197"/>
                  <a:gd name="T10" fmla="*/ 56 w 197"/>
                  <a:gd name="T11" fmla="*/ 138 h 197"/>
                  <a:gd name="T12" fmla="*/ 99 w 197"/>
                  <a:gd name="T13" fmla="*/ 157 h 197"/>
                  <a:gd name="T14" fmla="*/ 157 w 197"/>
                  <a:gd name="T15" fmla="*/ 99 h 197"/>
                  <a:gd name="T16" fmla="*/ 99 w 197"/>
                  <a:gd name="T17" fmla="*/ 40 h 197"/>
                  <a:gd name="T18" fmla="*/ 46 w 197"/>
                  <a:gd name="T19" fmla="*/ 74 h 197"/>
                  <a:gd name="T20" fmla="*/ 10 w 197"/>
                  <a:gd name="T21" fmla="*/ 57 h 197"/>
                  <a:gd name="T22" fmla="*/ 99 w 197"/>
                  <a:gd name="T23" fmla="*/ 0 h 197"/>
                  <a:gd name="T24" fmla="*/ 197 w 197"/>
                  <a:gd name="T25" fmla="*/ 99 h 197"/>
                  <a:gd name="T26" fmla="*/ 99 w 197"/>
                  <a:gd name="T2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7" h="197">
                    <a:moveTo>
                      <a:pt x="99" y="197"/>
                    </a:moveTo>
                    <a:cubicBezTo>
                      <a:pt x="68" y="197"/>
                      <a:pt x="40" y="183"/>
                      <a:pt x="22" y="16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81" y="123"/>
                      <a:pt x="81" y="123"/>
                      <a:pt x="81" y="123"/>
                    </a:cubicBezTo>
                    <a:cubicBezTo>
                      <a:pt x="56" y="138"/>
                      <a:pt x="56" y="138"/>
                      <a:pt x="56" y="138"/>
                    </a:cubicBezTo>
                    <a:cubicBezTo>
                      <a:pt x="67" y="150"/>
                      <a:pt x="82" y="157"/>
                      <a:pt x="99" y="157"/>
                    </a:cubicBezTo>
                    <a:cubicBezTo>
                      <a:pt x="131" y="157"/>
                      <a:pt x="157" y="131"/>
                      <a:pt x="157" y="99"/>
                    </a:cubicBezTo>
                    <a:cubicBezTo>
                      <a:pt x="157" y="66"/>
                      <a:pt x="131" y="40"/>
                      <a:pt x="99" y="40"/>
                    </a:cubicBezTo>
                    <a:cubicBezTo>
                      <a:pt x="75" y="40"/>
                      <a:pt x="55" y="54"/>
                      <a:pt x="46" y="74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25" y="24"/>
                      <a:pt x="60" y="0"/>
                      <a:pt x="99" y="0"/>
                    </a:cubicBezTo>
                    <a:cubicBezTo>
                      <a:pt x="153" y="0"/>
                      <a:pt x="197" y="44"/>
                      <a:pt x="197" y="99"/>
                    </a:cubicBezTo>
                    <a:cubicBezTo>
                      <a:pt x="197" y="153"/>
                      <a:pt x="153" y="197"/>
                      <a:pt x="99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46"/>
              <p:cNvSpPr>
                <a:spLocks noEditPoints="1"/>
              </p:cNvSpPr>
              <p:nvPr userDrawn="1"/>
            </p:nvSpPr>
            <p:spPr bwMode="auto">
              <a:xfrm>
                <a:off x="4444649" y="3022214"/>
                <a:ext cx="736600" cy="744538"/>
              </a:xfrm>
              <a:custGeom>
                <a:avLst/>
                <a:gdLst>
                  <a:gd name="T0" fmla="*/ 115 w 196"/>
                  <a:gd name="T1" fmla="*/ 73 h 198"/>
                  <a:gd name="T2" fmla="*/ 134 w 196"/>
                  <a:gd name="T3" fmla="*/ 56 h 198"/>
                  <a:gd name="T4" fmla="*/ 95 w 196"/>
                  <a:gd name="T5" fmla="*/ 40 h 198"/>
                  <a:gd name="T6" fmla="*/ 39 w 196"/>
                  <a:gd name="T7" fmla="*/ 83 h 198"/>
                  <a:gd name="T8" fmla="*/ 0 w 196"/>
                  <a:gd name="T9" fmla="*/ 73 h 198"/>
                  <a:gd name="T10" fmla="*/ 94 w 196"/>
                  <a:gd name="T11" fmla="*/ 0 h 198"/>
                  <a:gd name="T12" fmla="*/ 163 w 196"/>
                  <a:gd name="T13" fmla="*/ 29 h 198"/>
                  <a:gd name="T14" fmla="*/ 182 w 196"/>
                  <a:gd name="T15" fmla="*/ 13 h 198"/>
                  <a:gd name="T16" fmla="*/ 196 w 196"/>
                  <a:gd name="T17" fmla="*/ 95 h 198"/>
                  <a:gd name="T18" fmla="*/ 115 w 196"/>
                  <a:gd name="T19" fmla="*/ 73 h 198"/>
                  <a:gd name="T20" fmla="*/ 61 w 196"/>
                  <a:gd name="T21" fmla="*/ 142 h 198"/>
                  <a:gd name="T22" fmla="*/ 101 w 196"/>
                  <a:gd name="T23" fmla="*/ 158 h 198"/>
                  <a:gd name="T24" fmla="*/ 157 w 196"/>
                  <a:gd name="T25" fmla="*/ 115 h 198"/>
                  <a:gd name="T26" fmla="*/ 196 w 196"/>
                  <a:gd name="T27" fmla="*/ 125 h 198"/>
                  <a:gd name="T28" fmla="*/ 101 w 196"/>
                  <a:gd name="T29" fmla="*/ 198 h 198"/>
                  <a:gd name="T30" fmla="*/ 32 w 196"/>
                  <a:gd name="T31" fmla="*/ 169 h 198"/>
                  <a:gd name="T32" fmla="*/ 14 w 196"/>
                  <a:gd name="T33" fmla="*/ 185 h 198"/>
                  <a:gd name="T34" fmla="*/ 0 w 196"/>
                  <a:gd name="T35" fmla="*/ 103 h 198"/>
                  <a:gd name="T36" fmla="*/ 81 w 196"/>
                  <a:gd name="T37" fmla="*/ 125 h 198"/>
                  <a:gd name="T38" fmla="*/ 61 w 196"/>
                  <a:gd name="T39" fmla="*/ 14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6" h="198">
                    <a:moveTo>
                      <a:pt x="115" y="73"/>
                    </a:moveTo>
                    <a:cubicBezTo>
                      <a:pt x="134" y="56"/>
                      <a:pt x="134" y="56"/>
                      <a:pt x="134" y="56"/>
                    </a:cubicBezTo>
                    <a:cubicBezTo>
                      <a:pt x="124" y="48"/>
                      <a:pt x="109" y="40"/>
                      <a:pt x="95" y="40"/>
                    </a:cubicBezTo>
                    <a:cubicBezTo>
                      <a:pt x="68" y="40"/>
                      <a:pt x="45" y="58"/>
                      <a:pt x="39" y="8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1" y="31"/>
                      <a:pt x="49" y="0"/>
                      <a:pt x="94" y="0"/>
                    </a:cubicBezTo>
                    <a:cubicBezTo>
                      <a:pt x="120" y="0"/>
                      <a:pt x="146" y="13"/>
                      <a:pt x="163" y="29"/>
                    </a:cubicBezTo>
                    <a:cubicBezTo>
                      <a:pt x="182" y="13"/>
                      <a:pt x="182" y="13"/>
                      <a:pt x="182" y="13"/>
                    </a:cubicBezTo>
                    <a:cubicBezTo>
                      <a:pt x="196" y="95"/>
                      <a:pt x="196" y="95"/>
                      <a:pt x="196" y="95"/>
                    </a:cubicBezTo>
                    <a:lnTo>
                      <a:pt x="115" y="73"/>
                    </a:lnTo>
                    <a:close/>
                    <a:moveTo>
                      <a:pt x="61" y="142"/>
                    </a:moveTo>
                    <a:cubicBezTo>
                      <a:pt x="71" y="150"/>
                      <a:pt x="87" y="158"/>
                      <a:pt x="101" y="158"/>
                    </a:cubicBezTo>
                    <a:cubicBezTo>
                      <a:pt x="128" y="158"/>
                      <a:pt x="151" y="140"/>
                      <a:pt x="157" y="115"/>
                    </a:cubicBezTo>
                    <a:cubicBezTo>
                      <a:pt x="196" y="125"/>
                      <a:pt x="196" y="125"/>
                      <a:pt x="196" y="125"/>
                    </a:cubicBezTo>
                    <a:cubicBezTo>
                      <a:pt x="185" y="167"/>
                      <a:pt x="147" y="198"/>
                      <a:pt x="101" y="198"/>
                    </a:cubicBezTo>
                    <a:cubicBezTo>
                      <a:pt x="76" y="198"/>
                      <a:pt x="50" y="185"/>
                      <a:pt x="32" y="16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81" y="125"/>
                      <a:pt x="81" y="125"/>
                      <a:pt x="81" y="125"/>
                    </a:cubicBezTo>
                    <a:lnTo>
                      <a:pt x="61" y="1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53"/>
              <p:cNvSpPr>
                <a:spLocks noEditPoints="1"/>
              </p:cNvSpPr>
              <p:nvPr userDrawn="1"/>
            </p:nvSpPr>
            <p:spPr bwMode="auto">
              <a:xfrm rot="19348066">
                <a:off x="7332106" y="6335389"/>
                <a:ext cx="747712" cy="744538"/>
              </a:xfrm>
              <a:custGeom>
                <a:avLst/>
                <a:gdLst>
                  <a:gd name="T0" fmla="*/ 199 w 199"/>
                  <a:gd name="T1" fmla="*/ 99 h 198"/>
                  <a:gd name="T2" fmla="*/ 100 w 199"/>
                  <a:gd name="T3" fmla="*/ 0 h 198"/>
                  <a:gd name="T4" fmla="*/ 0 w 199"/>
                  <a:gd name="T5" fmla="*/ 99 h 198"/>
                  <a:gd name="T6" fmla="*/ 100 w 199"/>
                  <a:gd name="T7" fmla="*/ 198 h 198"/>
                  <a:gd name="T8" fmla="*/ 199 w 199"/>
                  <a:gd name="T9" fmla="*/ 99 h 198"/>
                  <a:gd name="T10" fmla="*/ 96 w 199"/>
                  <a:gd name="T11" fmla="*/ 120 h 198"/>
                  <a:gd name="T12" fmla="*/ 36 w 199"/>
                  <a:gd name="T13" fmla="*/ 120 h 198"/>
                  <a:gd name="T14" fmla="*/ 36 w 199"/>
                  <a:gd name="T15" fmla="*/ 76 h 198"/>
                  <a:gd name="T16" fmla="*/ 96 w 199"/>
                  <a:gd name="T17" fmla="*/ 76 h 198"/>
                  <a:gd name="T18" fmla="*/ 96 w 199"/>
                  <a:gd name="T19" fmla="*/ 40 h 198"/>
                  <a:gd name="T20" fmla="*/ 172 w 199"/>
                  <a:gd name="T21" fmla="*/ 98 h 198"/>
                  <a:gd name="T22" fmla="*/ 96 w 199"/>
                  <a:gd name="T23" fmla="*/ 157 h 198"/>
                  <a:gd name="T24" fmla="*/ 96 w 199"/>
                  <a:gd name="T25" fmla="*/ 1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9" h="198">
                    <a:moveTo>
                      <a:pt x="199" y="99"/>
                    </a:moveTo>
                    <a:cubicBezTo>
                      <a:pt x="199" y="44"/>
                      <a:pt x="154" y="0"/>
                      <a:pt x="100" y="0"/>
                    </a:cubicBezTo>
                    <a:cubicBezTo>
                      <a:pt x="45" y="0"/>
                      <a:pt x="0" y="44"/>
                      <a:pt x="0" y="99"/>
                    </a:cubicBezTo>
                    <a:cubicBezTo>
                      <a:pt x="0" y="154"/>
                      <a:pt x="45" y="198"/>
                      <a:pt x="100" y="198"/>
                    </a:cubicBezTo>
                    <a:cubicBezTo>
                      <a:pt x="154" y="198"/>
                      <a:pt x="199" y="154"/>
                      <a:pt x="199" y="99"/>
                    </a:cubicBezTo>
                    <a:close/>
                    <a:moveTo>
                      <a:pt x="96" y="120"/>
                    </a:move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172" y="98"/>
                      <a:pt x="172" y="98"/>
                      <a:pt x="172" y="98"/>
                    </a:cubicBezTo>
                    <a:cubicBezTo>
                      <a:pt x="96" y="157"/>
                      <a:pt x="96" y="157"/>
                      <a:pt x="96" y="157"/>
                    </a:cubicBezTo>
                    <a:lnTo>
                      <a:pt x="96" y="1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54"/>
              <p:cNvSpPr>
                <a:spLocks noEditPoints="1"/>
              </p:cNvSpPr>
              <p:nvPr userDrawn="1"/>
            </p:nvSpPr>
            <p:spPr bwMode="auto">
              <a:xfrm>
                <a:off x="3828604" y="3850229"/>
                <a:ext cx="747712" cy="747713"/>
              </a:xfrm>
              <a:custGeom>
                <a:avLst/>
                <a:gdLst>
                  <a:gd name="T0" fmla="*/ 99 w 199"/>
                  <a:gd name="T1" fmla="*/ 0 h 199"/>
                  <a:gd name="T2" fmla="*/ 199 w 199"/>
                  <a:gd name="T3" fmla="*/ 100 h 199"/>
                  <a:gd name="T4" fmla="*/ 99 w 199"/>
                  <a:gd name="T5" fmla="*/ 199 h 199"/>
                  <a:gd name="T6" fmla="*/ 0 w 199"/>
                  <a:gd name="T7" fmla="*/ 100 h 199"/>
                  <a:gd name="T8" fmla="*/ 99 w 199"/>
                  <a:gd name="T9" fmla="*/ 0 h 199"/>
                  <a:gd name="T10" fmla="*/ 99 w 199"/>
                  <a:gd name="T11" fmla="*/ 166 h 199"/>
                  <a:gd name="T12" fmla="*/ 158 w 199"/>
                  <a:gd name="T13" fmla="*/ 129 h 199"/>
                  <a:gd name="T14" fmla="*/ 134 w 199"/>
                  <a:gd name="T15" fmla="*/ 118 h 199"/>
                  <a:gd name="T16" fmla="*/ 99 w 199"/>
                  <a:gd name="T17" fmla="*/ 140 h 199"/>
                  <a:gd name="T18" fmla="*/ 60 w 199"/>
                  <a:gd name="T19" fmla="*/ 101 h 199"/>
                  <a:gd name="T20" fmla="*/ 99 w 199"/>
                  <a:gd name="T21" fmla="*/ 63 h 199"/>
                  <a:gd name="T22" fmla="*/ 127 w 199"/>
                  <a:gd name="T23" fmla="*/ 75 h 199"/>
                  <a:gd name="T24" fmla="*/ 111 w 199"/>
                  <a:gd name="T25" fmla="*/ 85 h 199"/>
                  <a:gd name="T26" fmla="*/ 161 w 199"/>
                  <a:gd name="T27" fmla="*/ 105 h 199"/>
                  <a:gd name="T28" fmla="*/ 164 w 199"/>
                  <a:gd name="T29" fmla="*/ 51 h 199"/>
                  <a:gd name="T30" fmla="*/ 150 w 199"/>
                  <a:gd name="T31" fmla="*/ 61 h 199"/>
                  <a:gd name="T32" fmla="*/ 99 w 199"/>
                  <a:gd name="T33" fmla="*/ 36 h 199"/>
                  <a:gd name="T34" fmla="*/ 34 w 199"/>
                  <a:gd name="T35" fmla="*/ 101 h 199"/>
                  <a:gd name="T36" fmla="*/ 99 w 199"/>
                  <a:gd name="T37" fmla="*/ 16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9" h="199">
                    <a:moveTo>
                      <a:pt x="99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99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99" y="0"/>
                    </a:cubicBezTo>
                    <a:close/>
                    <a:moveTo>
                      <a:pt x="99" y="166"/>
                    </a:moveTo>
                    <a:cubicBezTo>
                      <a:pt x="125" y="166"/>
                      <a:pt x="147" y="151"/>
                      <a:pt x="158" y="129"/>
                    </a:cubicBezTo>
                    <a:cubicBezTo>
                      <a:pt x="134" y="118"/>
                      <a:pt x="134" y="118"/>
                      <a:pt x="134" y="118"/>
                    </a:cubicBezTo>
                    <a:cubicBezTo>
                      <a:pt x="128" y="131"/>
                      <a:pt x="114" y="140"/>
                      <a:pt x="99" y="140"/>
                    </a:cubicBezTo>
                    <a:cubicBezTo>
                      <a:pt x="78" y="140"/>
                      <a:pt x="60" y="123"/>
                      <a:pt x="60" y="101"/>
                    </a:cubicBezTo>
                    <a:cubicBezTo>
                      <a:pt x="60" y="80"/>
                      <a:pt x="78" y="63"/>
                      <a:pt x="99" y="63"/>
                    </a:cubicBezTo>
                    <a:cubicBezTo>
                      <a:pt x="110" y="63"/>
                      <a:pt x="120" y="67"/>
                      <a:pt x="127" y="75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64" y="51"/>
                      <a:pt x="164" y="51"/>
                      <a:pt x="164" y="5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38" y="46"/>
                      <a:pt x="119" y="36"/>
                      <a:pt x="99" y="36"/>
                    </a:cubicBezTo>
                    <a:cubicBezTo>
                      <a:pt x="63" y="36"/>
                      <a:pt x="34" y="65"/>
                      <a:pt x="34" y="101"/>
                    </a:cubicBezTo>
                    <a:cubicBezTo>
                      <a:pt x="34" y="137"/>
                      <a:pt x="63" y="166"/>
                      <a:pt x="99" y="1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55"/>
              <p:cNvSpPr>
                <a:spLocks noEditPoints="1"/>
              </p:cNvSpPr>
              <p:nvPr userDrawn="1"/>
            </p:nvSpPr>
            <p:spPr bwMode="auto">
              <a:xfrm>
                <a:off x="8325894" y="1673386"/>
                <a:ext cx="657322" cy="658718"/>
              </a:xfrm>
              <a:custGeom>
                <a:avLst/>
                <a:gdLst>
                  <a:gd name="T0" fmla="*/ 100 w 199"/>
                  <a:gd name="T1" fmla="*/ 0 h 199"/>
                  <a:gd name="T2" fmla="*/ 199 w 199"/>
                  <a:gd name="T3" fmla="*/ 100 h 199"/>
                  <a:gd name="T4" fmla="*/ 100 w 199"/>
                  <a:gd name="T5" fmla="*/ 199 h 199"/>
                  <a:gd name="T6" fmla="*/ 0 w 199"/>
                  <a:gd name="T7" fmla="*/ 100 h 199"/>
                  <a:gd name="T8" fmla="*/ 100 w 199"/>
                  <a:gd name="T9" fmla="*/ 0 h 199"/>
                  <a:gd name="T10" fmla="*/ 156 w 199"/>
                  <a:gd name="T11" fmla="*/ 41 h 199"/>
                  <a:gd name="T12" fmla="*/ 144 w 199"/>
                  <a:gd name="T13" fmla="*/ 52 h 199"/>
                  <a:gd name="T14" fmla="*/ 97 w 199"/>
                  <a:gd name="T15" fmla="*/ 33 h 199"/>
                  <a:gd name="T16" fmla="*/ 33 w 199"/>
                  <a:gd name="T17" fmla="*/ 83 h 199"/>
                  <a:gd name="T18" fmla="*/ 59 w 199"/>
                  <a:gd name="T19" fmla="*/ 89 h 199"/>
                  <a:gd name="T20" fmla="*/ 97 w 199"/>
                  <a:gd name="T21" fmla="*/ 60 h 199"/>
                  <a:gd name="T22" fmla="*/ 124 w 199"/>
                  <a:gd name="T23" fmla="*/ 71 h 199"/>
                  <a:gd name="T24" fmla="*/ 111 w 199"/>
                  <a:gd name="T25" fmla="*/ 82 h 199"/>
                  <a:gd name="T26" fmla="*/ 166 w 199"/>
                  <a:gd name="T27" fmla="*/ 97 h 199"/>
                  <a:gd name="T28" fmla="*/ 156 w 199"/>
                  <a:gd name="T29" fmla="*/ 41 h 199"/>
                  <a:gd name="T30" fmla="*/ 42 w 199"/>
                  <a:gd name="T31" fmla="*/ 159 h 199"/>
                  <a:gd name="T32" fmla="*/ 55 w 199"/>
                  <a:gd name="T33" fmla="*/ 148 h 199"/>
                  <a:gd name="T34" fmla="*/ 102 w 199"/>
                  <a:gd name="T35" fmla="*/ 168 h 199"/>
                  <a:gd name="T36" fmla="*/ 166 w 199"/>
                  <a:gd name="T37" fmla="*/ 118 h 199"/>
                  <a:gd name="T38" fmla="*/ 140 w 199"/>
                  <a:gd name="T39" fmla="*/ 111 h 199"/>
                  <a:gd name="T40" fmla="*/ 101 w 199"/>
                  <a:gd name="T41" fmla="*/ 140 h 199"/>
                  <a:gd name="T42" fmla="*/ 74 w 199"/>
                  <a:gd name="T43" fmla="*/ 129 h 199"/>
                  <a:gd name="T44" fmla="*/ 87 w 199"/>
                  <a:gd name="T45" fmla="*/ 118 h 199"/>
                  <a:gd name="T46" fmla="*/ 32 w 199"/>
                  <a:gd name="T47" fmla="*/ 103 h 199"/>
                  <a:gd name="T48" fmla="*/ 42 w 199"/>
                  <a:gd name="T49" fmla="*/ 15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9" h="199">
                    <a:moveTo>
                      <a:pt x="100" y="0"/>
                    </a:moveTo>
                    <a:cubicBezTo>
                      <a:pt x="154" y="0"/>
                      <a:pt x="199" y="45"/>
                      <a:pt x="199" y="100"/>
                    </a:cubicBezTo>
                    <a:cubicBezTo>
                      <a:pt x="199" y="154"/>
                      <a:pt x="154" y="199"/>
                      <a:pt x="100" y="199"/>
                    </a:cubicBezTo>
                    <a:cubicBezTo>
                      <a:pt x="45" y="199"/>
                      <a:pt x="0" y="154"/>
                      <a:pt x="0" y="100"/>
                    </a:cubicBezTo>
                    <a:cubicBezTo>
                      <a:pt x="0" y="45"/>
                      <a:pt x="45" y="0"/>
                      <a:pt x="100" y="0"/>
                    </a:cubicBezTo>
                    <a:close/>
                    <a:moveTo>
                      <a:pt x="156" y="41"/>
                    </a:moveTo>
                    <a:cubicBezTo>
                      <a:pt x="144" y="52"/>
                      <a:pt x="144" y="52"/>
                      <a:pt x="144" y="52"/>
                    </a:cubicBezTo>
                    <a:cubicBezTo>
                      <a:pt x="132" y="41"/>
                      <a:pt x="114" y="33"/>
                      <a:pt x="97" y="33"/>
                    </a:cubicBezTo>
                    <a:cubicBezTo>
                      <a:pt x="66" y="33"/>
                      <a:pt x="40" y="54"/>
                      <a:pt x="33" y="83"/>
                    </a:cubicBezTo>
                    <a:cubicBezTo>
                      <a:pt x="59" y="89"/>
                      <a:pt x="59" y="89"/>
                      <a:pt x="59" y="89"/>
                    </a:cubicBezTo>
                    <a:cubicBezTo>
                      <a:pt x="63" y="72"/>
                      <a:pt x="79" y="60"/>
                      <a:pt x="97" y="60"/>
                    </a:cubicBezTo>
                    <a:cubicBezTo>
                      <a:pt x="106" y="60"/>
                      <a:pt x="117" y="65"/>
                      <a:pt x="124" y="71"/>
                    </a:cubicBezTo>
                    <a:cubicBezTo>
                      <a:pt x="111" y="82"/>
                      <a:pt x="111" y="82"/>
                      <a:pt x="111" y="82"/>
                    </a:cubicBezTo>
                    <a:cubicBezTo>
                      <a:pt x="166" y="97"/>
                      <a:pt x="166" y="97"/>
                      <a:pt x="166" y="97"/>
                    </a:cubicBezTo>
                    <a:lnTo>
                      <a:pt x="156" y="41"/>
                    </a:lnTo>
                    <a:close/>
                    <a:moveTo>
                      <a:pt x="42" y="159"/>
                    </a:moveTo>
                    <a:cubicBezTo>
                      <a:pt x="55" y="148"/>
                      <a:pt x="55" y="148"/>
                      <a:pt x="55" y="148"/>
                    </a:cubicBezTo>
                    <a:cubicBezTo>
                      <a:pt x="66" y="159"/>
                      <a:pt x="84" y="168"/>
                      <a:pt x="102" y="168"/>
                    </a:cubicBezTo>
                    <a:cubicBezTo>
                      <a:pt x="133" y="168"/>
                      <a:pt x="159" y="146"/>
                      <a:pt x="166" y="118"/>
                    </a:cubicBezTo>
                    <a:cubicBezTo>
                      <a:pt x="140" y="111"/>
                      <a:pt x="140" y="111"/>
                      <a:pt x="140" y="111"/>
                    </a:cubicBezTo>
                    <a:cubicBezTo>
                      <a:pt x="135" y="128"/>
                      <a:pt x="120" y="140"/>
                      <a:pt x="101" y="140"/>
                    </a:cubicBezTo>
                    <a:cubicBezTo>
                      <a:pt x="92" y="140"/>
                      <a:pt x="81" y="135"/>
                      <a:pt x="74" y="129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42" y="1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56"/>
              <p:cNvSpPr/>
              <p:nvPr userDrawn="1"/>
            </p:nvSpPr>
            <p:spPr bwMode="auto">
              <a:xfrm rot="18910795">
                <a:off x="2690391" y="6034669"/>
                <a:ext cx="754062" cy="741363"/>
              </a:xfrm>
              <a:custGeom>
                <a:avLst/>
                <a:gdLst>
                  <a:gd name="T0" fmla="*/ 234 w 475"/>
                  <a:gd name="T1" fmla="*/ 0 h 467"/>
                  <a:gd name="T2" fmla="*/ 78 w 475"/>
                  <a:gd name="T3" fmla="*/ 157 h 467"/>
                  <a:gd name="T4" fmla="*/ 78 w 475"/>
                  <a:gd name="T5" fmla="*/ 157 h 467"/>
                  <a:gd name="T6" fmla="*/ 0 w 475"/>
                  <a:gd name="T7" fmla="*/ 235 h 467"/>
                  <a:gd name="T8" fmla="*/ 0 w 475"/>
                  <a:gd name="T9" fmla="*/ 235 h 467"/>
                  <a:gd name="T10" fmla="*/ 0 w 475"/>
                  <a:gd name="T11" fmla="*/ 235 h 467"/>
                  <a:gd name="T12" fmla="*/ 78 w 475"/>
                  <a:gd name="T13" fmla="*/ 311 h 467"/>
                  <a:gd name="T14" fmla="*/ 78 w 475"/>
                  <a:gd name="T15" fmla="*/ 311 h 467"/>
                  <a:gd name="T16" fmla="*/ 234 w 475"/>
                  <a:gd name="T17" fmla="*/ 467 h 467"/>
                  <a:gd name="T18" fmla="*/ 312 w 475"/>
                  <a:gd name="T19" fmla="*/ 389 h 467"/>
                  <a:gd name="T20" fmla="*/ 210 w 475"/>
                  <a:gd name="T21" fmla="*/ 290 h 467"/>
                  <a:gd name="T22" fmla="*/ 475 w 475"/>
                  <a:gd name="T23" fmla="*/ 290 h 467"/>
                  <a:gd name="T24" fmla="*/ 475 w 475"/>
                  <a:gd name="T25" fmla="*/ 185 h 467"/>
                  <a:gd name="T26" fmla="*/ 210 w 475"/>
                  <a:gd name="T27" fmla="*/ 185 h 467"/>
                  <a:gd name="T28" fmla="*/ 312 w 475"/>
                  <a:gd name="T29" fmla="*/ 79 h 467"/>
                  <a:gd name="T30" fmla="*/ 234 w 475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5" h="467">
                    <a:moveTo>
                      <a:pt x="234" y="0"/>
                    </a:moveTo>
                    <a:lnTo>
                      <a:pt x="78" y="157"/>
                    </a:lnTo>
                    <a:lnTo>
                      <a:pt x="78" y="157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0" y="235"/>
                    </a:lnTo>
                    <a:lnTo>
                      <a:pt x="78" y="311"/>
                    </a:lnTo>
                    <a:lnTo>
                      <a:pt x="78" y="311"/>
                    </a:lnTo>
                    <a:lnTo>
                      <a:pt x="234" y="467"/>
                    </a:lnTo>
                    <a:lnTo>
                      <a:pt x="312" y="389"/>
                    </a:lnTo>
                    <a:lnTo>
                      <a:pt x="210" y="290"/>
                    </a:lnTo>
                    <a:lnTo>
                      <a:pt x="475" y="290"/>
                    </a:lnTo>
                    <a:lnTo>
                      <a:pt x="475" y="185"/>
                    </a:lnTo>
                    <a:lnTo>
                      <a:pt x="210" y="185"/>
                    </a:lnTo>
                    <a:lnTo>
                      <a:pt x="312" y="79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57"/>
              <p:cNvSpPr/>
              <p:nvPr userDrawn="1"/>
            </p:nvSpPr>
            <p:spPr bwMode="auto">
              <a:xfrm rot="19087588">
                <a:off x="6787785" y="5023960"/>
                <a:ext cx="747712" cy="741363"/>
              </a:xfrm>
              <a:custGeom>
                <a:avLst/>
                <a:gdLst>
                  <a:gd name="T0" fmla="*/ 237 w 471"/>
                  <a:gd name="T1" fmla="*/ 0 h 467"/>
                  <a:gd name="T2" fmla="*/ 393 w 471"/>
                  <a:gd name="T3" fmla="*/ 157 h 467"/>
                  <a:gd name="T4" fmla="*/ 393 w 471"/>
                  <a:gd name="T5" fmla="*/ 157 h 467"/>
                  <a:gd name="T6" fmla="*/ 471 w 471"/>
                  <a:gd name="T7" fmla="*/ 235 h 467"/>
                  <a:gd name="T8" fmla="*/ 471 w 471"/>
                  <a:gd name="T9" fmla="*/ 235 h 467"/>
                  <a:gd name="T10" fmla="*/ 471 w 471"/>
                  <a:gd name="T11" fmla="*/ 235 h 467"/>
                  <a:gd name="T12" fmla="*/ 393 w 471"/>
                  <a:gd name="T13" fmla="*/ 311 h 467"/>
                  <a:gd name="T14" fmla="*/ 393 w 471"/>
                  <a:gd name="T15" fmla="*/ 311 h 467"/>
                  <a:gd name="T16" fmla="*/ 237 w 471"/>
                  <a:gd name="T17" fmla="*/ 467 h 467"/>
                  <a:gd name="T18" fmla="*/ 161 w 471"/>
                  <a:gd name="T19" fmla="*/ 389 h 467"/>
                  <a:gd name="T20" fmla="*/ 260 w 471"/>
                  <a:gd name="T21" fmla="*/ 290 h 467"/>
                  <a:gd name="T22" fmla="*/ 0 w 471"/>
                  <a:gd name="T23" fmla="*/ 290 h 467"/>
                  <a:gd name="T24" fmla="*/ 0 w 471"/>
                  <a:gd name="T25" fmla="*/ 185 h 467"/>
                  <a:gd name="T26" fmla="*/ 260 w 471"/>
                  <a:gd name="T27" fmla="*/ 185 h 467"/>
                  <a:gd name="T28" fmla="*/ 161 w 471"/>
                  <a:gd name="T29" fmla="*/ 79 h 467"/>
                  <a:gd name="T30" fmla="*/ 237 w 471"/>
                  <a:gd name="T31" fmla="*/ 0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1" h="467">
                    <a:moveTo>
                      <a:pt x="237" y="0"/>
                    </a:moveTo>
                    <a:lnTo>
                      <a:pt x="393" y="157"/>
                    </a:lnTo>
                    <a:lnTo>
                      <a:pt x="393" y="157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471" y="235"/>
                    </a:lnTo>
                    <a:lnTo>
                      <a:pt x="393" y="311"/>
                    </a:lnTo>
                    <a:lnTo>
                      <a:pt x="393" y="311"/>
                    </a:lnTo>
                    <a:lnTo>
                      <a:pt x="237" y="467"/>
                    </a:lnTo>
                    <a:lnTo>
                      <a:pt x="161" y="389"/>
                    </a:lnTo>
                    <a:lnTo>
                      <a:pt x="260" y="290"/>
                    </a:lnTo>
                    <a:lnTo>
                      <a:pt x="0" y="290"/>
                    </a:lnTo>
                    <a:lnTo>
                      <a:pt x="0" y="185"/>
                    </a:lnTo>
                    <a:lnTo>
                      <a:pt x="260" y="185"/>
                    </a:lnTo>
                    <a:lnTo>
                      <a:pt x="161" y="79"/>
                    </a:lnTo>
                    <a:lnTo>
                      <a:pt x="2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60"/>
              <p:cNvSpPr>
                <a:spLocks noEditPoints="1"/>
              </p:cNvSpPr>
              <p:nvPr userDrawn="1"/>
            </p:nvSpPr>
            <p:spPr bwMode="auto">
              <a:xfrm>
                <a:off x="3689873" y="3022504"/>
                <a:ext cx="584398" cy="616937"/>
              </a:xfrm>
              <a:custGeom>
                <a:avLst/>
                <a:gdLst>
                  <a:gd name="T0" fmla="*/ 239 w 449"/>
                  <a:gd name="T1" fmla="*/ 190 h 474"/>
                  <a:gd name="T2" fmla="*/ 286 w 449"/>
                  <a:gd name="T3" fmla="*/ 237 h 474"/>
                  <a:gd name="T4" fmla="*/ 49 w 449"/>
                  <a:gd name="T5" fmla="*/ 474 h 474"/>
                  <a:gd name="T6" fmla="*/ 0 w 449"/>
                  <a:gd name="T7" fmla="*/ 427 h 474"/>
                  <a:gd name="T8" fmla="*/ 191 w 449"/>
                  <a:gd name="T9" fmla="*/ 237 h 474"/>
                  <a:gd name="T10" fmla="*/ 0 w 449"/>
                  <a:gd name="T11" fmla="*/ 47 h 474"/>
                  <a:gd name="T12" fmla="*/ 47 w 449"/>
                  <a:gd name="T13" fmla="*/ 0 h 474"/>
                  <a:gd name="T14" fmla="*/ 239 w 449"/>
                  <a:gd name="T15" fmla="*/ 190 h 474"/>
                  <a:gd name="T16" fmla="*/ 239 w 449"/>
                  <a:gd name="T17" fmla="*/ 190 h 474"/>
                  <a:gd name="T18" fmla="*/ 355 w 449"/>
                  <a:gd name="T19" fmla="*/ 237 h 474"/>
                  <a:gd name="T20" fmla="*/ 165 w 449"/>
                  <a:gd name="T21" fmla="*/ 47 h 474"/>
                  <a:gd name="T22" fmla="*/ 213 w 449"/>
                  <a:gd name="T23" fmla="*/ 0 h 474"/>
                  <a:gd name="T24" fmla="*/ 402 w 449"/>
                  <a:gd name="T25" fmla="*/ 190 h 474"/>
                  <a:gd name="T26" fmla="*/ 402 w 449"/>
                  <a:gd name="T27" fmla="*/ 190 h 474"/>
                  <a:gd name="T28" fmla="*/ 449 w 449"/>
                  <a:gd name="T29" fmla="*/ 237 h 474"/>
                  <a:gd name="T30" fmla="*/ 213 w 449"/>
                  <a:gd name="T31" fmla="*/ 474 h 474"/>
                  <a:gd name="T32" fmla="*/ 165 w 449"/>
                  <a:gd name="T33" fmla="*/ 427 h 474"/>
                  <a:gd name="T34" fmla="*/ 355 w 449"/>
                  <a:gd name="T35" fmla="*/ 237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9" h="474">
                    <a:moveTo>
                      <a:pt x="239" y="190"/>
                    </a:moveTo>
                    <a:lnTo>
                      <a:pt x="286" y="237"/>
                    </a:lnTo>
                    <a:lnTo>
                      <a:pt x="49" y="474"/>
                    </a:lnTo>
                    <a:lnTo>
                      <a:pt x="0" y="427"/>
                    </a:lnTo>
                    <a:lnTo>
                      <a:pt x="191" y="237"/>
                    </a:lnTo>
                    <a:lnTo>
                      <a:pt x="0" y="47"/>
                    </a:lnTo>
                    <a:lnTo>
                      <a:pt x="47" y="0"/>
                    </a:lnTo>
                    <a:lnTo>
                      <a:pt x="239" y="190"/>
                    </a:lnTo>
                    <a:lnTo>
                      <a:pt x="239" y="190"/>
                    </a:lnTo>
                    <a:close/>
                    <a:moveTo>
                      <a:pt x="355" y="237"/>
                    </a:moveTo>
                    <a:lnTo>
                      <a:pt x="165" y="47"/>
                    </a:lnTo>
                    <a:lnTo>
                      <a:pt x="213" y="0"/>
                    </a:lnTo>
                    <a:lnTo>
                      <a:pt x="402" y="190"/>
                    </a:lnTo>
                    <a:lnTo>
                      <a:pt x="402" y="190"/>
                    </a:lnTo>
                    <a:lnTo>
                      <a:pt x="449" y="237"/>
                    </a:lnTo>
                    <a:lnTo>
                      <a:pt x="213" y="474"/>
                    </a:lnTo>
                    <a:lnTo>
                      <a:pt x="165" y="427"/>
                    </a:lnTo>
                    <a:lnTo>
                      <a:pt x="355" y="23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63"/>
              <p:cNvSpPr>
                <a:spLocks noEditPoints="1"/>
              </p:cNvSpPr>
              <p:nvPr userDrawn="1"/>
            </p:nvSpPr>
            <p:spPr bwMode="auto">
              <a:xfrm>
                <a:off x="7486273" y="5423424"/>
                <a:ext cx="742950" cy="744538"/>
              </a:xfrm>
              <a:custGeom>
                <a:avLst/>
                <a:gdLst>
                  <a:gd name="T0" fmla="*/ 99 w 198"/>
                  <a:gd name="T1" fmla="*/ 0 h 198"/>
                  <a:gd name="T2" fmla="*/ 0 w 198"/>
                  <a:gd name="T3" fmla="*/ 99 h 198"/>
                  <a:gd name="T4" fmla="*/ 99 w 198"/>
                  <a:gd name="T5" fmla="*/ 198 h 198"/>
                  <a:gd name="T6" fmla="*/ 198 w 198"/>
                  <a:gd name="T7" fmla="*/ 99 h 198"/>
                  <a:gd name="T8" fmla="*/ 99 w 198"/>
                  <a:gd name="T9" fmla="*/ 0 h 198"/>
                  <a:gd name="T10" fmla="*/ 151 w 198"/>
                  <a:gd name="T11" fmla="*/ 159 h 198"/>
                  <a:gd name="T12" fmla="*/ 146 w 198"/>
                  <a:gd name="T13" fmla="*/ 164 h 198"/>
                  <a:gd name="T14" fmla="*/ 54 w 198"/>
                  <a:gd name="T15" fmla="*/ 164 h 198"/>
                  <a:gd name="T16" fmla="*/ 49 w 198"/>
                  <a:gd name="T17" fmla="*/ 159 h 198"/>
                  <a:gd name="T18" fmla="*/ 49 w 198"/>
                  <a:gd name="T19" fmla="*/ 149 h 198"/>
                  <a:gd name="T20" fmla="*/ 54 w 198"/>
                  <a:gd name="T21" fmla="*/ 144 h 198"/>
                  <a:gd name="T22" fmla="*/ 146 w 198"/>
                  <a:gd name="T23" fmla="*/ 144 h 198"/>
                  <a:gd name="T24" fmla="*/ 151 w 198"/>
                  <a:gd name="T25" fmla="*/ 149 h 198"/>
                  <a:gd name="T26" fmla="*/ 151 w 198"/>
                  <a:gd name="T27" fmla="*/ 159 h 198"/>
                  <a:gd name="T28" fmla="*/ 100 w 198"/>
                  <a:gd name="T29" fmla="*/ 134 h 198"/>
                  <a:gd name="T30" fmla="*/ 48 w 198"/>
                  <a:gd name="T31" fmla="*/ 76 h 198"/>
                  <a:gd name="T32" fmla="*/ 75 w 198"/>
                  <a:gd name="T33" fmla="*/ 76 h 198"/>
                  <a:gd name="T34" fmla="*/ 75 w 198"/>
                  <a:gd name="T35" fmla="*/ 28 h 198"/>
                  <a:gd name="T36" fmla="*/ 123 w 198"/>
                  <a:gd name="T37" fmla="*/ 28 h 198"/>
                  <a:gd name="T38" fmla="*/ 123 w 198"/>
                  <a:gd name="T39" fmla="*/ 76 h 198"/>
                  <a:gd name="T40" fmla="*/ 152 w 198"/>
                  <a:gd name="T41" fmla="*/ 76 h 198"/>
                  <a:gd name="T42" fmla="*/ 100 w 198"/>
                  <a:gd name="T43" fmla="*/ 13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8" h="198">
                    <a:moveTo>
                      <a:pt x="99" y="0"/>
                    </a:moveTo>
                    <a:cubicBezTo>
                      <a:pt x="44" y="0"/>
                      <a:pt x="0" y="44"/>
                      <a:pt x="0" y="99"/>
                    </a:cubicBezTo>
                    <a:cubicBezTo>
                      <a:pt x="0" y="154"/>
                      <a:pt x="44" y="198"/>
                      <a:pt x="99" y="198"/>
                    </a:cubicBezTo>
                    <a:cubicBezTo>
                      <a:pt x="154" y="198"/>
                      <a:pt x="198" y="154"/>
                      <a:pt x="198" y="99"/>
                    </a:cubicBezTo>
                    <a:cubicBezTo>
                      <a:pt x="198" y="44"/>
                      <a:pt x="154" y="0"/>
                      <a:pt x="99" y="0"/>
                    </a:cubicBezTo>
                    <a:close/>
                    <a:moveTo>
                      <a:pt x="151" y="159"/>
                    </a:moveTo>
                    <a:cubicBezTo>
                      <a:pt x="151" y="162"/>
                      <a:pt x="149" y="164"/>
                      <a:pt x="146" y="164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1" y="164"/>
                      <a:pt x="49" y="162"/>
                      <a:pt x="49" y="159"/>
                    </a:cubicBezTo>
                    <a:cubicBezTo>
                      <a:pt x="49" y="149"/>
                      <a:pt x="49" y="149"/>
                      <a:pt x="49" y="149"/>
                    </a:cubicBezTo>
                    <a:cubicBezTo>
                      <a:pt x="49" y="146"/>
                      <a:pt x="51" y="144"/>
                      <a:pt x="54" y="144"/>
                    </a:cubicBezTo>
                    <a:cubicBezTo>
                      <a:pt x="146" y="144"/>
                      <a:pt x="146" y="144"/>
                      <a:pt x="146" y="144"/>
                    </a:cubicBezTo>
                    <a:cubicBezTo>
                      <a:pt x="149" y="144"/>
                      <a:pt x="151" y="146"/>
                      <a:pt x="151" y="149"/>
                    </a:cubicBezTo>
                    <a:lnTo>
                      <a:pt x="151" y="159"/>
                    </a:lnTo>
                    <a:close/>
                    <a:moveTo>
                      <a:pt x="100" y="134"/>
                    </a:moveTo>
                    <a:cubicBezTo>
                      <a:pt x="48" y="76"/>
                      <a:pt x="48" y="76"/>
                      <a:pt x="48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123" y="28"/>
                      <a:pt x="123" y="28"/>
                      <a:pt x="123" y="28"/>
                    </a:cubicBezTo>
                    <a:cubicBezTo>
                      <a:pt x="123" y="76"/>
                      <a:pt x="123" y="76"/>
                      <a:pt x="123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00" y="1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70"/>
              <p:cNvSpPr>
                <a:spLocks noEditPoints="1"/>
              </p:cNvSpPr>
              <p:nvPr userDrawn="1"/>
            </p:nvSpPr>
            <p:spPr bwMode="auto">
              <a:xfrm rot="2321078">
                <a:off x="7510522" y="4491250"/>
                <a:ext cx="750888" cy="744538"/>
              </a:xfrm>
              <a:custGeom>
                <a:avLst/>
                <a:gdLst>
                  <a:gd name="T0" fmla="*/ 179 w 200"/>
                  <a:gd name="T1" fmla="*/ 160 h 198"/>
                  <a:gd name="T2" fmla="*/ 181 w 200"/>
                  <a:gd name="T3" fmla="*/ 198 h 198"/>
                  <a:gd name="T4" fmla="*/ 147 w 200"/>
                  <a:gd name="T5" fmla="*/ 174 h 198"/>
                  <a:gd name="T6" fmla="*/ 140 w 200"/>
                  <a:gd name="T7" fmla="*/ 175 h 198"/>
                  <a:gd name="T8" fmla="*/ 81 w 200"/>
                  <a:gd name="T9" fmla="*/ 115 h 198"/>
                  <a:gd name="T10" fmla="*/ 140 w 200"/>
                  <a:gd name="T11" fmla="*/ 55 h 198"/>
                  <a:gd name="T12" fmla="*/ 200 w 200"/>
                  <a:gd name="T13" fmla="*/ 115 h 198"/>
                  <a:gd name="T14" fmla="*/ 179 w 200"/>
                  <a:gd name="T15" fmla="*/ 160 h 198"/>
                  <a:gd name="T16" fmla="*/ 140 w 200"/>
                  <a:gd name="T17" fmla="*/ 70 h 198"/>
                  <a:gd name="T18" fmla="*/ 96 w 200"/>
                  <a:gd name="T19" fmla="*/ 114 h 198"/>
                  <a:gd name="T20" fmla="*/ 140 w 200"/>
                  <a:gd name="T21" fmla="*/ 158 h 198"/>
                  <a:gd name="T22" fmla="*/ 146 w 200"/>
                  <a:gd name="T23" fmla="*/ 158 h 198"/>
                  <a:gd name="T24" fmla="*/ 168 w 200"/>
                  <a:gd name="T25" fmla="*/ 173 h 198"/>
                  <a:gd name="T26" fmla="*/ 169 w 200"/>
                  <a:gd name="T27" fmla="*/ 147 h 198"/>
                  <a:gd name="T28" fmla="*/ 184 w 200"/>
                  <a:gd name="T29" fmla="*/ 114 h 198"/>
                  <a:gd name="T30" fmla="*/ 140 w 200"/>
                  <a:gd name="T31" fmla="*/ 70 h 198"/>
                  <a:gd name="T32" fmla="*/ 69 w 200"/>
                  <a:gd name="T33" fmla="*/ 119 h 198"/>
                  <a:gd name="T34" fmla="*/ 79 w 200"/>
                  <a:gd name="T35" fmla="*/ 157 h 198"/>
                  <a:gd name="T36" fmla="*/ 79 w 200"/>
                  <a:gd name="T37" fmla="*/ 157 h 198"/>
                  <a:gd name="T38" fmla="*/ 69 w 200"/>
                  <a:gd name="T39" fmla="*/ 156 h 198"/>
                  <a:gd name="T40" fmla="*/ 24 w 200"/>
                  <a:gd name="T41" fmla="*/ 187 h 198"/>
                  <a:gd name="T42" fmla="*/ 27 w 200"/>
                  <a:gd name="T43" fmla="*/ 138 h 198"/>
                  <a:gd name="T44" fmla="*/ 0 w 200"/>
                  <a:gd name="T45" fmla="*/ 78 h 198"/>
                  <a:gd name="T46" fmla="*/ 79 w 200"/>
                  <a:gd name="T47" fmla="*/ 0 h 198"/>
                  <a:gd name="T48" fmla="*/ 150 w 200"/>
                  <a:gd name="T49" fmla="*/ 46 h 198"/>
                  <a:gd name="T50" fmla="*/ 142 w 200"/>
                  <a:gd name="T51" fmla="*/ 45 h 198"/>
                  <a:gd name="T52" fmla="*/ 69 w 200"/>
                  <a:gd name="T53" fmla="*/ 119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98">
                    <a:moveTo>
                      <a:pt x="179" y="160"/>
                    </a:moveTo>
                    <a:cubicBezTo>
                      <a:pt x="181" y="198"/>
                      <a:pt x="181" y="198"/>
                      <a:pt x="181" y="198"/>
                    </a:cubicBezTo>
                    <a:cubicBezTo>
                      <a:pt x="147" y="174"/>
                      <a:pt x="147" y="174"/>
                      <a:pt x="147" y="174"/>
                    </a:cubicBezTo>
                    <a:cubicBezTo>
                      <a:pt x="145" y="174"/>
                      <a:pt x="143" y="175"/>
                      <a:pt x="140" y="175"/>
                    </a:cubicBezTo>
                    <a:cubicBezTo>
                      <a:pt x="107" y="175"/>
                      <a:pt x="81" y="148"/>
                      <a:pt x="81" y="115"/>
                    </a:cubicBezTo>
                    <a:cubicBezTo>
                      <a:pt x="81" y="82"/>
                      <a:pt x="107" y="55"/>
                      <a:pt x="140" y="55"/>
                    </a:cubicBezTo>
                    <a:cubicBezTo>
                      <a:pt x="173" y="55"/>
                      <a:pt x="200" y="82"/>
                      <a:pt x="200" y="115"/>
                    </a:cubicBezTo>
                    <a:cubicBezTo>
                      <a:pt x="200" y="133"/>
                      <a:pt x="192" y="149"/>
                      <a:pt x="179" y="160"/>
                    </a:cubicBezTo>
                    <a:close/>
                    <a:moveTo>
                      <a:pt x="140" y="70"/>
                    </a:moveTo>
                    <a:cubicBezTo>
                      <a:pt x="116" y="70"/>
                      <a:pt x="96" y="90"/>
                      <a:pt x="96" y="114"/>
                    </a:cubicBezTo>
                    <a:cubicBezTo>
                      <a:pt x="96" y="138"/>
                      <a:pt x="116" y="158"/>
                      <a:pt x="140" y="158"/>
                    </a:cubicBezTo>
                    <a:cubicBezTo>
                      <a:pt x="142" y="158"/>
                      <a:pt x="144" y="158"/>
                      <a:pt x="146" y="158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9" y="147"/>
                      <a:pt x="169" y="147"/>
                      <a:pt x="169" y="147"/>
                    </a:cubicBezTo>
                    <a:cubicBezTo>
                      <a:pt x="178" y="139"/>
                      <a:pt x="184" y="127"/>
                      <a:pt x="184" y="114"/>
                    </a:cubicBezTo>
                    <a:cubicBezTo>
                      <a:pt x="184" y="90"/>
                      <a:pt x="164" y="70"/>
                      <a:pt x="140" y="70"/>
                    </a:cubicBezTo>
                    <a:close/>
                    <a:moveTo>
                      <a:pt x="69" y="119"/>
                    </a:moveTo>
                    <a:cubicBezTo>
                      <a:pt x="69" y="133"/>
                      <a:pt x="72" y="146"/>
                      <a:pt x="79" y="157"/>
                    </a:cubicBezTo>
                    <a:cubicBezTo>
                      <a:pt x="79" y="157"/>
                      <a:pt x="79" y="157"/>
                      <a:pt x="79" y="157"/>
                    </a:cubicBezTo>
                    <a:cubicBezTo>
                      <a:pt x="75" y="157"/>
                      <a:pt x="72" y="156"/>
                      <a:pt x="69" y="156"/>
                    </a:cubicBezTo>
                    <a:cubicBezTo>
                      <a:pt x="24" y="187"/>
                      <a:pt x="24" y="187"/>
                      <a:pt x="24" y="18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11" y="123"/>
                      <a:pt x="0" y="102"/>
                      <a:pt x="0" y="78"/>
                    </a:cubicBezTo>
                    <a:cubicBezTo>
                      <a:pt x="0" y="35"/>
                      <a:pt x="35" y="0"/>
                      <a:pt x="79" y="0"/>
                    </a:cubicBezTo>
                    <a:cubicBezTo>
                      <a:pt x="110" y="0"/>
                      <a:pt x="138" y="19"/>
                      <a:pt x="150" y="46"/>
                    </a:cubicBezTo>
                    <a:cubicBezTo>
                      <a:pt x="147" y="45"/>
                      <a:pt x="145" y="45"/>
                      <a:pt x="142" y="45"/>
                    </a:cubicBezTo>
                    <a:cubicBezTo>
                      <a:pt x="101" y="45"/>
                      <a:pt x="69" y="78"/>
                      <a:pt x="69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71"/>
              <p:cNvSpPr>
                <a:spLocks noEditPoints="1"/>
              </p:cNvSpPr>
              <p:nvPr userDrawn="1"/>
            </p:nvSpPr>
            <p:spPr bwMode="auto">
              <a:xfrm>
                <a:off x="5410619" y="2244242"/>
                <a:ext cx="668338" cy="741363"/>
              </a:xfrm>
              <a:custGeom>
                <a:avLst/>
                <a:gdLst>
                  <a:gd name="T0" fmla="*/ 157 w 178"/>
                  <a:gd name="T1" fmla="*/ 53 h 197"/>
                  <a:gd name="T2" fmla="*/ 125 w 178"/>
                  <a:gd name="T3" fmla="*/ 21 h 197"/>
                  <a:gd name="T4" fmla="*/ 141 w 178"/>
                  <a:gd name="T5" fmla="*/ 5 h 197"/>
                  <a:gd name="T6" fmla="*/ 160 w 178"/>
                  <a:gd name="T7" fmla="*/ 5 h 197"/>
                  <a:gd name="T8" fmla="*/ 173 w 178"/>
                  <a:gd name="T9" fmla="*/ 18 h 197"/>
                  <a:gd name="T10" fmla="*/ 173 w 178"/>
                  <a:gd name="T11" fmla="*/ 37 h 197"/>
                  <a:gd name="T12" fmla="*/ 157 w 178"/>
                  <a:gd name="T13" fmla="*/ 53 h 197"/>
                  <a:gd name="T14" fmla="*/ 65 w 178"/>
                  <a:gd name="T15" fmla="*/ 144 h 197"/>
                  <a:gd name="T16" fmla="*/ 33 w 178"/>
                  <a:gd name="T17" fmla="*/ 113 h 197"/>
                  <a:gd name="T18" fmla="*/ 119 w 178"/>
                  <a:gd name="T19" fmla="*/ 28 h 197"/>
                  <a:gd name="T20" fmla="*/ 151 w 178"/>
                  <a:gd name="T21" fmla="*/ 59 h 197"/>
                  <a:gd name="T22" fmla="*/ 65 w 178"/>
                  <a:gd name="T23" fmla="*/ 144 h 197"/>
                  <a:gd name="T24" fmla="*/ 8 w 178"/>
                  <a:gd name="T25" fmla="*/ 170 h 197"/>
                  <a:gd name="T26" fmla="*/ 27 w 178"/>
                  <a:gd name="T27" fmla="*/ 119 h 197"/>
                  <a:gd name="T28" fmla="*/ 59 w 178"/>
                  <a:gd name="T29" fmla="*/ 150 h 197"/>
                  <a:gd name="T30" fmla="*/ 8 w 178"/>
                  <a:gd name="T31" fmla="*/ 170 h 197"/>
                  <a:gd name="T32" fmla="*/ 150 w 178"/>
                  <a:gd name="T33" fmla="*/ 181 h 197"/>
                  <a:gd name="T34" fmla="*/ 158 w 178"/>
                  <a:gd name="T35" fmla="*/ 189 h 197"/>
                  <a:gd name="T36" fmla="*/ 150 w 178"/>
                  <a:gd name="T37" fmla="*/ 197 h 197"/>
                  <a:gd name="T38" fmla="*/ 8 w 178"/>
                  <a:gd name="T39" fmla="*/ 197 h 197"/>
                  <a:gd name="T40" fmla="*/ 0 w 178"/>
                  <a:gd name="T41" fmla="*/ 189 h 197"/>
                  <a:gd name="T42" fmla="*/ 8 w 178"/>
                  <a:gd name="T43" fmla="*/ 181 h 197"/>
                  <a:gd name="T44" fmla="*/ 150 w 178"/>
                  <a:gd name="T45" fmla="*/ 18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97">
                    <a:moveTo>
                      <a:pt x="157" y="53"/>
                    </a:moveTo>
                    <a:cubicBezTo>
                      <a:pt x="125" y="21"/>
                      <a:pt x="125" y="21"/>
                      <a:pt x="125" y="21"/>
                    </a:cubicBezTo>
                    <a:cubicBezTo>
                      <a:pt x="141" y="5"/>
                      <a:pt x="141" y="5"/>
                      <a:pt x="141" y="5"/>
                    </a:cubicBezTo>
                    <a:cubicBezTo>
                      <a:pt x="146" y="0"/>
                      <a:pt x="155" y="0"/>
                      <a:pt x="160" y="5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8" y="23"/>
                      <a:pt x="178" y="32"/>
                      <a:pt x="173" y="37"/>
                    </a:cubicBezTo>
                    <a:lnTo>
                      <a:pt x="157" y="53"/>
                    </a:lnTo>
                    <a:close/>
                    <a:moveTo>
                      <a:pt x="65" y="144"/>
                    </a:moveTo>
                    <a:cubicBezTo>
                      <a:pt x="33" y="113"/>
                      <a:pt x="33" y="113"/>
                      <a:pt x="33" y="113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51" y="59"/>
                      <a:pt x="151" y="59"/>
                      <a:pt x="151" y="59"/>
                    </a:cubicBezTo>
                    <a:lnTo>
                      <a:pt x="65" y="144"/>
                    </a:lnTo>
                    <a:close/>
                    <a:moveTo>
                      <a:pt x="8" y="170"/>
                    </a:moveTo>
                    <a:cubicBezTo>
                      <a:pt x="27" y="119"/>
                      <a:pt x="27" y="119"/>
                      <a:pt x="27" y="119"/>
                    </a:cubicBezTo>
                    <a:cubicBezTo>
                      <a:pt x="59" y="150"/>
                      <a:pt x="59" y="150"/>
                      <a:pt x="59" y="150"/>
                    </a:cubicBezTo>
                    <a:lnTo>
                      <a:pt x="8" y="170"/>
                    </a:lnTo>
                    <a:close/>
                    <a:moveTo>
                      <a:pt x="150" y="181"/>
                    </a:moveTo>
                    <a:cubicBezTo>
                      <a:pt x="154" y="181"/>
                      <a:pt x="158" y="185"/>
                      <a:pt x="158" y="189"/>
                    </a:cubicBezTo>
                    <a:cubicBezTo>
                      <a:pt x="158" y="194"/>
                      <a:pt x="154" y="197"/>
                      <a:pt x="150" y="197"/>
                    </a:cubicBezTo>
                    <a:cubicBezTo>
                      <a:pt x="8" y="197"/>
                      <a:pt x="8" y="197"/>
                      <a:pt x="8" y="197"/>
                    </a:cubicBezTo>
                    <a:cubicBezTo>
                      <a:pt x="4" y="197"/>
                      <a:pt x="0" y="194"/>
                      <a:pt x="0" y="189"/>
                    </a:cubicBezTo>
                    <a:cubicBezTo>
                      <a:pt x="0" y="185"/>
                      <a:pt x="4" y="181"/>
                      <a:pt x="8" y="181"/>
                    </a:cubicBezTo>
                    <a:lnTo>
                      <a:pt x="150" y="1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72"/>
              <p:cNvSpPr>
                <a:spLocks noEditPoints="1"/>
              </p:cNvSpPr>
              <p:nvPr userDrawn="1"/>
            </p:nvSpPr>
            <p:spPr bwMode="auto">
              <a:xfrm rot="3251596">
                <a:off x="8592300" y="3523827"/>
                <a:ext cx="432925" cy="380865"/>
              </a:xfrm>
              <a:custGeom>
                <a:avLst/>
                <a:gdLst>
                  <a:gd name="T0" fmla="*/ 180 w 200"/>
                  <a:gd name="T1" fmla="*/ 176 h 176"/>
                  <a:gd name="T2" fmla="*/ 20 w 200"/>
                  <a:gd name="T3" fmla="*/ 176 h 176"/>
                  <a:gd name="T4" fmla="*/ 0 w 200"/>
                  <a:gd name="T5" fmla="*/ 156 h 176"/>
                  <a:gd name="T6" fmla="*/ 0 w 200"/>
                  <a:gd name="T7" fmla="*/ 20 h 176"/>
                  <a:gd name="T8" fmla="*/ 20 w 200"/>
                  <a:gd name="T9" fmla="*/ 0 h 176"/>
                  <a:gd name="T10" fmla="*/ 180 w 200"/>
                  <a:gd name="T11" fmla="*/ 0 h 176"/>
                  <a:gd name="T12" fmla="*/ 200 w 200"/>
                  <a:gd name="T13" fmla="*/ 20 h 176"/>
                  <a:gd name="T14" fmla="*/ 200 w 200"/>
                  <a:gd name="T15" fmla="*/ 156 h 176"/>
                  <a:gd name="T16" fmla="*/ 180 w 200"/>
                  <a:gd name="T17" fmla="*/ 176 h 176"/>
                  <a:gd name="T18" fmla="*/ 36 w 200"/>
                  <a:gd name="T19" fmla="*/ 160 h 176"/>
                  <a:gd name="T20" fmla="*/ 164 w 200"/>
                  <a:gd name="T21" fmla="*/ 160 h 176"/>
                  <a:gd name="T22" fmla="*/ 182 w 200"/>
                  <a:gd name="T23" fmla="*/ 147 h 176"/>
                  <a:gd name="T24" fmla="*/ 131 w 200"/>
                  <a:gd name="T25" fmla="*/ 103 h 176"/>
                  <a:gd name="T26" fmla="*/ 100 w 200"/>
                  <a:gd name="T27" fmla="*/ 129 h 176"/>
                  <a:gd name="T28" fmla="*/ 69 w 200"/>
                  <a:gd name="T29" fmla="*/ 103 h 176"/>
                  <a:gd name="T30" fmla="*/ 18 w 200"/>
                  <a:gd name="T31" fmla="*/ 148 h 176"/>
                  <a:gd name="T32" fmla="*/ 36 w 200"/>
                  <a:gd name="T33" fmla="*/ 160 h 176"/>
                  <a:gd name="T34" fmla="*/ 145 w 200"/>
                  <a:gd name="T35" fmla="*/ 90 h 176"/>
                  <a:gd name="T36" fmla="*/ 184 w 200"/>
                  <a:gd name="T37" fmla="*/ 125 h 176"/>
                  <a:gd name="T38" fmla="*/ 184 w 200"/>
                  <a:gd name="T39" fmla="*/ 56 h 176"/>
                  <a:gd name="T40" fmla="*/ 145 w 200"/>
                  <a:gd name="T41" fmla="*/ 90 h 176"/>
                  <a:gd name="T42" fmla="*/ 55 w 200"/>
                  <a:gd name="T43" fmla="*/ 90 h 176"/>
                  <a:gd name="T44" fmla="*/ 16 w 200"/>
                  <a:gd name="T45" fmla="*/ 55 h 176"/>
                  <a:gd name="T46" fmla="*/ 16 w 200"/>
                  <a:gd name="T47" fmla="*/ 126 h 176"/>
                  <a:gd name="T48" fmla="*/ 55 w 200"/>
                  <a:gd name="T49" fmla="*/ 90 h 176"/>
                  <a:gd name="T50" fmla="*/ 164 w 200"/>
                  <a:gd name="T51" fmla="*/ 16 h 176"/>
                  <a:gd name="T52" fmla="*/ 36 w 200"/>
                  <a:gd name="T53" fmla="*/ 16 h 176"/>
                  <a:gd name="T54" fmla="*/ 16 w 200"/>
                  <a:gd name="T55" fmla="*/ 31 h 176"/>
                  <a:gd name="T56" fmla="*/ 100 w 200"/>
                  <a:gd name="T57" fmla="*/ 106 h 176"/>
                  <a:gd name="T58" fmla="*/ 183 w 200"/>
                  <a:gd name="T59" fmla="*/ 33 h 176"/>
                  <a:gd name="T60" fmla="*/ 164 w 200"/>
                  <a:gd name="T61" fmla="*/ 1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176">
                    <a:moveTo>
                      <a:pt x="180" y="176"/>
                    </a:moveTo>
                    <a:cubicBezTo>
                      <a:pt x="20" y="176"/>
                      <a:pt x="20" y="176"/>
                      <a:pt x="20" y="176"/>
                    </a:cubicBezTo>
                    <a:cubicBezTo>
                      <a:pt x="8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56"/>
                      <a:pt x="200" y="156"/>
                      <a:pt x="200" y="156"/>
                    </a:cubicBezTo>
                    <a:cubicBezTo>
                      <a:pt x="200" y="167"/>
                      <a:pt x="191" y="176"/>
                      <a:pt x="180" y="176"/>
                    </a:cubicBezTo>
                    <a:close/>
                    <a:moveTo>
                      <a:pt x="36" y="160"/>
                    </a:move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72" y="160"/>
                      <a:pt x="179" y="154"/>
                      <a:pt x="182" y="147"/>
                    </a:cubicBezTo>
                    <a:cubicBezTo>
                      <a:pt x="131" y="103"/>
                      <a:pt x="131" y="103"/>
                      <a:pt x="131" y="103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lose/>
                    <a:moveTo>
                      <a:pt x="145" y="90"/>
                    </a:moveTo>
                    <a:cubicBezTo>
                      <a:pt x="184" y="125"/>
                      <a:pt x="184" y="125"/>
                      <a:pt x="184" y="125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45" y="90"/>
                    </a:lnTo>
                    <a:close/>
                    <a:moveTo>
                      <a:pt x="55" y="90"/>
                    </a:move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26"/>
                      <a:pt x="16" y="126"/>
                      <a:pt x="16" y="126"/>
                    </a:cubicBezTo>
                    <a:lnTo>
                      <a:pt x="55" y="90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8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73"/>
              <p:cNvSpPr>
                <a:spLocks noEditPoints="1"/>
              </p:cNvSpPr>
              <p:nvPr userDrawn="1"/>
            </p:nvSpPr>
            <p:spPr bwMode="auto">
              <a:xfrm>
                <a:off x="4830757" y="5583361"/>
                <a:ext cx="752475" cy="700088"/>
              </a:xfrm>
              <a:custGeom>
                <a:avLst/>
                <a:gdLst>
                  <a:gd name="T0" fmla="*/ 184 w 200"/>
                  <a:gd name="T1" fmla="*/ 100 h 186"/>
                  <a:gd name="T2" fmla="*/ 184 w 200"/>
                  <a:gd name="T3" fmla="*/ 56 h 186"/>
                  <a:gd name="T4" fmla="*/ 145 w 200"/>
                  <a:gd name="T5" fmla="*/ 90 h 186"/>
                  <a:gd name="T6" fmla="*/ 100 w 200"/>
                  <a:gd name="T7" fmla="*/ 129 h 186"/>
                  <a:gd name="T8" fmla="*/ 69 w 200"/>
                  <a:gd name="T9" fmla="*/ 103 h 186"/>
                  <a:gd name="T10" fmla="*/ 18 w 200"/>
                  <a:gd name="T11" fmla="*/ 148 h 186"/>
                  <a:gd name="T12" fmla="*/ 36 w 200"/>
                  <a:gd name="T13" fmla="*/ 160 h 186"/>
                  <a:gd name="T14" fmla="*/ 109 w 200"/>
                  <a:gd name="T15" fmla="*/ 160 h 186"/>
                  <a:gd name="T16" fmla="*/ 121 w 200"/>
                  <a:gd name="T17" fmla="*/ 176 h 186"/>
                  <a:gd name="T18" fmla="*/ 20 w 200"/>
                  <a:gd name="T19" fmla="*/ 176 h 186"/>
                  <a:gd name="T20" fmla="*/ 0 w 200"/>
                  <a:gd name="T21" fmla="*/ 156 h 186"/>
                  <a:gd name="T22" fmla="*/ 0 w 200"/>
                  <a:gd name="T23" fmla="*/ 20 h 186"/>
                  <a:gd name="T24" fmla="*/ 20 w 200"/>
                  <a:gd name="T25" fmla="*/ 0 h 186"/>
                  <a:gd name="T26" fmla="*/ 180 w 200"/>
                  <a:gd name="T27" fmla="*/ 0 h 186"/>
                  <a:gd name="T28" fmla="*/ 200 w 200"/>
                  <a:gd name="T29" fmla="*/ 20 h 186"/>
                  <a:gd name="T30" fmla="*/ 200 w 200"/>
                  <a:gd name="T31" fmla="*/ 119 h 186"/>
                  <a:gd name="T32" fmla="*/ 184 w 200"/>
                  <a:gd name="T33" fmla="*/ 100 h 186"/>
                  <a:gd name="T34" fmla="*/ 16 w 200"/>
                  <a:gd name="T35" fmla="*/ 126 h 186"/>
                  <a:gd name="T36" fmla="*/ 55 w 200"/>
                  <a:gd name="T37" fmla="*/ 90 h 186"/>
                  <a:gd name="T38" fmla="*/ 16 w 200"/>
                  <a:gd name="T39" fmla="*/ 55 h 186"/>
                  <a:gd name="T40" fmla="*/ 16 w 200"/>
                  <a:gd name="T41" fmla="*/ 126 h 186"/>
                  <a:gd name="T42" fmla="*/ 164 w 200"/>
                  <a:gd name="T43" fmla="*/ 16 h 186"/>
                  <a:gd name="T44" fmla="*/ 36 w 200"/>
                  <a:gd name="T45" fmla="*/ 16 h 186"/>
                  <a:gd name="T46" fmla="*/ 16 w 200"/>
                  <a:gd name="T47" fmla="*/ 31 h 186"/>
                  <a:gd name="T48" fmla="*/ 100 w 200"/>
                  <a:gd name="T49" fmla="*/ 106 h 186"/>
                  <a:gd name="T50" fmla="*/ 184 w 200"/>
                  <a:gd name="T51" fmla="*/ 33 h 186"/>
                  <a:gd name="T52" fmla="*/ 164 w 200"/>
                  <a:gd name="T53" fmla="*/ 16 h 186"/>
                  <a:gd name="T54" fmla="*/ 160 w 200"/>
                  <a:gd name="T55" fmla="*/ 106 h 186"/>
                  <a:gd name="T56" fmla="*/ 200 w 200"/>
                  <a:gd name="T57" fmla="*/ 146 h 186"/>
                  <a:gd name="T58" fmla="*/ 160 w 200"/>
                  <a:gd name="T59" fmla="*/ 186 h 186"/>
                  <a:gd name="T60" fmla="*/ 120 w 200"/>
                  <a:gd name="T61" fmla="*/ 146 h 186"/>
                  <a:gd name="T62" fmla="*/ 160 w 200"/>
                  <a:gd name="T63" fmla="*/ 106 h 186"/>
                  <a:gd name="T64" fmla="*/ 152 w 200"/>
                  <a:gd name="T65" fmla="*/ 176 h 186"/>
                  <a:gd name="T66" fmla="*/ 168 w 200"/>
                  <a:gd name="T67" fmla="*/ 176 h 186"/>
                  <a:gd name="T68" fmla="*/ 168 w 200"/>
                  <a:gd name="T69" fmla="*/ 163 h 186"/>
                  <a:gd name="T70" fmla="*/ 152 w 200"/>
                  <a:gd name="T71" fmla="*/ 163 h 186"/>
                  <a:gd name="T72" fmla="*/ 152 w 200"/>
                  <a:gd name="T73" fmla="*/ 176 h 186"/>
                  <a:gd name="T74" fmla="*/ 152 w 200"/>
                  <a:gd name="T75" fmla="*/ 156 h 186"/>
                  <a:gd name="T76" fmla="*/ 168 w 200"/>
                  <a:gd name="T77" fmla="*/ 156 h 186"/>
                  <a:gd name="T78" fmla="*/ 168 w 200"/>
                  <a:gd name="T79" fmla="*/ 116 h 186"/>
                  <a:gd name="T80" fmla="*/ 152 w 200"/>
                  <a:gd name="T81" fmla="*/ 116 h 186"/>
                  <a:gd name="T82" fmla="*/ 152 w 200"/>
                  <a:gd name="T83" fmla="*/ 15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0" h="186">
                    <a:moveTo>
                      <a:pt x="184" y="100"/>
                    </a:moveTo>
                    <a:cubicBezTo>
                      <a:pt x="184" y="56"/>
                      <a:pt x="184" y="56"/>
                      <a:pt x="184" y="56"/>
                    </a:cubicBezTo>
                    <a:cubicBezTo>
                      <a:pt x="145" y="90"/>
                      <a:pt x="145" y="90"/>
                      <a:pt x="145" y="90"/>
                    </a:cubicBezTo>
                    <a:cubicBezTo>
                      <a:pt x="100" y="129"/>
                      <a:pt x="100" y="129"/>
                      <a:pt x="100" y="129"/>
                    </a:cubicBezTo>
                    <a:cubicBezTo>
                      <a:pt x="69" y="103"/>
                      <a:pt x="69" y="103"/>
                      <a:pt x="69" y="103"/>
                    </a:cubicBezTo>
                    <a:cubicBezTo>
                      <a:pt x="18" y="148"/>
                      <a:pt x="18" y="148"/>
                      <a:pt x="18" y="148"/>
                    </a:cubicBezTo>
                    <a:cubicBezTo>
                      <a:pt x="21" y="155"/>
                      <a:pt x="28" y="160"/>
                      <a:pt x="36" y="160"/>
                    </a:cubicBezTo>
                    <a:cubicBezTo>
                      <a:pt x="109" y="160"/>
                      <a:pt x="109" y="160"/>
                      <a:pt x="109" y="160"/>
                    </a:cubicBezTo>
                    <a:cubicBezTo>
                      <a:pt x="112" y="166"/>
                      <a:pt x="116" y="171"/>
                      <a:pt x="121" y="176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9" y="176"/>
                      <a:pt x="0" y="167"/>
                      <a:pt x="0" y="15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19"/>
                      <a:pt x="200" y="119"/>
                      <a:pt x="200" y="119"/>
                    </a:cubicBezTo>
                    <a:cubicBezTo>
                      <a:pt x="195" y="104"/>
                      <a:pt x="191" y="106"/>
                      <a:pt x="184" y="100"/>
                    </a:cubicBezTo>
                    <a:close/>
                    <a:moveTo>
                      <a:pt x="16" y="126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16" y="55"/>
                      <a:pt x="16" y="55"/>
                      <a:pt x="16" y="55"/>
                    </a:cubicBezTo>
                    <a:lnTo>
                      <a:pt x="16" y="126"/>
                    </a:lnTo>
                    <a:close/>
                    <a:moveTo>
                      <a:pt x="164" y="16"/>
                    </a:moveTo>
                    <a:cubicBezTo>
                      <a:pt x="36" y="16"/>
                      <a:pt x="36" y="16"/>
                      <a:pt x="36" y="16"/>
                    </a:cubicBezTo>
                    <a:cubicBezTo>
                      <a:pt x="26" y="16"/>
                      <a:pt x="19" y="22"/>
                      <a:pt x="16" y="31"/>
                    </a:cubicBezTo>
                    <a:cubicBezTo>
                      <a:pt x="100" y="106"/>
                      <a:pt x="100" y="106"/>
                      <a:pt x="100" y="106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23"/>
                      <a:pt x="174" y="16"/>
                      <a:pt x="164" y="16"/>
                    </a:cubicBezTo>
                    <a:close/>
                    <a:moveTo>
                      <a:pt x="160" y="106"/>
                    </a:moveTo>
                    <a:cubicBezTo>
                      <a:pt x="182" y="106"/>
                      <a:pt x="200" y="124"/>
                      <a:pt x="200" y="146"/>
                    </a:cubicBezTo>
                    <a:cubicBezTo>
                      <a:pt x="200" y="168"/>
                      <a:pt x="182" y="186"/>
                      <a:pt x="160" y="186"/>
                    </a:cubicBezTo>
                    <a:cubicBezTo>
                      <a:pt x="138" y="186"/>
                      <a:pt x="120" y="168"/>
                      <a:pt x="120" y="146"/>
                    </a:cubicBezTo>
                    <a:cubicBezTo>
                      <a:pt x="120" y="124"/>
                      <a:pt x="138" y="106"/>
                      <a:pt x="160" y="106"/>
                    </a:cubicBezTo>
                    <a:close/>
                    <a:moveTo>
                      <a:pt x="152" y="176"/>
                    </a:moveTo>
                    <a:cubicBezTo>
                      <a:pt x="168" y="176"/>
                      <a:pt x="168" y="176"/>
                      <a:pt x="168" y="176"/>
                    </a:cubicBezTo>
                    <a:cubicBezTo>
                      <a:pt x="168" y="163"/>
                      <a:pt x="168" y="163"/>
                      <a:pt x="168" y="163"/>
                    </a:cubicBezTo>
                    <a:cubicBezTo>
                      <a:pt x="152" y="163"/>
                      <a:pt x="152" y="163"/>
                      <a:pt x="152" y="163"/>
                    </a:cubicBezTo>
                    <a:lnTo>
                      <a:pt x="152" y="176"/>
                    </a:lnTo>
                    <a:close/>
                    <a:moveTo>
                      <a:pt x="152" y="156"/>
                    </a:move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52" y="116"/>
                      <a:pt x="152" y="116"/>
                      <a:pt x="152" y="116"/>
                    </a:cubicBezTo>
                    <a:lnTo>
                      <a:pt x="152" y="1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74"/>
              <p:cNvSpPr>
                <a:spLocks noEditPoints="1"/>
              </p:cNvSpPr>
              <p:nvPr userDrawn="1"/>
            </p:nvSpPr>
            <p:spPr bwMode="auto">
              <a:xfrm rot="1402556">
                <a:off x="7672475" y="3632687"/>
                <a:ext cx="741363" cy="722313"/>
              </a:xfrm>
              <a:custGeom>
                <a:avLst/>
                <a:gdLst>
                  <a:gd name="T0" fmla="*/ 99 w 197"/>
                  <a:gd name="T1" fmla="*/ 191 h 192"/>
                  <a:gd name="T2" fmla="*/ 99 w 197"/>
                  <a:gd name="T3" fmla="*/ 192 h 192"/>
                  <a:gd name="T4" fmla="*/ 99 w 197"/>
                  <a:gd name="T5" fmla="*/ 191 h 192"/>
                  <a:gd name="T6" fmla="*/ 99 w 197"/>
                  <a:gd name="T7" fmla="*/ 192 h 192"/>
                  <a:gd name="T8" fmla="*/ 99 w 197"/>
                  <a:gd name="T9" fmla="*/ 191 h 192"/>
                  <a:gd name="T10" fmla="*/ 3 w 197"/>
                  <a:gd name="T11" fmla="*/ 64 h 192"/>
                  <a:gd name="T12" fmla="*/ 3 w 197"/>
                  <a:gd name="T13" fmla="*/ 55 h 192"/>
                  <a:gd name="T14" fmla="*/ 51 w 197"/>
                  <a:gd name="T15" fmla="*/ 10 h 192"/>
                  <a:gd name="T16" fmla="*/ 99 w 197"/>
                  <a:gd name="T17" fmla="*/ 49 h 192"/>
                  <a:gd name="T18" fmla="*/ 146 w 197"/>
                  <a:gd name="T19" fmla="*/ 10 h 192"/>
                  <a:gd name="T20" fmla="*/ 194 w 197"/>
                  <a:gd name="T21" fmla="*/ 55 h 192"/>
                  <a:gd name="T22" fmla="*/ 194 w 197"/>
                  <a:gd name="T23" fmla="*/ 64 h 192"/>
                  <a:gd name="T24" fmla="*/ 99 w 197"/>
                  <a:gd name="T25" fmla="*/ 191 h 192"/>
                  <a:gd name="T26" fmla="*/ 27 w 197"/>
                  <a:gd name="T27" fmla="*/ 32 h 192"/>
                  <a:gd name="T28" fmla="*/ 37 w 197"/>
                  <a:gd name="T29" fmla="*/ 108 h 192"/>
                  <a:gd name="T30" fmla="*/ 81 w 197"/>
                  <a:gd name="T31" fmla="*/ 44 h 192"/>
                  <a:gd name="T32" fmla="*/ 27 w 197"/>
                  <a:gd name="T33" fmla="*/ 3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7" h="192">
                    <a:moveTo>
                      <a:pt x="99" y="191"/>
                    </a:moveTo>
                    <a:cubicBezTo>
                      <a:pt x="99" y="191"/>
                      <a:pt x="99" y="192"/>
                      <a:pt x="99" y="192"/>
                    </a:cubicBezTo>
                    <a:cubicBezTo>
                      <a:pt x="99" y="192"/>
                      <a:pt x="99" y="192"/>
                      <a:pt x="99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9" y="192"/>
                      <a:pt x="99" y="191"/>
                      <a:pt x="99" y="191"/>
                    </a:cubicBezTo>
                    <a:cubicBezTo>
                      <a:pt x="1" y="127"/>
                      <a:pt x="3" y="64"/>
                      <a:pt x="3" y="64"/>
                    </a:cubicBezTo>
                    <a:cubicBezTo>
                      <a:pt x="3" y="64"/>
                      <a:pt x="3" y="62"/>
                      <a:pt x="3" y="55"/>
                    </a:cubicBezTo>
                    <a:cubicBezTo>
                      <a:pt x="3" y="30"/>
                      <a:pt x="25" y="10"/>
                      <a:pt x="51" y="10"/>
                    </a:cubicBezTo>
                    <a:cubicBezTo>
                      <a:pt x="95" y="10"/>
                      <a:pt x="99" y="49"/>
                      <a:pt x="99" y="49"/>
                    </a:cubicBezTo>
                    <a:cubicBezTo>
                      <a:pt x="99" y="49"/>
                      <a:pt x="103" y="10"/>
                      <a:pt x="146" y="10"/>
                    </a:cubicBezTo>
                    <a:cubicBezTo>
                      <a:pt x="172" y="10"/>
                      <a:pt x="194" y="30"/>
                      <a:pt x="194" y="55"/>
                    </a:cubicBezTo>
                    <a:cubicBezTo>
                      <a:pt x="194" y="62"/>
                      <a:pt x="194" y="64"/>
                      <a:pt x="194" y="64"/>
                    </a:cubicBezTo>
                    <a:cubicBezTo>
                      <a:pt x="194" y="64"/>
                      <a:pt x="197" y="127"/>
                      <a:pt x="99" y="191"/>
                    </a:cubicBezTo>
                    <a:close/>
                    <a:moveTo>
                      <a:pt x="27" y="32"/>
                    </a:moveTo>
                    <a:cubicBezTo>
                      <a:pt x="0" y="66"/>
                      <a:pt x="39" y="112"/>
                      <a:pt x="37" y="108"/>
                    </a:cubicBezTo>
                    <a:cubicBezTo>
                      <a:pt x="5" y="0"/>
                      <a:pt x="81" y="44"/>
                      <a:pt x="81" y="44"/>
                    </a:cubicBezTo>
                    <a:cubicBezTo>
                      <a:pt x="81" y="44"/>
                      <a:pt x="59" y="5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75"/>
              <p:cNvSpPr>
                <a:spLocks noEditPoints="1"/>
              </p:cNvSpPr>
              <p:nvPr userDrawn="1"/>
            </p:nvSpPr>
            <p:spPr bwMode="auto">
              <a:xfrm>
                <a:off x="3478824" y="4778628"/>
                <a:ext cx="735013" cy="684213"/>
              </a:xfrm>
              <a:custGeom>
                <a:avLst/>
                <a:gdLst>
                  <a:gd name="T0" fmla="*/ 98 w 196"/>
                  <a:gd name="T1" fmla="*/ 181 h 182"/>
                  <a:gd name="T2" fmla="*/ 98 w 196"/>
                  <a:gd name="T3" fmla="*/ 182 h 182"/>
                  <a:gd name="T4" fmla="*/ 98 w 196"/>
                  <a:gd name="T5" fmla="*/ 181 h 182"/>
                  <a:gd name="T6" fmla="*/ 98 w 196"/>
                  <a:gd name="T7" fmla="*/ 182 h 182"/>
                  <a:gd name="T8" fmla="*/ 98 w 196"/>
                  <a:gd name="T9" fmla="*/ 181 h 182"/>
                  <a:gd name="T10" fmla="*/ 2 w 196"/>
                  <a:gd name="T11" fmla="*/ 54 h 182"/>
                  <a:gd name="T12" fmla="*/ 2 w 196"/>
                  <a:gd name="T13" fmla="*/ 45 h 182"/>
                  <a:gd name="T14" fmla="*/ 50 w 196"/>
                  <a:gd name="T15" fmla="*/ 0 h 182"/>
                  <a:gd name="T16" fmla="*/ 98 w 196"/>
                  <a:gd name="T17" fmla="*/ 39 h 182"/>
                  <a:gd name="T18" fmla="*/ 145 w 196"/>
                  <a:gd name="T19" fmla="*/ 0 h 182"/>
                  <a:gd name="T20" fmla="*/ 193 w 196"/>
                  <a:gd name="T21" fmla="*/ 45 h 182"/>
                  <a:gd name="T22" fmla="*/ 193 w 196"/>
                  <a:gd name="T23" fmla="*/ 54 h 182"/>
                  <a:gd name="T24" fmla="*/ 98 w 196"/>
                  <a:gd name="T25" fmla="*/ 181 h 182"/>
                  <a:gd name="T26" fmla="*/ 169 w 196"/>
                  <a:gd name="T27" fmla="*/ 58 h 182"/>
                  <a:gd name="T28" fmla="*/ 142 w 196"/>
                  <a:gd name="T29" fmla="*/ 22 h 182"/>
                  <a:gd name="T30" fmla="*/ 98 w 196"/>
                  <a:gd name="T31" fmla="*/ 68 h 182"/>
                  <a:gd name="T32" fmla="*/ 54 w 196"/>
                  <a:gd name="T33" fmla="*/ 22 h 182"/>
                  <a:gd name="T34" fmla="*/ 25 w 196"/>
                  <a:gd name="T35" fmla="*/ 58 h 182"/>
                  <a:gd name="T36" fmla="*/ 25 w 196"/>
                  <a:gd name="T37" fmla="*/ 64 h 182"/>
                  <a:gd name="T38" fmla="*/ 97 w 196"/>
                  <a:gd name="T39" fmla="*/ 151 h 182"/>
                  <a:gd name="T40" fmla="*/ 97 w 196"/>
                  <a:gd name="T41" fmla="*/ 151 h 182"/>
                  <a:gd name="T42" fmla="*/ 98 w 196"/>
                  <a:gd name="T43" fmla="*/ 151 h 182"/>
                  <a:gd name="T44" fmla="*/ 98 w 196"/>
                  <a:gd name="T45" fmla="*/ 151 h 182"/>
                  <a:gd name="T46" fmla="*/ 98 w 196"/>
                  <a:gd name="T47" fmla="*/ 151 h 182"/>
                  <a:gd name="T48" fmla="*/ 169 w 196"/>
                  <a:gd name="T49" fmla="*/ 64 h 182"/>
                  <a:gd name="T50" fmla="*/ 169 w 196"/>
                  <a:gd name="T51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6" h="182">
                    <a:moveTo>
                      <a:pt x="98" y="181"/>
                    </a:moveTo>
                    <a:cubicBezTo>
                      <a:pt x="98" y="181"/>
                      <a:pt x="98" y="182"/>
                      <a:pt x="98" y="182"/>
                    </a:cubicBezTo>
                    <a:cubicBezTo>
                      <a:pt x="98" y="182"/>
                      <a:pt x="98" y="182"/>
                      <a:pt x="98" y="181"/>
                    </a:cubicBezTo>
                    <a:cubicBezTo>
                      <a:pt x="98" y="182"/>
                      <a:pt x="98" y="182"/>
                      <a:pt x="98" y="182"/>
                    </a:cubicBezTo>
                    <a:cubicBezTo>
                      <a:pt x="98" y="182"/>
                      <a:pt x="98" y="181"/>
                      <a:pt x="98" y="181"/>
                    </a:cubicBezTo>
                    <a:cubicBezTo>
                      <a:pt x="0" y="117"/>
                      <a:pt x="2" y="54"/>
                      <a:pt x="2" y="54"/>
                    </a:cubicBezTo>
                    <a:cubicBezTo>
                      <a:pt x="2" y="54"/>
                      <a:pt x="2" y="52"/>
                      <a:pt x="2" y="45"/>
                    </a:cubicBezTo>
                    <a:cubicBezTo>
                      <a:pt x="2" y="20"/>
                      <a:pt x="24" y="0"/>
                      <a:pt x="50" y="0"/>
                    </a:cubicBezTo>
                    <a:cubicBezTo>
                      <a:pt x="94" y="0"/>
                      <a:pt x="98" y="39"/>
                      <a:pt x="98" y="39"/>
                    </a:cubicBezTo>
                    <a:cubicBezTo>
                      <a:pt x="98" y="39"/>
                      <a:pt x="102" y="0"/>
                      <a:pt x="145" y="0"/>
                    </a:cubicBezTo>
                    <a:cubicBezTo>
                      <a:pt x="171" y="0"/>
                      <a:pt x="193" y="20"/>
                      <a:pt x="193" y="45"/>
                    </a:cubicBezTo>
                    <a:cubicBezTo>
                      <a:pt x="193" y="52"/>
                      <a:pt x="193" y="54"/>
                      <a:pt x="193" y="54"/>
                    </a:cubicBezTo>
                    <a:cubicBezTo>
                      <a:pt x="193" y="54"/>
                      <a:pt x="196" y="117"/>
                      <a:pt x="98" y="181"/>
                    </a:cubicBezTo>
                    <a:close/>
                    <a:moveTo>
                      <a:pt x="169" y="58"/>
                    </a:moveTo>
                    <a:cubicBezTo>
                      <a:pt x="169" y="40"/>
                      <a:pt x="161" y="22"/>
                      <a:pt x="142" y="22"/>
                    </a:cubicBezTo>
                    <a:cubicBezTo>
                      <a:pt x="111" y="22"/>
                      <a:pt x="98" y="68"/>
                      <a:pt x="98" y="68"/>
                    </a:cubicBezTo>
                    <a:cubicBezTo>
                      <a:pt x="98" y="68"/>
                      <a:pt x="85" y="22"/>
                      <a:pt x="54" y="22"/>
                    </a:cubicBezTo>
                    <a:cubicBezTo>
                      <a:pt x="35" y="22"/>
                      <a:pt x="25" y="40"/>
                      <a:pt x="25" y="58"/>
                    </a:cubicBezTo>
                    <a:cubicBezTo>
                      <a:pt x="25" y="62"/>
                      <a:pt x="25" y="64"/>
                      <a:pt x="25" y="64"/>
                    </a:cubicBezTo>
                    <a:cubicBezTo>
                      <a:pt x="25" y="64"/>
                      <a:pt x="28" y="105"/>
                      <a:pt x="97" y="151"/>
                    </a:cubicBezTo>
                    <a:cubicBezTo>
                      <a:pt x="97" y="151"/>
                      <a:pt x="97" y="151"/>
                      <a:pt x="97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98" y="151"/>
                      <a:pt x="98" y="151"/>
                      <a:pt x="98" y="151"/>
                    </a:cubicBezTo>
                    <a:cubicBezTo>
                      <a:pt x="168" y="105"/>
                      <a:pt x="169" y="64"/>
                      <a:pt x="169" y="64"/>
                    </a:cubicBezTo>
                    <a:cubicBezTo>
                      <a:pt x="169" y="64"/>
                      <a:pt x="169" y="62"/>
                      <a:pt x="169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77"/>
              <p:cNvSpPr>
                <a:spLocks noEditPoints="1"/>
              </p:cNvSpPr>
              <p:nvPr userDrawn="1"/>
            </p:nvSpPr>
            <p:spPr bwMode="auto">
              <a:xfrm rot="19861685">
                <a:off x="5993161" y="4807752"/>
                <a:ext cx="750888" cy="738188"/>
              </a:xfrm>
              <a:custGeom>
                <a:avLst/>
                <a:gdLst>
                  <a:gd name="T0" fmla="*/ 160 w 200"/>
                  <a:gd name="T1" fmla="*/ 194 h 196"/>
                  <a:gd name="T2" fmla="*/ 120 w 200"/>
                  <a:gd name="T3" fmla="*/ 154 h 196"/>
                  <a:gd name="T4" fmla="*/ 160 w 200"/>
                  <a:gd name="T5" fmla="*/ 114 h 196"/>
                  <a:gd name="T6" fmla="*/ 200 w 200"/>
                  <a:gd name="T7" fmla="*/ 154 h 196"/>
                  <a:gd name="T8" fmla="*/ 160 w 200"/>
                  <a:gd name="T9" fmla="*/ 194 h 196"/>
                  <a:gd name="T10" fmla="*/ 184 w 200"/>
                  <a:gd name="T11" fmla="*/ 148 h 196"/>
                  <a:gd name="T12" fmla="*/ 168 w 200"/>
                  <a:gd name="T13" fmla="*/ 148 h 196"/>
                  <a:gd name="T14" fmla="*/ 168 w 200"/>
                  <a:gd name="T15" fmla="*/ 132 h 196"/>
                  <a:gd name="T16" fmla="*/ 152 w 200"/>
                  <a:gd name="T17" fmla="*/ 132 h 196"/>
                  <a:gd name="T18" fmla="*/ 152 w 200"/>
                  <a:gd name="T19" fmla="*/ 148 h 196"/>
                  <a:gd name="T20" fmla="*/ 136 w 200"/>
                  <a:gd name="T21" fmla="*/ 148 h 196"/>
                  <a:gd name="T22" fmla="*/ 136 w 200"/>
                  <a:gd name="T23" fmla="*/ 164 h 196"/>
                  <a:gd name="T24" fmla="*/ 152 w 200"/>
                  <a:gd name="T25" fmla="*/ 164 h 196"/>
                  <a:gd name="T26" fmla="*/ 152 w 200"/>
                  <a:gd name="T27" fmla="*/ 180 h 196"/>
                  <a:gd name="T28" fmla="*/ 168 w 200"/>
                  <a:gd name="T29" fmla="*/ 180 h 196"/>
                  <a:gd name="T30" fmla="*/ 168 w 200"/>
                  <a:gd name="T31" fmla="*/ 164 h 196"/>
                  <a:gd name="T32" fmla="*/ 184 w 200"/>
                  <a:gd name="T33" fmla="*/ 164 h 196"/>
                  <a:gd name="T34" fmla="*/ 184 w 200"/>
                  <a:gd name="T35" fmla="*/ 148 h 196"/>
                  <a:gd name="T36" fmla="*/ 80 w 200"/>
                  <a:gd name="T37" fmla="*/ 128 h 196"/>
                  <a:gd name="T38" fmla="*/ 16 w 200"/>
                  <a:gd name="T39" fmla="*/ 64 h 196"/>
                  <a:gd name="T40" fmla="*/ 80 w 200"/>
                  <a:gd name="T41" fmla="*/ 0 h 196"/>
                  <a:gd name="T42" fmla="*/ 144 w 200"/>
                  <a:gd name="T43" fmla="*/ 64 h 196"/>
                  <a:gd name="T44" fmla="*/ 80 w 200"/>
                  <a:gd name="T45" fmla="*/ 128 h 196"/>
                  <a:gd name="T46" fmla="*/ 70 w 200"/>
                  <a:gd name="T47" fmla="*/ 17 h 196"/>
                  <a:gd name="T48" fmla="*/ 31 w 200"/>
                  <a:gd name="T49" fmla="*/ 64 h 196"/>
                  <a:gd name="T50" fmla="*/ 80 w 200"/>
                  <a:gd name="T51" fmla="*/ 113 h 196"/>
                  <a:gd name="T52" fmla="*/ 129 w 200"/>
                  <a:gd name="T53" fmla="*/ 64 h 196"/>
                  <a:gd name="T54" fmla="*/ 70 w 200"/>
                  <a:gd name="T55" fmla="*/ 17 h 196"/>
                  <a:gd name="T56" fmla="*/ 40 w 200"/>
                  <a:gd name="T57" fmla="*/ 132 h 196"/>
                  <a:gd name="T58" fmla="*/ 113 w 200"/>
                  <a:gd name="T59" fmla="*/ 132 h 196"/>
                  <a:gd name="T60" fmla="*/ 108 w 200"/>
                  <a:gd name="T61" fmla="*/ 154 h 196"/>
                  <a:gd name="T62" fmla="*/ 129 w 200"/>
                  <a:gd name="T63" fmla="*/ 196 h 196"/>
                  <a:gd name="T64" fmla="*/ 0 w 200"/>
                  <a:gd name="T65" fmla="*/ 196 h 196"/>
                  <a:gd name="T66" fmla="*/ 20 w 200"/>
                  <a:gd name="T67" fmla="*/ 148 h 196"/>
                  <a:gd name="T68" fmla="*/ 40 w 200"/>
                  <a:gd name="T69" fmla="*/ 13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96">
                    <a:moveTo>
                      <a:pt x="160" y="194"/>
                    </a:moveTo>
                    <a:cubicBezTo>
                      <a:pt x="138" y="194"/>
                      <a:pt x="120" y="176"/>
                      <a:pt x="120" y="154"/>
                    </a:cubicBezTo>
                    <a:cubicBezTo>
                      <a:pt x="120" y="132"/>
                      <a:pt x="138" y="114"/>
                      <a:pt x="160" y="114"/>
                    </a:cubicBezTo>
                    <a:cubicBezTo>
                      <a:pt x="182" y="114"/>
                      <a:pt x="200" y="132"/>
                      <a:pt x="200" y="154"/>
                    </a:cubicBezTo>
                    <a:cubicBezTo>
                      <a:pt x="200" y="176"/>
                      <a:pt x="182" y="194"/>
                      <a:pt x="160" y="194"/>
                    </a:cubicBezTo>
                    <a:close/>
                    <a:moveTo>
                      <a:pt x="184" y="148"/>
                    </a:moveTo>
                    <a:cubicBezTo>
                      <a:pt x="168" y="148"/>
                      <a:pt x="168" y="148"/>
                      <a:pt x="168" y="148"/>
                    </a:cubicBezTo>
                    <a:cubicBezTo>
                      <a:pt x="168" y="132"/>
                      <a:pt x="168" y="132"/>
                      <a:pt x="168" y="132"/>
                    </a:cubicBezTo>
                    <a:cubicBezTo>
                      <a:pt x="152" y="132"/>
                      <a:pt x="152" y="132"/>
                      <a:pt x="152" y="132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36" y="148"/>
                      <a:pt x="136" y="148"/>
                      <a:pt x="136" y="148"/>
                    </a:cubicBezTo>
                    <a:cubicBezTo>
                      <a:pt x="136" y="164"/>
                      <a:pt x="136" y="164"/>
                      <a:pt x="136" y="164"/>
                    </a:cubicBezTo>
                    <a:cubicBezTo>
                      <a:pt x="152" y="164"/>
                      <a:pt x="152" y="164"/>
                      <a:pt x="152" y="164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68" y="180"/>
                      <a:pt x="168" y="180"/>
                      <a:pt x="168" y="180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84" y="164"/>
                      <a:pt x="184" y="164"/>
                      <a:pt x="184" y="164"/>
                    </a:cubicBezTo>
                    <a:lnTo>
                      <a:pt x="184" y="148"/>
                    </a:lnTo>
                    <a:close/>
                    <a:moveTo>
                      <a:pt x="80" y="128"/>
                    </a:moveTo>
                    <a:cubicBezTo>
                      <a:pt x="45" y="128"/>
                      <a:pt x="16" y="99"/>
                      <a:pt x="16" y="64"/>
                    </a:cubicBezTo>
                    <a:cubicBezTo>
                      <a:pt x="16" y="29"/>
                      <a:pt x="45" y="0"/>
                      <a:pt x="80" y="0"/>
                    </a:cubicBezTo>
                    <a:cubicBezTo>
                      <a:pt x="116" y="0"/>
                      <a:pt x="144" y="29"/>
                      <a:pt x="144" y="64"/>
                    </a:cubicBezTo>
                    <a:cubicBezTo>
                      <a:pt x="144" y="99"/>
                      <a:pt x="116" y="128"/>
                      <a:pt x="80" y="128"/>
                    </a:cubicBezTo>
                    <a:close/>
                    <a:moveTo>
                      <a:pt x="70" y="17"/>
                    </a:moveTo>
                    <a:cubicBezTo>
                      <a:pt x="50" y="24"/>
                      <a:pt x="74" y="49"/>
                      <a:pt x="31" y="64"/>
                    </a:cubicBezTo>
                    <a:cubicBezTo>
                      <a:pt x="31" y="91"/>
                      <a:pt x="53" y="113"/>
                      <a:pt x="80" y="113"/>
                    </a:cubicBezTo>
                    <a:cubicBezTo>
                      <a:pt x="107" y="113"/>
                      <a:pt x="129" y="91"/>
                      <a:pt x="129" y="64"/>
                    </a:cubicBezTo>
                    <a:cubicBezTo>
                      <a:pt x="104" y="43"/>
                      <a:pt x="62" y="53"/>
                      <a:pt x="70" y="17"/>
                    </a:cubicBezTo>
                    <a:close/>
                    <a:moveTo>
                      <a:pt x="40" y="132"/>
                    </a:move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0" y="139"/>
                      <a:pt x="108" y="146"/>
                      <a:pt x="108" y="154"/>
                    </a:cubicBezTo>
                    <a:cubicBezTo>
                      <a:pt x="108" y="171"/>
                      <a:pt x="117" y="187"/>
                      <a:pt x="129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8"/>
                      <a:pt x="25" y="132"/>
                      <a:pt x="40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80"/>
              <p:cNvSpPr>
                <a:spLocks noEditPoints="1"/>
              </p:cNvSpPr>
              <p:nvPr userDrawn="1"/>
            </p:nvSpPr>
            <p:spPr bwMode="auto">
              <a:xfrm>
                <a:off x="3043548" y="12664"/>
                <a:ext cx="514222" cy="482508"/>
              </a:xfrm>
              <a:custGeom>
                <a:avLst/>
                <a:gdLst>
                  <a:gd name="T0" fmla="*/ 151 w 192"/>
                  <a:gd name="T1" fmla="*/ 144 h 180"/>
                  <a:gd name="T2" fmla="*/ 132 w 192"/>
                  <a:gd name="T3" fmla="*/ 128 h 180"/>
                  <a:gd name="T4" fmla="*/ 105 w 192"/>
                  <a:gd name="T5" fmla="*/ 128 h 180"/>
                  <a:gd name="T6" fmla="*/ 108 w 192"/>
                  <a:gd name="T7" fmla="*/ 119 h 180"/>
                  <a:gd name="T8" fmla="*/ 138 w 192"/>
                  <a:gd name="T9" fmla="*/ 104 h 180"/>
                  <a:gd name="T10" fmla="*/ 171 w 192"/>
                  <a:gd name="T11" fmla="*/ 104 h 180"/>
                  <a:gd name="T12" fmla="*/ 182 w 192"/>
                  <a:gd name="T13" fmla="*/ 113 h 180"/>
                  <a:gd name="T14" fmla="*/ 192 w 192"/>
                  <a:gd name="T15" fmla="*/ 144 h 180"/>
                  <a:gd name="T16" fmla="*/ 151 w 192"/>
                  <a:gd name="T17" fmla="*/ 144 h 180"/>
                  <a:gd name="T18" fmla="*/ 146 w 192"/>
                  <a:gd name="T19" fmla="*/ 96 h 180"/>
                  <a:gd name="T20" fmla="*/ 141 w 192"/>
                  <a:gd name="T21" fmla="*/ 95 h 180"/>
                  <a:gd name="T22" fmla="*/ 151 w 192"/>
                  <a:gd name="T23" fmla="*/ 63 h 180"/>
                  <a:gd name="T24" fmla="*/ 129 w 192"/>
                  <a:gd name="T25" fmla="*/ 24 h 180"/>
                  <a:gd name="T26" fmla="*/ 182 w 192"/>
                  <a:gd name="T27" fmla="*/ 59 h 180"/>
                  <a:gd name="T28" fmla="*/ 146 w 192"/>
                  <a:gd name="T29" fmla="*/ 96 h 180"/>
                  <a:gd name="T30" fmla="*/ 140 w 192"/>
                  <a:gd name="T31" fmla="*/ 66 h 180"/>
                  <a:gd name="T32" fmla="*/ 94 w 192"/>
                  <a:gd name="T33" fmla="*/ 112 h 180"/>
                  <a:gd name="T34" fmla="*/ 48 w 192"/>
                  <a:gd name="T35" fmla="*/ 66 h 180"/>
                  <a:gd name="T36" fmla="*/ 94 w 192"/>
                  <a:gd name="T37" fmla="*/ 20 h 180"/>
                  <a:gd name="T38" fmla="*/ 140 w 192"/>
                  <a:gd name="T39" fmla="*/ 66 h 180"/>
                  <a:gd name="T40" fmla="*/ 86 w 192"/>
                  <a:gd name="T41" fmla="*/ 33 h 180"/>
                  <a:gd name="T42" fmla="*/ 58 w 192"/>
                  <a:gd name="T43" fmla="*/ 66 h 180"/>
                  <a:gd name="T44" fmla="*/ 94 w 192"/>
                  <a:gd name="T45" fmla="*/ 102 h 180"/>
                  <a:gd name="T46" fmla="*/ 129 w 192"/>
                  <a:gd name="T47" fmla="*/ 66 h 180"/>
                  <a:gd name="T48" fmla="*/ 86 w 192"/>
                  <a:gd name="T49" fmla="*/ 33 h 180"/>
                  <a:gd name="T50" fmla="*/ 60 w 192"/>
                  <a:gd name="T51" fmla="*/ 23 h 180"/>
                  <a:gd name="T52" fmla="*/ 36 w 192"/>
                  <a:gd name="T53" fmla="*/ 63 h 180"/>
                  <a:gd name="T54" fmla="*/ 46 w 192"/>
                  <a:gd name="T55" fmla="*/ 100 h 180"/>
                  <a:gd name="T56" fmla="*/ 46 w 192"/>
                  <a:gd name="T57" fmla="*/ 100 h 180"/>
                  <a:gd name="T58" fmla="*/ 9 w 192"/>
                  <a:gd name="T59" fmla="*/ 59 h 180"/>
                  <a:gd name="T60" fmla="*/ 60 w 192"/>
                  <a:gd name="T61" fmla="*/ 23 h 180"/>
                  <a:gd name="T62" fmla="*/ 23 w 192"/>
                  <a:gd name="T63" fmla="*/ 104 h 180"/>
                  <a:gd name="T64" fmla="*/ 50 w 192"/>
                  <a:gd name="T65" fmla="*/ 104 h 180"/>
                  <a:gd name="T66" fmla="*/ 80 w 192"/>
                  <a:gd name="T67" fmla="*/ 120 h 180"/>
                  <a:gd name="T68" fmla="*/ 82 w 192"/>
                  <a:gd name="T69" fmla="*/ 128 h 180"/>
                  <a:gd name="T70" fmla="*/ 58 w 192"/>
                  <a:gd name="T71" fmla="*/ 128 h 180"/>
                  <a:gd name="T72" fmla="*/ 40 w 192"/>
                  <a:gd name="T73" fmla="*/ 144 h 180"/>
                  <a:gd name="T74" fmla="*/ 0 w 192"/>
                  <a:gd name="T75" fmla="*/ 144 h 180"/>
                  <a:gd name="T76" fmla="*/ 11 w 192"/>
                  <a:gd name="T77" fmla="*/ 113 h 180"/>
                  <a:gd name="T78" fmla="*/ 23 w 192"/>
                  <a:gd name="T79" fmla="*/ 104 h 180"/>
                  <a:gd name="T80" fmla="*/ 65 w 192"/>
                  <a:gd name="T81" fmla="*/ 132 h 180"/>
                  <a:gd name="T82" fmla="*/ 125 w 192"/>
                  <a:gd name="T83" fmla="*/ 132 h 180"/>
                  <a:gd name="T84" fmla="*/ 140 w 192"/>
                  <a:gd name="T85" fmla="*/ 143 h 180"/>
                  <a:gd name="T86" fmla="*/ 152 w 192"/>
                  <a:gd name="T87" fmla="*/ 180 h 180"/>
                  <a:gd name="T88" fmla="*/ 36 w 192"/>
                  <a:gd name="T89" fmla="*/ 180 h 180"/>
                  <a:gd name="T90" fmla="*/ 51 w 192"/>
                  <a:gd name="T91" fmla="*/ 143 h 180"/>
                  <a:gd name="T92" fmla="*/ 65 w 192"/>
                  <a:gd name="T93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2" h="180">
                    <a:moveTo>
                      <a:pt x="151" y="144"/>
                    </a:moveTo>
                    <a:cubicBezTo>
                      <a:pt x="150" y="142"/>
                      <a:pt x="145" y="128"/>
                      <a:pt x="132" y="128"/>
                    </a:cubicBezTo>
                    <a:cubicBezTo>
                      <a:pt x="105" y="128"/>
                      <a:pt x="105" y="128"/>
                      <a:pt x="105" y="128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20" y="116"/>
                      <a:pt x="130" y="113"/>
                      <a:pt x="138" y="104"/>
                    </a:cubicBezTo>
                    <a:cubicBezTo>
                      <a:pt x="171" y="104"/>
                      <a:pt x="171" y="104"/>
                      <a:pt x="171" y="104"/>
                    </a:cubicBezTo>
                    <a:cubicBezTo>
                      <a:pt x="180" y="104"/>
                      <a:pt x="182" y="113"/>
                      <a:pt x="182" y="113"/>
                    </a:cubicBezTo>
                    <a:cubicBezTo>
                      <a:pt x="192" y="144"/>
                      <a:pt x="192" y="144"/>
                      <a:pt x="192" y="144"/>
                    </a:cubicBezTo>
                    <a:lnTo>
                      <a:pt x="151" y="144"/>
                    </a:lnTo>
                    <a:close/>
                    <a:moveTo>
                      <a:pt x="146" y="96"/>
                    </a:moveTo>
                    <a:cubicBezTo>
                      <a:pt x="144" y="96"/>
                      <a:pt x="143" y="95"/>
                      <a:pt x="141" y="95"/>
                    </a:cubicBezTo>
                    <a:cubicBezTo>
                      <a:pt x="147" y="86"/>
                      <a:pt x="151" y="75"/>
                      <a:pt x="151" y="63"/>
                    </a:cubicBezTo>
                    <a:cubicBezTo>
                      <a:pt x="151" y="38"/>
                      <a:pt x="139" y="34"/>
                      <a:pt x="129" y="24"/>
                    </a:cubicBezTo>
                    <a:cubicBezTo>
                      <a:pt x="102" y="32"/>
                      <a:pt x="182" y="0"/>
                      <a:pt x="182" y="59"/>
                    </a:cubicBezTo>
                    <a:cubicBezTo>
                      <a:pt x="182" y="79"/>
                      <a:pt x="166" y="96"/>
                      <a:pt x="146" y="96"/>
                    </a:cubicBezTo>
                    <a:close/>
                    <a:moveTo>
                      <a:pt x="140" y="66"/>
                    </a:moveTo>
                    <a:cubicBezTo>
                      <a:pt x="140" y="92"/>
                      <a:pt x="119" y="112"/>
                      <a:pt x="94" y="112"/>
                    </a:cubicBezTo>
                    <a:cubicBezTo>
                      <a:pt x="68" y="112"/>
                      <a:pt x="48" y="92"/>
                      <a:pt x="48" y="66"/>
                    </a:cubicBezTo>
                    <a:cubicBezTo>
                      <a:pt x="48" y="41"/>
                      <a:pt x="68" y="20"/>
                      <a:pt x="94" y="20"/>
                    </a:cubicBezTo>
                    <a:cubicBezTo>
                      <a:pt x="119" y="20"/>
                      <a:pt x="140" y="41"/>
                      <a:pt x="140" y="66"/>
                    </a:cubicBezTo>
                    <a:close/>
                    <a:moveTo>
                      <a:pt x="86" y="33"/>
                    </a:moveTo>
                    <a:cubicBezTo>
                      <a:pt x="72" y="38"/>
                      <a:pt x="89" y="56"/>
                      <a:pt x="58" y="66"/>
                    </a:cubicBezTo>
                    <a:cubicBezTo>
                      <a:pt x="58" y="86"/>
                      <a:pt x="74" y="102"/>
                      <a:pt x="94" y="102"/>
                    </a:cubicBezTo>
                    <a:cubicBezTo>
                      <a:pt x="113" y="102"/>
                      <a:pt x="129" y="86"/>
                      <a:pt x="129" y="66"/>
                    </a:cubicBezTo>
                    <a:cubicBezTo>
                      <a:pt x="111" y="52"/>
                      <a:pt x="81" y="58"/>
                      <a:pt x="86" y="33"/>
                    </a:cubicBezTo>
                    <a:close/>
                    <a:moveTo>
                      <a:pt x="60" y="23"/>
                    </a:moveTo>
                    <a:cubicBezTo>
                      <a:pt x="50" y="33"/>
                      <a:pt x="36" y="41"/>
                      <a:pt x="36" y="63"/>
                    </a:cubicBezTo>
                    <a:cubicBezTo>
                      <a:pt x="36" y="75"/>
                      <a:pt x="40" y="90"/>
                      <a:pt x="46" y="100"/>
                    </a:cubicBezTo>
                    <a:cubicBezTo>
                      <a:pt x="46" y="100"/>
                      <a:pt x="46" y="100"/>
                      <a:pt x="46" y="100"/>
                    </a:cubicBezTo>
                    <a:cubicBezTo>
                      <a:pt x="26" y="100"/>
                      <a:pt x="9" y="79"/>
                      <a:pt x="9" y="59"/>
                    </a:cubicBezTo>
                    <a:cubicBezTo>
                      <a:pt x="9" y="3"/>
                      <a:pt x="90" y="29"/>
                      <a:pt x="60" y="23"/>
                    </a:cubicBezTo>
                    <a:close/>
                    <a:moveTo>
                      <a:pt x="23" y="104"/>
                    </a:moveTo>
                    <a:cubicBezTo>
                      <a:pt x="50" y="104"/>
                      <a:pt x="50" y="104"/>
                      <a:pt x="50" y="104"/>
                    </a:cubicBezTo>
                    <a:cubicBezTo>
                      <a:pt x="59" y="115"/>
                      <a:pt x="66" y="118"/>
                      <a:pt x="80" y="120"/>
                    </a:cubicBezTo>
                    <a:cubicBezTo>
                      <a:pt x="82" y="128"/>
                      <a:pt x="82" y="128"/>
                      <a:pt x="82" y="128"/>
                    </a:cubicBezTo>
                    <a:cubicBezTo>
                      <a:pt x="58" y="128"/>
                      <a:pt x="58" y="128"/>
                      <a:pt x="58" y="128"/>
                    </a:cubicBezTo>
                    <a:cubicBezTo>
                      <a:pt x="45" y="128"/>
                      <a:pt x="41" y="142"/>
                      <a:pt x="40" y="144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3"/>
                      <a:pt x="14" y="104"/>
                      <a:pt x="23" y="104"/>
                    </a:cubicBezTo>
                    <a:close/>
                    <a:moveTo>
                      <a:pt x="65" y="132"/>
                    </a:move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36" y="132"/>
                      <a:pt x="140" y="143"/>
                      <a:pt x="140" y="143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36" y="180"/>
                      <a:pt x="36" y="180"/>
                      <a:pt x="36" y="180"/>
                    </a:cubicBezTo>
                    <a:cubicBezTo>
                      <a:pt x="51" y="143"/>
                      <a:pt x="51" y="143"/>
                      <a:pt x="51" y="143"/>
                    </a:cubicBezTo>
                    <a:cubicBezTo>
                      <a:pt x="51" y="143"/>
                      <a:pt x="54" y="132"/>
                      <a:pt x="65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83"/>
              <p:cNvSpPr>
                <a:spLocks noEditPoints="1"/>
              </p:cNvSpPr>
              <p:nvPr userDrawn="1"/>
            </p:nvSpPr>
            <p:spPr bwMode="auto">
              <a:xfrm rot="16200000">
                <a:off x="6780776" y="5852443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3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3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0" y="153"/>
                      <a:pt x="78" y="197"/>
                      <a:pt x="78" y="197"/>
                    </a:cubicBezTo>
                    <a:cubicBezTo>
                      <a:pt x="78" y="197"/>
                      <a:pt x="15" y="160"/>
                      <a:pt x="3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80"/>
                      <a:pt x="153" y="83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3" y="47"/>
                      <a:pt x="33" y="71"/>
                    </a:cubicBezTo>
                    <a:cubicBezTo>
                      <a:pt x="33" y="95"/>
                      <a:pt x="53" y="114"/>
                      <a:pt x="77" y="114"/>
                    </a:cubicBezTo>
                    <a:cubicBezTo>
                      <a:pt x="100" y="114"/>
                      <a:pt x="120" y="95"/>
                      <a:pt x="120" y="71"/>
                    </a:cubicBezTo>
                    <a:cubicBezTo>
                      <a:pt x="120" y="47"/>
                      <a:pt x="100" y="28"/>
                      <a:pt x="7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84"/>
              <p:cNvSpPr>
                <a:spLocks noEditPoints="1"/>
              </p:cNvSpPr>
              <p:nvPr userDrawn="1"/>
            </p:nvSpPr>
            <p:spPr bwMode="auto">
              <a:xfrm rot="9109649">
                <a:off x="4232651" y="6073189"/>
                <a:ext cx="579438" cy="741363"/>
              </a:xfrm>
              <a:custGeom>
                <a:avLst/>
                <a:gdLst>
                  <a:gd name="T0" fmla="*/ 153 w 154"/>
                  <a:gd name="T1" fmla="*/ 85 h 197"/>
                  <a:gd name="T2" fmla="*/ 78 w 154"/>
                  <a:gd name="T3" fmla="*/ 197 h 197"/>
                  <a:gd name="T4" fmla="*/ 4 w 154"/>
                  <a:gd name="T5" fmla="*/ 101 h 197"/>
                  <a:gd name="T6" fmla="*/ 0 w 154"/>
                  <a:gd name="T7" fmla="*/ 77 h 197"/>
                  <a:gd name="T8" fmla="*/ 77 w 154"/>
                  <a:gd name="T9" fmla="*/ 0 h 197"/>
                  <a:gd name="T10" fmla="*/ 154 w 154"/>
                  <a:gd name="T11" fmla="*/ 77 h 197"/>
                  <a:gd name="T12" fmla="*/ 153 w 154"/>
                  <a:gd name="T13" fmla="*/ 85 h 197"/>
                  <a:gd name="T14" fmla="*/ 77 w 154"/>
                  <a:gd name="T15" fmla="*/ 28 h 197"/>
                  <a:gd name="T16" fmla="*/ 34 w 154"/>
                  <a:gd name="T17" fmla="*/ 71 h 197"/>
                  <a:gd name="T18" fmla="*/ 77 w 154"/>
                  <a:gd name="T19" fmla="*/ 114 h 197"/>
                  <a:gd name="T20" fmla="*/ 120 w 154"/>
                  <a:gd name="T21" fmla="*/ 71 h 197"/>
                  <a:gd name="T22" fmla="*/ 77 w 154"/>
                  <a:gd name="T23" fmla="*/ 28 h 197"/>
                  <a:gd name="T24" fmla="*/ 97 w 154"/>
                  <a:gd name="T25" fmla="*/ 99 h 197"/>
                  <a:gd name="T26" fmla="*/ 77 w 154"/>
                  <a:gd name="T27" fmla="*/ 89 h 197"/>
                  <a:gd name="T28" fmla="*/ 58 w 154"/>
                  <a:gd name="T29" fmla="*/ 99 h 197"/>
                  <a:gd name="T30" fmla="*/ 60 w 154"/>
                  <a:gd name="T31" fmla="*/ 77 h 197"/>
                  <a:gd name="T32" fmla="*/ 46 w 154"/>
                  <a:gd name="T33" fmla="*/ 61 h 197"/>
                  <a:gd name="T34" fmla="*/ 67 w 154"/>
                  <a:gd name="T35" fmla="*/ 57 h 197"/>
                  <a:gd name="T36" fmla="*/ 77 w 154"/>
                  <a:gd name="T37" fmla="*/ 38 h 197"/>
                  <a:gd name="T38" fmla="*/ 88 w 154"/>
                  <a:gd name="T39" fmla="*/ 57 h 197"/>
                  <a:gd name="T40" fmla="*/ 109 w 154"/>
                  <a:gd name="T41" fmla="*/ 61 h 197"/>
                  <a:gd name="T42" fmla="*/ 94 w 154"/>
                  <a:gd name="T43" fmla="*/ 77 h 197"/>
                  <a:gd name="T44" fmla="*/ 97 w 154"/>
                  <a:gd name="T45" fmla="*/ 9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4" h="197">
                    <a:moveTo>
                      <a:pt x="153" y="85"/>
                    </a:moveTo>
                    <a:cubicBezTo>
                      <a:pt x="151" y="153"/>
                      <a:pt x="78" y="197"/>
                      <a:pt x="78" y="197"/>
                    </a:cubicBezTo>
                    <a:cubicBezTo>
                      <a:pt x="78" y="197"/>
                      <a:pt x="16" y="159"/>
                      <a:pt x="4" y="101"/>
                    </a:cubicBezTo>
                    <a:cubicBezTo>
                      <a:pt x="1" y="93"/>
                      <a:pt x="0" y="85"/>
                      <a:pt x="0" y="77"/>
                    </a:cubicBezTo>
                    <a:cubicBezTo>
                      <a:pt x="0" y="34"/>
                      <a:pt x="34" y="0"/>
                      <a:pt x="77" y="0"/>
                    </a:cubicBezTo>
                    <a:cubicBezTo>
                      <a:pt x="119" y="0"/>
                      <a:pt x="154" y="34"/>
                      <a:pt x="154" y="77"/>
                    </a:cubicBezTo>
                    <a:cubicBezTo>
                      <a:pt x="154" y="79"/>
                      <a:pt x="154" y="82"/>
                      <a:pt x="153" y="85"/>
                    </a:cubicBezTo>
                    <a:close/>
                    <a:moveTo>
                      <a:pt x="77" y="28"/>
                    </a:moveTo>
                    <a:cubicBezTo>
                      <a:pt x="53" y="28"/>
                      <a:pt x="34" y="47"/>
                      <a:pt x="34" y="71"/>
                    </a:cubicBezTo>
                    <a:cubicBezTo>
                      <a:pt x="34" y="94"/>
                      <a:pt x="53" y="114"/>
                      <a:pt x="77" y="114"/>
                    </a:cubicBezTo>
                    <a:cubicBezTo>
                      <a:pt x="101" y="114"/>
                      <a:pt x="120" y="94"/>
                      <a:pt x="120" y="71"/>
                    </a:cubicBezTo>
                    <a:cubicBezTo>
                      <a:pt x="120" y="47"/>
                      <a:pt x="101" y="28"/>
                      <a:pt x="77" y="28"/>
                    </a:cubicBezTo>
                    <a:close/>
                    <a:moveTo>
                      <a:pt x="97" y="99"/>
                    </a:moveTo>
                    <a:cubicBezTo>
                      <a:pt x="77" y="89"/>
                      <a:pt x="77" y="89"/>
                      <a:pt x="77" y="8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67" y="57"/>
                      <a:pt x="67" y="57"/>
                      <a:pt x="67" y="57"/>
                    </a:cubicBezTo>
                    <a:cubicBezTo>
                      <a:pt x="77" y="38"/>
                      <a:pt x="77" y="38"/>
                      <a:pt x="77" y="38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94" y="77"/>
                      <a:pt x="94" y="77"/>
                      <a:pt x="94" y="77"/>
                    </a:cubicBezTo>
                    <a:lnTo>
                      <a:pt x="97" y="9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85"/>
              <p:cNvSpPr/>
              <p:nvPr userDrawn="1"/>
            </p:nvSpPr>
            <p:spPr bwMode="auto">
              <a:xfrm>
                <a:off x="5333554" y="3178917"/>
                <a:ext cx="723900" cy="688975"/>
              </a:xfrm>
              <a:custGeom>
                <a:avLst/>
                <a:gdLst>
                  <a:gd name="T0" fmla="*/ 227 w 456"/>
                  <a:gd name="T1" fmla="*/ 0 h 434"/>
                  <a:gd name="T2" fmla="*/ 302 w 456"/>
                  <a:gd name="T3" fmla="*/ 135 h 434"/>
                  <a:gd name="T4" fmla="*/ 456 w 456"/>
                  <a:gd name="T5" fmla="*/ 166 h 434"/>
                  <a:gd name="T6" fmla="*/ 350 w 456"/>
                  <a:gd name="T7" fmla="*/ 280 h 434"/>
                  <a:gd name="T8" fmla="*/ 369 w 456"/>
                  <a:gd name="T9" fmla="*/ 434 h 434"/>
                  <a:gd name="T10" fmla="*/ 227 w 456"/>
                  <a:gd name="T11" fmla="*/ 367 h 434"/>
                  <a:gd name="T12" fmla="*/ 87 w 456"/>
                  <a:gd name="T13" fmla="*/ 434 h 434"/>
                  <a:gd name="T14" fmla="*/ 106 w 456"/>
                  <a:gd name="T15" fmla="*/ 280 h 434"/>
                  <a:gd name="T16" fmla="*/ 0 w 456"/>
                  <a:gd name="T17" fmla="*/ 166 h 434"/>
                  <a:gd name="T18" fmla="*/ 153 w 456"/>
                  <a:gd name="T19" fmla="*/ 135 h 434"/>
                  <a:gd name="T20" fmla="*/ 227 w 456"/>
                  <a:gd name="T21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434">
                    <a:moveTo>
                      <a:pt x="227" y="0"/>
                    </a:moveTo>
                    <a:lnTo>
                      <a:pt x="302" y="135"/>
                    </a:lnTo>
                    <a:lnTo>
                      <a:pt x="456" y="166"/>
                    </a:lnTo>
                    <a:lnTo>
                      <a:pt x="350" y="280"/>
                    </a:lnTo>
                    <a:lnTo>
                      <a:pt x="369" y="434"/>
                    </a:lnTo>
                    <a:lnTo>
                      <a:pt x="227" y="367"/>
                    </a:lnTo>
                    <a:lnTo>
                      <a:pt x="87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3" y="135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802735" y="2100586"/>
                <a:ext cx="720725" cy="68897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89"/>
              <p:cNvSpPr>
                <a:spLocks noEditPoints="1"/>
              </p:cNvSpPr>
              <p:nvPr userDrawn="1"/>
            </p:nvSpPr>
            <p:spPr bwMode="auto">
              <a:xfrm rot="1334403">
                <a:off x="5112932" y="4888884"/>
                <a:ext cx="725488" cy="555625"/>
              </a:xfrm>
              <a:custGeom>
                <a:avLst/>
                <a:gdLst>
                  <a:gd name="T0" fmla="*/ 167 w 193"/>
                  <a:gd name="T1" fmla="*/ 14 h 148"/>
                  <a:gd name="T2" fmla="*/ 159 w 193"/>
                  <a:gd name="T3" fmla="*/ 0 h 148"/>
                  <a:gd name="T4" fmla="*/ 139 w 193"/>
                  <a:gd name="T5" fmla="*/ 6 h 148"/>
                  <a:gd name="T6" fmla="*/ 125 w 193"/>
                  <a:gd name="T7" fmla="*/ 20 h 148"/>
                  <a:gd name="T8" fmla="*/ 55 w 193"/>
                  <a:gd name="T9" fmla="*/ 14 h 148"/>
                  <a:gd name="T10" fmla="*/ 47 w 193"/>
                  <a:gd name="T11" fmla="*/ 0 h 148"/>
                  <a:gd name="T12" fmla="*/ 26 w 193"/>
                  <a:gd name="T13" fmla="*/ 6 h 148"/>
                  <a:gd name="T14" fmla="*/ 15 w 193"/>
                  <a:gd name="T15" fmla="*/ 20 h 148"/>
                  <a:gd name="T16" fmla="*/ 0 w 193"/>
                  <a:gd name="T17" fmla="*/ 134 h 148"/>
                  <a:gd name="T18" fmla="*/ 178 w 193"/>
                  <a:gd name="T19" fmla="*/ 148 h 148"/>
                  <a:gd name="T20" fmla="*/ 193 w 193"/>
                  <a:gd name="T21" fmla="*/ 34 h 148"/>
                  <a:gd name="T22" fmla="*/ 146 w 193"/>
                  <a:gd name="T23" fmla="*/ 14 h 148"/>
                  <a:gd name="T24" fmla="*/ 153 w 193"/>
                  <a:gd name="T25" fmla="*/ 7 h 148"/>
                  <a:gd name="T26" fmla="*/ 160 w 193"/>
                  <a:gd name="T27" fmla="*/ 28 h 148"/>
                  <a:gd name="T28" fmla="*/ 153 w 193"/>
                  <a:gd name="T29" fmla="*/ 35 h 148"/>
                  <a:gd name="T30" fmla="*/ 146 w 193"/>
                  <a:gd name="T31" fmla="*/ 14 h 148"/>
                  <a:gd name="T32" fmla="*/ 107 w 193"/>
                  <a:gd name="T33" fmla="*/ 92 h 148"/>
                  <a:gd name="T34" fmla="*/ 107 w 193"/>
                  <a:gd name="T35" fmla="*/ 84 h 148"/>
                  <a:gd name="T36" fmla="*/ 146 w 193"/>
                  <a:gd name="T37" fmla="*/ 88 h 148"/>
                  <a:gd name="T38" fmla="*/ 146 w 193"/>
                  <a:gd name="T39" fmla="*/ 104 h 148"/>
                  <a:gd name="T40" fmla="*/ 108 w 193"/>
                  <a:gd name="T41" fmla="*/ 108 h 148"/>
                  <a:gd name="T42" fmla="*/ 108 w 193"/>
                  <a:gd name="T43" fmla="*/ 100 h 148"/>
                  <a:gd name="T44" fmla="*/ 146 w 193"/>
                  <a:gd name="T45" fmla="*/ 104 h 148"/>
                  <a:gd name="T46" fmla="*/ 68 w 193"/>
                  <a:gd name="T47" fmla="*/ 80 h 148"/>
                  <a:gd name="T48" fmla="*/ 40 w 193"/>
                  <a:gd name="T49" fmla="*/ 80 h 148"/>
                  <a:gd name="T50" fmla="*/ 34 w 193"/>
                  <a:gd name="T51" fmla="*/ 14 h 148"/>
                  <a:gd name="T52" fmla="*/ 41 w 193"/>
                  <a:gd name="T53" fmla="*/ 7 h 148"/>
                  <a:gd name="T54" fmla="*/ 47 w 193"/>
                  <a:gd name="T55" fmla="*/ 28 h 148"/>
                  <a:gd name="T56" fmla="*/ 40 w 193"/>
                  <a:gd name="T57" fmla="*/ 35 h 148"/>
                  <a:gd name="T58" fmla="*/ 34 w 193"/>
                  <a:gd name="T59" fmla="*/ 14 h 148"/>
                  <a:gd name="T60" fmla="*/ 31 w 193"/>
                  <a:gd name="T61" fmla="*/ 123 h 148"/>
                  <a:gd name="T62" fmla="*/ 28 w 193"/>
                  <a:gd name="T63" fmla="*/ 113 h 148"/>
                  <a:gd name="T64" fmla="*/ 44 w 193"/>
                  <a:gd name="T65" fmla="*/ 103 h 148"/>
                  <a:gd name="T66" fmla="*/ 56 w 193"/>
                  <a:gd name="T67" fmla="*/ 107 h 148"/>
                  <a:gd name="T68" fmla="*/ 74 w 193"/>
                  <a:gd name="T69" fmla="*/ 103 h 148"/>
                  <a:gd name="T70" fmla="*/ 83 w 193"/>
                  <a:gd name="T71" fmla="*/ 117 h 148"/>
                  <a:gd name="T72" fmla="*/ 143 w 193"/>
                  <a:gd name="T73" fmla="*/ 124 h 148"/>
                  <a:gd name="T74" fmla="*/ 103 w 193"/>
                  <a:gd name="T75" fmla="*/ 119 h 148"/>
                  <a:gd name="T76" fmla="*/ 143 w 193"/>
                  <a:gd name="T77" fmla="*/ 116 h 148"/>
                  <a:gd name="T78" fmla="*/ 143 w 193"/>
                  <a:gd name="T79" fmla="*/ 124 h 148"/>
                  <a:gd name="T80" fmla="*/ 111 w 193"/>
                  <a:gd name="T81" fmla="*/ 76 h 148"/>
                  <a:gd name="T82" fmla="*/ 111 w 193"/>
                  <a:gd name="T83" fmla="*/ 63 h 148"/>
                  <a:gd name="T84" fmla="*/ 167 w 193"/>
                  <a:gd name="T85" fmla="*/ 6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48">
                    <a:moveTo>
                      <a:pt x="178" y="20"/>
                    </a:moveTo>
                    <a:cubicBezTo>
                      <a:pt x="178" y="20"/>
                      <a:pt x="167" y="20"/>
                      <a:pt x="167" y="14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7" y="7"/>
                      <a:pt x="166" y="0"/>
                      <a:pt x="159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46" y="0"/>
                      <a:pt x="139" y="0"/>
                      <a:pt x="139" y="6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39" y="21"/>
                      <a:pt x="125" y="20"/>
                      <a:pt x="125" y="2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9" y="20"/>
                      <a:pt x="55" y="20"/>
                      <a:pt x="55" y="1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5"/>
                      <a:pt x="55" y="0"/>
                      <a:pt x="4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3" y="0"/>
                      <a:pt x="26" y="0"/>
                      <a:pt x="26" y="6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9" y="20"/>
                      <a:pt x="15" y="20"/>
                    </a:cubicBezTo>
                    <a:cubicBezTo>
                      <a:pt x="15" y="20"/>
                      <a:pt x="0" y="19"/>
                      <a:pt x="0" y="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1" y="148"/>
                      <a:pt x="14" y="148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48"/>
                      <a:pt x="193" y="147"/>
                      <a:pt x="193" y="134"/>
                    </a:cubicBezTo>
                    <a:cubicBezTo>
                      <a:pt x="193" y="34"/>
                      <a:pt x="193" y="34"/>
                      <a:pt x="193" y="34"/>
                    </a:cubicBezTo>
                    <a:cubicBezTo>
                      <a:pt x="193" y="34"/>
                      <a:pt x="192" y="20"/>
                      <a:pt x="178" y="20"/>
                    </a:cubicBezTo>
                    <a:close/>
                    <a:moveTo>
                      <a:pt x="146" y="14"/>
                    </a:moveTo>
                    <a:cubicBezTo>
                      <a:pt x="146" y="10"/>
                      <a:pt x="149" y="7"/>
                      <a:pt x="152" y="7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7" y="7"/>
                      <a:pt x="160" y="10"/>
                      <a:pt x="160" y="14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60" y="32"/>
                      <a:pt x="157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49" y="35"/>
                      <a:pt x="146" y="32"/>
                      <a:pt x="146" y="28"/>
                    </a:cubicBezTo>
                    <a:lnTo>
                      <a:pt x="146" y="14"/>
                    </a:lnTo>
                    <a:close/>
                    <a:moveTo>
                      <a:pt x="142" y="92"/>
                    </a:moveTo>
                    <a:cubicBezTo>
                      <a:pt x="107" y="92"/>
                      <a:pt x="107" y="92"/>
                      <a:pt x="107" y="92"/>
                    </a:cubicBezTo>
                    <a:cubicBezTo>
                      <a:pt x="105" y="92"/>
                      <a:pt x="104" y="90"/>
                      <a:pt x="104" y="88"/>
                    </a:cubicBezTo>
                    <a:cubicBezTo>
                      <a:pt x="104" y="86"/>
                      <a:pt x="105" y="84"/>
                      <a:pt x="107" y="84"/>
                    </a:cubicBezTo>
                    <a:cubicBezTo>
                      <a:pt x="142" y="84"/>
                      <a:pt x="142" y="84"/>
                      <a:pt x="142" y="84"/>
                    </a:cubicBezTo>
                    <a:cubicBezTo>
                      <a:pt x="144" y="84"/>
                      <a:pt x="146" y="86"/>
                      <a:pt x="146" y="88"/>
                    </a:cubicBezTo>
                    <a:cubicBezTo>
                      <a:pt x="146" y="90"/>
                      <a:pt x="144" y="92"/>
                      <a:pt x="142" y="92"/>
                    </a:cubicBezTo>
                    <a:close/>
                    <a:moveTo>
                      <a:pt x="146" y="104"/>
                    </a:moveTo>
                    <a:cubicBezTo>
                      <a:pt x="146" y="106"/>
                      <a:pt x="144" y="108"/>
                      <a:pt x="142" y="108"/>
                    </a:cubicBezTo>
                    <a:cubicBezTo>
                      <a:pt x="108" y="108"/>
                      <a:pt x="108" y="108"/>
                      <a:pt x="108" y="108"/>
                    </a:cubicBezTo>
                    <a:cubicBezTo>
                      <a:pt x="106" y="108"/>
                      <a:pt x="104" y="106"/>
                      <a:pt x="104" y="104"/>
                    </a:cubicBezTo>
                    <a:cubicBezTo>
                      <a:pt x="104" y="102"/>
                      <a:pt x="106" y="100"/>
                      <a:pt x="108" y="100"/>
                    </a:cubicBezTo>
                    <a:cubicBezTo>
                      <a:pt x="142" y="100"/>
                      <a:pt x="142" y="100"/>
                      <a:pt x="142" y="100"/>
                    </a:cubicBezTo>
                    <a:cubicBezTo>
                      <a:pt x="144" y="100"/>
                      <a:pt x="146" y="102"/>
                      <a:pt x="146" y="104"/>
                    </a:cubicBezTo>
                    <a:close/>
                    <a:moveTo>
                      <a:pt x="54" y="63"/>
                    </a:moveTo>
                    <a:cubicBezTo>
                      <a:pt x="62" y="63"/>
                      <a:pt x="68" y="71"/>
                      <a:pt x="68" y="80"/>
                    </a:cubicBezTo>
                    <a:cubicBezTo>
                      <a:pt x="68" y="89"/>
                      <a:pt x="62" y="97"/>
                      <a:pt x="54" y="97"/>
                    </a:cubicBezTo>
                    <a:cubicBezTo>
                      <a:pt x="46" y="97"/>
                      <a:pt x="40" y="89"/>
                      <a:pt x="40" y="80"/>
                    </a:cubicBezTo>
                    <a:cubicBezTo>
                      <a:pt x="40" y="71"/>
                      <a:pt x="46" y="63"/>
                      <a:pt x="54" y="63"/>
                    </a:cubicBezTo>
                    <a:close/>
                    <a:moveTo>
                      <a:pt x="34" y="14"/>
                    </a:moveTo>
                    <a:cubicBezTo>
                      <a:pt x="34" y="10"/>
                      <a:pt x="36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5" y="7"/>
                      <a:pt x="47" y="10"/>
                      <a:pt x="47" y="14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32"/>
                      <a:pt x="44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36" y="35"/>
                      <a:pt x="34" y="32"/>
                      <a:pt x="34" y="28"/>
                    </a:cubicBezTo>
                    <a:lnTo>
                      <a:pt x="34" y="14"/>
                    </a:lnTo>
                    <a:close/>
                    <a:moveTo>
                      <a:pt x="79" y="123"/>
                    </a:move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26" y="122"/>
                      <a:pt x="26" y="117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31" y="107"/>
                      <a:pt x="35" y="103"/>
                    </a:cubicBezTo>
                    <a:cubicBezTo>
                      <a:pt x="39" y="98"/>
                      <a:pt x="44" y="103"/>
                      <a:pt x="44" y="103"/>
                    </a:cubicBezTo>
                    <a:cubicBezTo>
                      <a:pt x="44" y="103"/>
                      <a:pt x="46" y="107"/>
                      <a:pt x="54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63" y="107"/>
                      <a:pt x="65" y="103"/>
                      <a:pt x="65" y="103"/>
                    </a:cubicBezTo>
                    <a:cubicBezTo>
                      <a:pt x="65" y="103"/>
                      <a:pt x="70" y="98"/>
                      <a:pt x="74" y="103"/>
                    </a:cubicBezTo>
                    <a:cubicBezTo>
                      <a:pt x="78" y="107"/>
                      <a:pt x="81" y="113"/>
                      <a:pt x="81" y="113"/>
                    </a:cubicBezTo>
                    <a:cubicBezTo>
                      <a:pt x="83" y="117"/>
                      <a:pt x="83" y="117"/>
                      <a:pt x="83" y="117"/>
                    </a:cubicBezTo>
                    <a:cubicBezTo>
                      <a:pt x="83" y="122"/>
                      <a:pt x="79" y="123"/>
                      <a:pt x="79" y="123"/>
                    </a:cubicBezTo>
                    <a:close/>
                    <a:moveTo>
                      <a:pt x="143" y="124"/>
                    </a:moveTo>
                    <a:cubicBezTo>
                      <a:pt x="107" y="124"/>
                      <a:pt x="107" y="124"/>
                      <a:pt x="107" y="124"/>
                    </a:cubicBezTo>
                    <a:cubicBezTo>
                      <a:pt x="105" y="124"/>
                      <a:pt x="103" y="121"/>
                      <a:pt x="103" y="119"/>
                    </a:cubicBezTo>
                    <a:cubicBezTo>
                      <a:pt x="103" y="118"/>
                      <a:pt x="105" y="116"/>
                      <a:pt x="107" y="116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45" y="116"/>
                      <a:pt x="146" y="118"/>
                      <a:pt x="146" y="119"/>
                    </a:cubicBezTo>
                    <a:cubicBezTo>
                      <a:pt x="146" y="121"/>
                      <a:pt x="145" y="124"/>
                      <a:pt x="143" y="124"/>
                    </a:cubicBezTo>
                    <a:close/>
                    <a:moveTo>
                      <a:pt x="160" y="76"/>
                    </a:moveTo>
                    <a:cubicBezTo>
                      <a:pt x="111" y="76"/>
                      <a:pt x="111" y="76"/>
                      <a:pt x="111" y="76"/>
                    </a:cubicBezTo>
                    <a:cubicBezTo>
                      <a:pt x="107" y="76"/>
                      <a:pt x="104" y="73"/>
                      <a:pt x="104" y="69"/>
                    </a:cubicBezTo>
                    <a:cubicBezTo>
                      <a:pt x="104" y="65"/>
                      <a:pt x="107" y="63"/>
                      <a:pt x="111" y="63"/>
                    </a:cubicBezTo>
                    <a:cubicBezTo>
                      <a:pt x="160" y="63"/>
                      <a:pt x="160" y="63"/>
                      <a:pt x="160" y="63"/>
                    </a:cubicBezTo>
                    <a:cubicBezTo>
                      <a:pt x="164" y="63"/>
                      <a:pt x="167" y="65"/>
                      <a:pt x="167" y="69"/>
                    </a:cubicBezTo>
                    <a:cubicBezTo>
                      <a:pt x="167" y="73"/>
                      <a:pt x="164" y="76"/>
                      <a:pt x="160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90"/>
              <p:cNvSpPr>
                <a:spLocks noEditPoints="1"/>
              </p:cNvSpPr>
              <p:nvPr userDrawn="1"/>
            </p:nvSpPr>
            <p:spPr bwMode="auto">
              <a:xfrm rot="10009264">
                <a:off x="5873535" y="5977430"/>
                <a:ext cx="676275" cy="752475"/>
              </a:xfrm>
              <a:custGeom>
                <a:avLst/>
                <a:gdLst>
                  <a:gd name="T0" fmla="*/ 160 w 180"/>
                  <a:gd name="T1" fmla="*/ 200 h 200"/>
                  <a:gd name="T2" fmla="*/ 52 w 180"/>
                  <a:gd name="T3" fmla="*/ 200 h 200"/>
                  <a:gd name="T4" fmla="*/ 32 w 180"/>
                  <a:gd name="T5" fmla="*/ 180 h 200"/>
                  <a:gd name="T6" fmla="*/ 32 w 180"/>
                  <a:gd name="T7" fmla="*/ 48 h 200"/>
                  <a:gd name="T8" fmla="*/ 52 w 180"/>
                  <a:gd name="T9" fmla="*/ 28 h 200"/>
                  <a:gd name="T10" fmla="*/ 160 w 180"/>
                  <a:gd name="T11" fmla="*/ 28 h 200"/>
                  <a:gd name="T12" fmla="*/ 180 w 180"/>
                  <a:gd name="T13" fmla="*/ 48 h 200"/>
                  <a:gd name="T14" fmla="*/ 180 w 180"/>
                  <a:gd name="T15" fmla="*/ 180 h 200"/>
                  <a:gd name="T16" fmla="*/ 160 w 180"/>
                  <a:gd name="T17" fmla="*/ 200 h 200"/>
                  <a:gd name="T18" fmla="*/ 168 w 180"/>
                  <a:gd name="T19" fmla="*/ 40 h 200"/>
                  <a:gd name="T20" fmla="*/ 44 w 180"/>
                  <a:gd name="T21" fmla="*/ 40 h 200"/>
                  <a:gd name="T22" fmla="*/ 44 w 180"/>
                  <a:gd name="T23" fmla="*/ 172 h 200"/>
                  <a:gd name="T24" fmla="*/ 168 w 180"/>
                  <a:gd name="T25" fmla="*/ 172 h 200"/>
                  <a:gd name="T26" fmla="*/ 168 w 180"/>
                  <a:gd name="T27" fmla="*/ 40 h 200"/>
                  <a:gd name="T28" fmla="*/ 136 w 180"/>
                  <a:gd name="T29" fmla="*/ 15 h 200"/>
                  <a:gd name="T30" fmla="*/ 148 w 180"/>
                  <a:gd name="T31" fmla="*/ 15 h 200"/>
                  <a:gd name="T32" fmla="*/ 148 w 180"/>
                  <a:gd name="T33" fmla="*/ 24 h 200"/>
                  <a:gd name="T34" fmla="*/ 136 w 180"/>
                  <a:gd name="T35" fmla="*/ 24 h 200"/>
                  <a:gd name="T36" fmla="*/ 136 w 180"/>
                  <a:gd name="T37" fmla="*/ 15 h 200"/>
                  <a:gd name="T38" fmla="*/ 136 w 180"/>
                  <a:gd name="T39" fmla="*/ 12 h 200"/>
                  <a:gd name="T40" fmla="*/ 12 w 180"/>
                  <a:gd name="T41" fmla="*/ 12 h 200"/>
                  <a:gd name="T42" fmla="*/ 12 w 180"/>
                  <a:gd name="T43" fmla="*/ 144 h 200"/>
                  <a:gd name="T44" fmla="*/ 16 w 180"/>
                  <a:gd name="T45" fmla="*/ 144 h 200"/>
                  <a:gd name="T46" fmla="*/ 20 w 180"/>
                  <a:gd name="T47" fmla="*/ 144 h 200"/>
                  <a:gd name="T48" fmla="*/ 28 w 180"/>
                  <a:gd name="T49" fmla="*/ 144 h 200"/>
                  <a:gd name="T50" fmla="*/ 28 w 180"/>
                  <a:gd name="T51" fmla="*/ 172 h 200"/>
                  <a:gd name="T52" fmla="*/ 16 w 180"/>
                  <a:gd name="T53" fmla="*/ 172 h 200"/>
                  <a:gd name="T54" fmla="*/ 16 w 180"/>
                  <a:gd name="T55" fmla="*/ 171 h 200"/>
                  <a:gd name="T56" fmla="*/ 0 w 180"/>
                  <a:gd name="T57" fmla="*/ 152 h 200"/>
                  <a:gd name="T58" fmla="*/ 0 w 180"/>
                  <a:gd name="T59" fmla="*/ 20 h 200"/>
                  <a:gd name="T60" fmla="*/ 20 w 180"/>
                  <a:gd name="T61" fmla="*/ 0 h 200"/>
                  <a:gd name="T62" fmla="*/ 128 w 180"/>
                  <a:gd name="T63" fmla="*/ 0 h 200"/>
                  <a:gd name="T64" fmla="*/ 147 w 180"/>
                  <a:gd name="T65" fmla="*/ 15 h 200"/>
                  <a:gd name="T66" fmla="*/ 136 w 180"/>
                  <a:gd name="T67" fmla="*/ 15 h 200"/>
                  <a:gd name="T68" fmla="*/ 136 w 180"/>
                  <a:gd name="T69" fmla="*/ 1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200">
                    <a:moveTo>
                      <a:pt x="160" y="200"/>
                    </a:moveTo>
                    <a:cubicBezTo>
                      <a:pt x="52" y="200"/>
                      <a:pt x="52" y="200"/>
                      <a:pt x="52" y="200"/>
                    </a:cubicBezTo>
                    <a:cubicBezTo>
                      <a:pt x="40" y="200"/>
                      <a:pt x="32" y="191"/>
                      <a:pt x="32" y="180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37"/>
                      <a:pt x="40" y="28"/>
                      <a:pt x="52" y="28"/>
                    </a:cubicBezTo>
                    <a:cubicBezTo>
                      <a:pt x="160" y="28"/>
                      <a:pt x="160" y="28"/>
                      <a:pt x="160" y="28"/>
                    </a:cubicBezTo>
                    <a:cubicBezTo>
                      <a:pt x="171" y="28"/>
                      <a:pt x="180" y="37"/>
                      <a:pt x="180" y="48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180" y="191"/>
                      <a:pt x="171" y="200"/>
                      <a:pt x="160" y="200"/>
                    </a:cubicBezTo>
                    <a:close/>
                    <a:moveTo>
                      <a:pt x="168" y="40"/>
                    </a:move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168" y="172"/>
                      <a:pt x="168" y="172"/>
                      <a:pt x="168" y="172"/>
                    </a:cubicBezTo>
                    <a:lnTo>
                      <a:pt x="168" y="40"/>
                    </a:lnTo>
                    <a:close/>
                    <a:moveTo>
                      <a:pt x="136" y="15"/>
                    </a:move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36" y="24"/>
                      <a:pt x="136" y="24"/>
                      <a:pt x="136" y="24"/>
                    </a:cubicBezTo>
                    <a:lnTo>
                      <a:pt x="136" y="15"/>
                    </a:lnTo>
                    <a:close/>
                    <a:moveTo>
                      <a:pt x="136" y="12"/>
                    </a:move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4"/>
                      <a:pt x="12" y="144"/>
                      <a:pt x="12" y="144"/>
                    </a:cubicBezTo>
                    <a:cubicBezTo>
                      <a:pt x="16" y="144"/>
                      <a:pt x="16" y="144"/>
                      <a:pt x="16" y="144"/>
                    </a:cubicBezTo>
                    <a:cubicBezTo>
                      <a:pt x="20" y="144"/>
                      <a:pt x="20" y="144"/>
                      <a:pt x="20" y="144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6" y="172"/>
                      <a:pt x="16" y="172"/>
                      <a:pt x="16" y="172"/>
                    </a:cubicBezTo>
                    <a:cubicBezTo>
                      <a:pt x="16" y="171"/>
                      <a:pt x="16" y="171"/>
                      <a:pt x="16" y="171"/>
                    </a:cubicBezTo>
                    <a:cubicBezTo>
                      <a:pt x="6" y="169"/>
                      <a:pt x="0" y="161"/>
                      <a:pt x="0" y="15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7" y="0"/>
                      <a:pt x="145" y="6"/>
                      <a:pt x="147" y="15"/>
                    </a:cubicBezTo>
                    <a:cubicBezTo>
                      <a:pt x="136" y="15"/>
                      <a:pt x="136" y="15"/>
                      <a:pt x="136" y="15"/>
                    </a:cubicBezTo>
                    <a:lnTo>
                      <a:pt x="13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91"/>
              <p:cNvSpPr>
                <a:spLocks noEditPoints="1"/>
              </p:cNvSpPr>
              <p:nvPr userDrawn="1"/>
            </p:nvSpPr>
            <p:spPr bwMode="auto">
              <a:xfrm rot="20847450">
                <a:off x="6557423" y="3191086"/>
                <a:ext cx="1026145" cy="965401"/>
              </a:xfrm>
              <a:custGeom>
                <a:avLst/>
                <a:gdLst>
                  <a:gd name="T0" fmla="*/ 180 w 200"/>
                  <a:gd name="T1" fmla="*/ 152 h 188"/>
                  <a:gd name="T2" fmla="*/ 163 w 200"/>
                  <a:gd name="T3" fmla="*/ 152 h 188"/>
                  <a:gd name="T4" fmla="*/ 138 w 200"/>
                  <a:gd name="T5" fmla="*/ 188 h 188"/>
                  <a:gd name="T6" fmla="*/ 114 w 200"/>
                  <a:gd name="T7" fmla="*/ 152 h 188"/>
                  <a:gd name="T8" fmla="*/ 20 w 200"/>
                  <a:gd name="T9" fmla="*/ 152 h 188"/>
                  <a:gd name="T10" fmla="*/ 0 w 200"/>
                  <a:gd name="T11" fmla="*/ 132 h 188"/>
                  <a:gd name="T12" fmla="*/ 0 w 200"/>
                  <a:gd name="T13" fmla="*/ 20 h 188"/>
                  <a:gd name="T14" fmla="*/ 20 w 200"/>
                  <a:gd name="T15" fmla="*/ 0 h 188"/>
                  <a:gd name="T16" fmla="*/ 180 w 200"/>
                  <a:gd name="T17" fmla="*/ 0 h 188"/>
                  <a:gd name="T18" fmla="*/ 200 w 200"/>
                  <a:gd name="T19" fmla="*/ 20 h 188"/>
                  <a:gd name="T20" fmla="*/ 200 w 200"/>
                  <a:gd name="T21" fmla="*/ 132 h 188"/>
                  <a:gd name="T22" fmla="*/ 180 w 200"/>
                  <a:gd name="T23" fmla="*/ 152 h 188"/>
                  <a:gd name="T24" fmla="*/ 43 w 200"/>
                  <a:gd name="T25" fmla="*/ 60 h 188"/>
                  <a:gd name="T26" fmla="*/ 24 w 200"/>
                  <a:gd name="T27" fmla="*/ 78 h 188"/>
                  <a:gd name="T28" fmla="*/ 43 w 200"/>
                  <a:gd name="T29" fmla="*/ 97 h 188"/>
                  <a:gd name="T30" fmla="*/ 61 w 200"/>
                  <a:gd name="T31" fmla="*/ 78 h 188"/>
                  <a:gd name="T32" fmla="*/ 43 w 200"/>
                  <a:gd name="T33" fmla="*/ 60 h 188"/>
                  <a:gd name="T34" fmla="*/ 99 w 200"/>
                  <a:gd name="T35" fmla="*/ 60 h 188"/>
                  <a:gd name="T36" fmla="*/ 80 w 200"/>
                  <a:gd name="T37" fmla="*/ 78 h 188"/>
                  <a:gd name="T38" fmla="*/ 99 w 200"/>
                  <a:gd name="T39" fmla="*/ 97 h 188"/>
                  <a:gd name="T40" fmla="*/ 117 w 200"/>
                  <a:gd name="T41" fmla="*/ 78 h 188"/>
                  <a:gd name="T42" fmla="*/ 99 w 200"/>
                  <a:gd name="T43" fmla="*/ 60 h 188"/>
                  <a:gd name="T44" fmla="*/ 155 w 200"/>
                  <a:gd name="T45" fmla="*/ 60 h 188"/>
                  <a:gd name="T46" fmla="*/ 136 w 200"/>
                  <a:gd name="T47" fmla="*/ 78 h 188"/>
                  <a:gd name="T48" fmla="*/ 155 w 200"/>
                  <a:gd name="T49" fmla="*/ 97 h 188"/>
                  <a:gd name="T50" fmla="*/ 173 w 200"/>
                  <a:gd name="T51" fmla="*/ 78 h 188"/>
                  <a:gd name="T52" fmla="*/ 155 w 200"/>
                  <a:gd name="T53" fmla="*/ 6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188">
                    <a:moveTo>
                      <a:pt x="180" y="152"/>
                    </a:moveTo>
                    <a:cubicBezTo>
                      <a:pt x="163" y="152"/>
                      <a:pt x="163" y="152"/>
                      <a:pt x="163" y="152"/>
                    </a:cubicBezTo>
                    <a:cubicBezTo>
                      <a:pt x="138" y="188"/>
                      <a:pt x="138" y="188"/>
                      <a:pt x="138" y="188"/>
                    </a:cubicBezTo>
                    <a:cubicBezTo>
                      <a:pt x="114" y="152"/>
                      <a:pt x="114" y="152"/>
                      <a:pt x="114" y="152"/>
                    </a:cubicBezTo>
                    <a:cubicBezTo>
                      <a:pt x="20" y="152"/>
                      <a:pt x="20" y="152"/>
                      <a:pt x="20" y="152"/>
                    </a:cubicBezTo>
                    <a:cubicBezTo>
                      <a:pt x="8" y="152"/>
                      <a:pt x="0" y="143"/>
                      <a:pt x="0" y="13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8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32"/>
                      <a:pt x="200" y="132"/>
                      <a:pt x="200" y="132"/>
                    </a:cubicBezTo>
                    <a:cubicBezTo>
                      <a:pt x="200" y="143"/>
                      <a:pt x="191" y="152"/>
                      <a:pt x="180" y="152"/>
                    </a:cubicBezTo>
                    <a:close/>
                    <a:moveTo>
                      <a:pt x="43" y="60"/>
                    </a:moveTo>
                    <a:cubicBezTo>
                      <a:pt x="33" y="60"/>
                      <a:pt x="24" y="68"/>
                      <a:pt x="24" y="78"/>
                    </a:cubicBezTo>
                    <a:cubicBezTo>
                      <a:pt x="24" y="88"/>
                      <a:pt x="33" y="97"/>
                      <a:pt x="43" y="97"/>
                    </a:cubicBezTo>
                    <a:cubicBezTo>
                      <a:pt x="53" y="97"/>
                      <a:pt x="61" y="88"/>
                      <a:pt x="61" y="78"/>
                    </a:cubicBezTo>
                    <a:cubicBezTo>
                      <a:pt x="61" y="68"/>
                      <a:pt x="53" y="60"/>
                      <a:pt x="43" y="60"/>
                    </a:cubicBezTo>
                    <a:close/>
                    <a:moveTo>
                      <a:pt x="99" y="60"/>
                    </a:moveTo>
                    <a:cubicBezTo>
                      <a:pt x="89" y="60"/>
                      <a:pt x="80" y="68"/>
                      <a:pt x="80" y="78"/>
                    </a:cubicBezTo>
                    <a:cubicBezTo>
                      <a:pt x="80" y="88"/>
                      <a:pt x="89" y="97"/>
                      <a:pt x="99" y="97"/>
                    </a:cubicBezTo>
                    <a:cubicBezTo>
                      <a:pt x="109" y="97"/>
                      <a:pt x="117" y="88"/>
                      <a:pt x="117" y="78"/>
                    </a:cubicBezTo>
                    <a:cubicBezTo>
                      <a:pt x="117" y="68"/>
                      <a:pt x="109" y="60"/>
                      <a:pt x="99" y="60"/>
                    </a:cubicBezTo>
                    <a:close/>
                    <a:moveTo>
                      <a:pt x="155" y="60"/>
                    </a:moveTo>
                    <a:cubicBezTo>
                      <a:pt x="145" y="60"/>
                      <a:pt x="136" y="68"/>
                      <a:pt x="136" y="78"/>
                    </a:cubicBezTo>
                    <a:cubicBezTo>
                      <a:pt x="136" y="88"/>
                      <a:pt x="145" y="97"/>
                      <a:pt x="155" y="97"/>
                    </a:cubicBezTo>
                    <a:cubicBezTo>
                      <a:pt x="165" y="97"/>
                      <a:pt x="173" y="88"/>
                      <a:pt x="173" y="78"/>
                    </a:cubicBezTo>
                    <a:cubicBezTo>
                      <a:pt x="173" y="68"/>
                      <a:pt x="165" y="60"/>
                      <a:pt x="155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92"/>
              <p:cNvSpPr/>
              <p:nvPr userDrawn="1"/>
            </p:nvSpPr>
            <p:spPr bwMode="auto">
              <a:xfrm>
                <a:off x="4354720" y="4878870"/>
                <a:ext cx="508000" cy="782638"/>
              </a:xfrm>
              <a:custGeom>
                <a:avLst/>
                <a:gdLst>
                  <a:gd name="T0" fmla="*/ 79 w 135"/>
                  <a:gd name="T1" fmla="*/ 0 h 208"/>
                  <a:gd name="T2" fmla="*/ 60 w 135"/>
                  <a:gd name="T3" fmla="*/ 0 h 208"/>
                  <a:gd name="T4" fmla="*/ 60 w 135"/>
                  <a:gd name="T5" fmla="*/ 141 h 208"/>
                  <a:gd name="T6" fmla="*/ 2 w 135"/>
                  <a:gd name="T7" fmla="*/ 168 h 208"/>
                  <a:gd name="T8" fmla="*/ 7 w 135"/>
                  <a:gd name="T9" fmla="*/ 188 h 208"/>
                  <a:gd name="T10" fmla="*/ 80 w 135"/>
                  <a:gd name="T11" fmla="*/ 176 h 208"/>
                  <a:gd name="T12" fmla="*/ 88 w 135"/>
                  <a:gd name="T13" fmla="*/ 136 h 208"/>
                  <a:gd name="T14" fmla="*/ 88 w 135"/>
                  <a:gd name="T15" fmla="*/ 51 h 208"/>
                  <a:gd name="T16" fmla="*/ 114 w 135"/>
                  <a:gd name="T17" fmla="*/ 81 h 208"/>
                  <a:gd name="T18" fmla="*/ 110 w 135"/>
                  <a:gd name="T19" fmla="*/ 112 h 208"/>
                  <a:gd name="T20" fmla="*/ 108 w 135"/>
                  <a:gd name="T21" fmla="*/ 118 h 208"/>
                  <a:gd name="T22" fmla="*/ 122 w 135"/>
                  <a:gd name="T23" fmla="*/ 107 h 208"/>
                  <a:gd name="T24" fmla="*/ 127 w 135"/>
                  <a:gd name="T25" fmla="*/ 90 h 208"/>
                  <a:gd name="T26" fmla="*/ 79 w 135"/>
                  <a:gd name="T27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5" h="208">
                    <a:moveTo>
                      <a:pt x="7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41"/>
                      <a:pt x="60" y="141"/>
                      <a:pt x="60" y="141"/>
                    </a:cubicBezTo>
                    <a:cubicBezTo>
                      <a:pt x="34" y="130"/>
                      <a:pt x="7" y="145"/>
                      <a:pt x="2" y="168"/>
                    </a:cubicBezTo>
                    <a:cubicBezTo>
                      <a:pt x="0" y="176"/>
                      <a:pt x="4" y="184"/>
                      <a:pt x="7" y="188"/>
                    </a:cubicBezTo>
                    <a:cubicBezTo>
                      <a:pt x="24" y="208"/>
                      <a:pt x="63" y="199"/>
                      <a:pt x="80" y="176"/>
                    </a:cubicBezTo>
                    <a:cubicBezTo>
                      <a:pt x="88" y="166"/>
                      <a:pt x="88" y="158"/>
                      <a:pt x="88" y="136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98" y="59"/>
                      <a:pt x="110" y="66"/>
                      <a:pt x="114" y="81"/>
                    </a:cubicBezTo>
                    <a:cubicBezTo>
                      <a:pt x="117" y="90"/>
                      <a:pt x="113" y="104"/>
                      <a:pt x="110" y="112"/>
                    </a:cubicBezTo>
                    <a:cubicBezTo>
                      <a:pt x="109" y="114"/>
                      <a:pt x="107" y="116"/>
                      <a:pt x="108" y="118"/>
                    </a:cubicBezTo>
                    <a:cubicBezTo>
                      <a:pt x="116" y="124"/>
                      <a:pt x="119" y="112"/>
                      <a:pt x="122" y="107"/>
                    </a:cubicBezTo>
                    <a:cubicBezTo>
                      <a:pt x="124" y="102"/>
                      <a:pt x="126" y="95"/>
                      <a:pt x="127" y="90"/>
                    </a:cubicBezTo>
                    <a:cubicBezTo>
                      <a:pt x="135" y="41"/>
                      <a:pt x="84" y="38"/>
                      <a:pt x="7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94"/>
              <p:cNvSpPr>
                <a:spLocks noEditPoints="1"/>
              </p:cNvSpPr>
              <p:nvPr userDrawn="1"/>
            </p:nvSpPr>
            <p:spPr bwMode="auto">
              <a:xfrm>
                <a:off x="8068497" y="2509035"/>
                <a:ext cx="899679" cy="863617"/>
              </a:xfrm>
              <a:custGeom>
                <a:avLst/>
                <a:gdLst>
                  <a:gd name="T0" fmla="*/ 188 w 200"/>
                  <a:gd name="T1" fmla="*/ 0 h 192"/>
                  <a:gd name="T2" fmla="*/ 44 w 200"/>
                  <a:gd name="T3" fmla="*/ 0 h 192"/>
                  <a:gd name="T4" fmla="*/ 40 w 200"/>
                  <a:gd name="T5" fmla="*/ 0 h 192"/>
                  <a:gd name="T6" fmla="*/ 32 w 200"/>
                  <a:gd name="T7" fmla="*/ 0 h 192"/>
                  <a:gd name="T8" fmla="*/ 32 w 200"/>
                  <a:gd name="T9" fmla="*/ 36 h 192"/>
                  <a:gd name="T10" fmla="*/ 0 w 200"/>
                  <a:gd name="T11" fmla="*/ 36 h 192"/>
                  <a:gd name="T12" fmla="*/ 0 w 200"/>
                  <a:gd name="T13" fmla="*/ 48 h 192"/>
                  <a:gd name="T14" fmla="*/ 0 w 200"/>
                  <a:gd name="T15" fmla="*/ 152 h 192"/>
                  <a:gd name="T16" fmla="*/ 40 w 200"/>
                  <a:gd name="T17" fmla="*/ 192 h 192"/>
                  <a:gd name="T18" fmla="*/ 64 w 200"/>
                  <a:gd name="T19" fmla="*/ 192 h 192"/>
                  <a:gd name="T20" fmla="*/ 136 w 200"/>
                  <a:gd name="T21" fmla="*/ 192 h 192"/>
                  <a:gd name="T22" fmla="*/ 160 w 200"/>
                  <a:gd name="T23" fmla="*/ 192 h 192"/>
                  <a:gd name="T24" fmla="*/ 200 w 200"/>
                  <a:gd name="T25" fmla="*/ 152 h 192"/>
                  <a:gd name="T26" fmla="*/ 200 w 200"/>
                  <a:gd name="T27" fmla="*/ 12 h 192"/>
                  <a:gd name="T28" fmla="*/ 200 w 200"/>
                  <a:gd name="T29" fmla="*/ 0 h 192"/>
                  <a:gd name="T30" fmla="*/ 188 w 200"/>
                  <a:gd name="T31" fmla="*/ 0 h 192"/>
                  <a:gd name="T32" fmla="*/ 32 w 200"/>
                  <a:gd name="T33" fmla="*/ 140 h 192"/>
                  <a:gd name="T34" fmla="*/ 22 w 200"/>
                  <a:gd name="T35" fmla="*/ 166 h 192"/>
                  <a:gd name="T36" fmla="*/ 12 w 200"/>
                  <a:gd name="T37" fmla="*/ 140 h 192"/>
                  <a:gd name="T38" fmla="*/ 12 w 200"/>
                  <a:gd name="T39" fmla="*/ 48 h 192"/>
                  <a:gd name="T40" fmla="*/ 32 w 200"/>
                  <a:gd name="T41" fmla="*/ 48 h 192"/>
                  <a:gd name="T42" fmla="*/ 32 w 200"/>
                  <a:gd name="T43" fmla="*/ 140 h 192"/>
                  <a:gd name="T44" fmla="*/ 188 w 200"/>
                  <a:gd name="T45" fmla="*/ 140 h 192"/>
                  <a:gd name="T46" fmla="*/ 148 w 200"/>
                  <a:gd name="T47" fmla="*/ 180 h 192"/>
                  <a:gd name="T48" fmla="*/ 136 w 200"/>
                  <a:gd name="T49" fmla="*/ 180 h 192"/>
                  <a:gd name="T50" fmla="*/ 64 w 200"/>
                  <a:gd name="T51" fmla="*/ 180 h 192"/>
                  <a:gd name="T52" fmla="*/ 52 w 200"/>
                  <a:gd name="T53" fmla="*/ 180 h 192"/>
                  <a:gd name="T54" fmla="*/ 35 w 200"/>
                  <a:gd name="T55" fmla="*/ 176 h 192"/>
                  <a:gd name="T56" fmla="*/ 44 w 200"/>
                  <a:gd name="T57" fmla="*/ 152 h 192"/>
                  <a:gd name="T58" fmla="*/ 44 w 200"/>
                  <a:gd name="T59" fmla="*/ 12 h 192"/>
                  <a:gd name="T60" fmla="*/ 188 w 200"/>
                  <a:gd name="T61" fmla="*/ 12 h 192"/>
                  <a:gd name="T62" fmla="*/ 188 w 200"/>
                  <a:gd name="T63" fmla="*/ 140 h 192"/>
                  <a:gd name="T64" fmla="*/ 100 w 200"/>
                  <a:gd name="T65" fmla="*/ 128 h 192"/>
                  <a:gd name="T66" fmla="*/ 60 w 200"/>
                  <a:gd name="T67" fmla="*/ 128 h 192"/>
                  <a:gd name="T68" fmla="*/ 60 w 200"/>
                  <a:gd name="T69" fmla="*/ 140 h 192"/>
                  <a:gd name="T70" fmla="*/ 100 w 200"/>
                  <a:gd name="T71" fmla="*/ 140 h 192"/>
                  <a:gd name="T72" fmla="*/ 100 w 200"/>
                  <a:gd name="T73" fmla="*/ 128 h 192"/>
                  <a:gd name="T74" fmla="*/ 100 w 200"/>
                  <a:gd name="T75" fmla="*/ 108 h 192"/>
                  <a:gd name="T76" fmla="*/ 60 w 200"/>
                  <a:gd name="T77" fmla="*/ 108 h 192"/>
                  <a:gd name="T78" fmla="*/ 60 w 200"/>
                  <a:gd name="T79" fmla="*/ 120 h 192"/>
                  <a:gd name="T80" fmla="*/ 100 w 200"/>
                  <a:gd name="T81" fmla="*/ 120 h 192"/>
                  <a:gd name="T82" fmla="*/ 100 w 200"/>
                  <a:gd name="T83" fmla="*/ 108 h 192"/>
                  <a:gd name="T84" fmla="*/ 100 w 200"/>
                  <a:gd name="T85" fmla="*/ 88 h 192"/>
                  <a:gd name="T86" fmla="*/ 60 w 200"/>
                  <a:gd name="T87" fmla="*/ 88 h 192"/>
                  <a:gd name="T88" fmla="*/ 60 w 200"/>
                  <a:gd name="T89" fmla="*/ 100 h 192"/>
                  <a:gd name="T90" fmla="*/ 100 w 200"/>
                  <a:gd name="T91" fmla="*/ 100 h 192"/>
                  <a:gd name="T92" fmla="*/ 100 w 200"/>
                  <a:gd name="T93" fmla="*/ 88 h 192"/>
                  <a:gd name="T94" fmla="*/ 168 w 200"/>
                  <a:gd name="T95" fmla="*/ 36 h 192"/>
                  <a:gd name="T96" fmla="*/ 60 w 200"/>
                  <a:gd name="T97" fmla="*/ 36 h 192"/>
                  <a:gd name="T98" fmla="*/ 60 w 200"/>
                  <a:gd name="T99" fmla="*/ 52 h 192"/>
                  <a:gd name="T100" fmla="*/ 168 w 200"/>
                  <a:gd name="T101" fmla="*/ 52 h 192"/>
                  <a:gd name="T102" fmla="*/ 168 w 200"/>
                  <a:gd name="T103" fmla="*/ 36 h 192"/>
                  <a:gd name="T104" fmla="*/ 100 w 200"/>
                  <a:gd name="T105" fmla="*/ 68 h 192"/>
                  <a:gd name="T106" fmla="*/ 60 w 200"/>
                  <a:gd name="T107" fmla="*/ 68 h 192"/>
                  <a:gd name="T108" fmla="*/ 60 w 200"/>
                  <a:gd name="T109" fmla="*/ 80 h 192"/>
                  <a:gd name="T110" fmla="*/ 100 w 200"/>
                  <a:gd name="T111" fmla="*/ 80 h 192"/>
                  <a:gd name="T112" fmla="*/ 100 w 200"/>
                  <a:gd name="T113" fmla="*/ 68 h 192"/>
                  <a:gd name="T114" fmla="*/ 112 w 200"/>
                  <a:gd name="T115" fmla="*/ 140 h 192"/>
                  <a:gd name="T116" fmla="*/ 168 w 200"/>
                  <a:gd name="T117" fmla="*/ 140 h 192"/>
                  <a:gd name="T118" fmla="*/ 168 w 200"/>
                  <a:gd name="T119" fmla="*/ 68 h 192"/>
                  <a:gd name="T120" fmla="*/ 112 w 200"/>
                  <a:gd name="T121" fmla="*/ 68 h 192"/>
                  <a:gd name="T122" fmla="*/ 112 w 200"/>
                  <a:gd name="T123" fmla="*/ 14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0" h="192">
                    <a:moveTo>
                      <a:pt x="188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74"/>
                      <a:pt x="17" y="192"/>
                      <a:pt x="40" y="192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60" y="192"/>
                      <a:pt x="160" y="192"/>
                      <a:pt x="160" y="192"/>
                    </a:cubicBezTo>
                    <a:cubicBezTo>
                      <a:pt x="182" y="192"/>
                      <a:pt x="200" y="174"/>
                      <a:pt x="200" y="152"/>
                    </a:cubicBezTo>
                    <a:cubicBezTo>
                      <a:pt x="200" y="12"/>
                      <a:pt x="200" y="12"/>
                      <a:pt x="200" y="12"/>
                    </a:cubicBezTo>
                    <a:cubicBezTo>
                      <a:pt x="200" y="0"/>
                      <a:pt x="200" y="0"/>
                      <a:pt x="200" y="0"/>
                    </a:cubicBezTo>
                    <a:lnTo>
                      <a:pt x="188" y="0"/>
                    </a:lnTo>
                    <a:close/>
                    <a:moveTo>
                      <a:pt x="32" y="140"/>
                    </a:moveTo>
                    <a:cubicBezTo>
                      <a:pt x="32" y="150"/>
                      <a:pt x="28" y="159"/>
                      <a:pt x="22" y="166"/>
                    </a:cubicBezTo>
                    <a:cubicBezTo>
                      <a:pt x="15" y="159"/>
                      <a:pt x="12" y="150"/>
                      <a:pt x="12" y="140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32" y="48"/>
                      <a:pt x="32" y="48"/>
                      <a:pt x="32" y="48"/>
                    </a:cubicBezTo>
                    <a:lnTo>
                      <a:pt x="32" y="140"/>
                    </a:lnTo>
                    <a:close/>
                    <a:moveTo>
                      <a:pt x="188" y="140"/>
                    </a:moveTo>
                    <a:cubicBezTo>
                      <a:pt x="188" y="162"/>
                      <a:pt x="170" y="180"/>
                      <a:pt x="148" y="180"/>
                    </a:cubicBezTo>
                    <a:cubicBezTo>
                      <a:pt x="136" y="180"/>
                      <a:pt x="136" y="180"/>
                      <a:pt x="136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52" y="180"/>
                      <a:pt x="52" y="180"/>
                      <a:pt x="52" y="180"/>
                    </a:cubicBezTo>
                    <a:cubicBezTo>
                      <a:pt x="46" y="180"/>
                      <a:pt x="40" y="178"/>
                      <a:pt x="35" y="176"/>
                    </a:cubicBezTo>
                    <a:cubicBezTo>
                      <a:pt x="40" y="169"/>
                      <a:pt x="44" y="161"/>
                      <a:pt x="44" y="15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188" y="12"/>
                      <a:pt x="188" y="12"/>
                      <a:pt x="188" y="12"/>
                    </a:cubicBezTo>
                    <a:lnTo>
                      <a:pt x="188" y="140"/>
                    </a:lnTo>
                    <a:close/>
                    <a:moveTo>
                      <a:pt x="100" y="128"/>
                    </a:moveTo>
                    <a:cubicBezTo>
                      <a:pt x="60" y="128"/>
                      <a:pt x="60" y="128"/>
                      <a:pt x="60" y="128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100" y="140"/>
                      <a:pt x="100" y="140"/>
                      <a:pt x="100" y="140"/>
                    </a:cubicBezTo>
                    <a:lnTo>
                      <a:pt x="100" y="128"/>
                    </a:lnTo>
                    <a:close/>
                    <a:moveTo>
                      <a:pt x="100" y="108"/>
                    </a:moveTo>
                    <a:cubicBezTo>
                      <a:pt x="60" y="108"/>
                      <a:pt x="60" y="108"/>
                      <a:pt x="60" y="108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08"/>
                    </a:lnTo>
                    <a:close/>
                    <a:moveTo>
                      <a:pt x="100" y="88"/>
                    </a:move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100" y="100"/>
                      <a:pt x="100" y="100"/>
                      <a:pt x="100" y="100"/>
                    </a:cubicBezTo>
                    <a:lnTo>
                      <a:pt x="100" y="88"/>
                    </a:lnTo>
                    <a:close/>
                    <a:moveTo>
                      <a:pt x="168" y="36"/>
                    </a:move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168" y="52"/>
                      <a:pt x="168" y="52"/>
                      <a:pt x="168" y="52"/>
                    </a:cubicBezTo>
                    <a:lnTo>
                      <a:pt x="168" y="36"/>
                    </a:lnTo>
                    <a:close/>
                    <a:moveTo>
                      <a:pt x="100" y="68"/>
                    </a:move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100" y="80"/>
                      <a:pt x="100" y="80"/>
                      <a:pt x="100" y="80"/>
                    </a:cubicBezTo>
                    <a:lnTo>
                      <a:pt x="100" y="68"/>
                    </a:lnTo>
                    <a:close/>
                    <a:moveTo>
                      <a:pt x="112" y="140"/>
                    </a:move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12" y="68"/>
                      <a:pt x="112" y="68"/>
                      <a:pt x="112" y="68"/>
                    </a:cubicBezTo>
                    <a:lnTo>
                      <a:pt x="112" y="1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95"/>
              <p:cNvSpPr>
                <a:spLocks noEditPoints="1"/>
              </p:cNvSpPr>
              <p:nvPr userDrawn="1"/>
            </p:nvSpPr>
            <p:spPr bwMode="auto">
              <a:xfrm rot="3027353">
                <a:off x="5075440" y="6333931"/>
                <a:ext cx="466725" cy="752475"/>
              </a:xfrm>
              <a:custGeom>
                <a:avLst/>
                <a:gdLst>
                  <a:gd name="T0" fmla="*/ 70 w 124"/>
                  <a:gd name="T1" fmla="*/ 160 h 200"/>
                  <a:gd name="T2" fmla="*/ 70 w 124"/>
                  <a:gd name="T3" fmla="*/ 184 h 200"/>
                  <a:gd name="T4" fmla="*/ 97 w 124"/>
                  <a:gd name="T5" fmla="*/ 184 h 200"/>
                  <a:gd name="T6" fmla="*/ 97 w 124"/>
                  <a:gd name="T7" fmla="*/ 200 h 200"/>
                  <a:gd name="T8" fmla="*/ 25 w 124"/>
                  <a:gd name="T9" fmla="*/ 200 h 200"/>
                  <a:gd name="T10" fmla="*/ 25 w 124"/>
                  <a:gd name="T11" fmla="*/ 184 h 200"/>
                  <a:gd name="T12" fmla="*/ 53 w 124"/>
                  <a:gd name="T13" fmla="*/ 184 h 200"/>
                  <a:gd name="T14" fmla="*/ 53 w 124"/>
                  <a:gd name="T15" fmla="*/ 160 h 200"/>
                  <a:gd name="T16" fmla="*/ 0 w 124"/>
                  <a:gd name="T17" fmla="*/ 98 h 200"/>
                  <a:gd name="T18" fmla="*/ 0 w 124"/>
                  <a:gd name="T19" fmla="*/ 76 h 200"/>
                  <a:gd name="T20" fmla="*/ 17 w 124"/>
                  <a:gd name="T21" fmla="*/ 76 h 200"/>
                  <a:gd name="T22" fmla="*/ 17 w 124"/>
                  <a:gd name="T23" fmla="*/ 98 h 200"/>
                  <a:gd name="T24" fmla="*/ 30 w 124"/>
                  <a:gd name="T25" fmla="*/ 130 h 200"/>
                  <a:gd name="T26" fmla="*/ 62 w 124"/>
                  <a:gd name="T27" fmla="*/ 144 h 200"/>
                  <a:gd name="T28" fmla="*/ 94 w 124"/>
                  <a:gd name="T29" fmla="*/ 130 h 200"/>
                  <a:gd name="T30" fmla="*/ 105 w 124"/>
                  <a:gd name="T31" fmla="*/ 98 h 200"/>
                  <a:gd name="T32" fmla="*/ 105 w 124"/>
                  <a:gd name="T33" fmla="*/ 76 h 200"/>
                  <a:gd name="T34" fmla="*/ 124 w 124"/>
                  <a:gd name="T35" fmla="*/ 76 h 200"/>
                  <a:gd name="T36" fmla="*/ 124 w 124"/>
                  <a:gd name="T37" fmla="*/ 98 h 200"/>
                  <a:gd name="T38" fmla="*/ 70 w 124"/>
                  <a:gd name="T39" fmla="*/ 160 h 200"/>
                  <a:gd name="T40" fmla="*/ 63 w 124"/>
                  <a:gd name="T41" fmla="*/ 132 h 200"/>
                  <a:gd name="T42" fmla="*/ 29 w 124"/>
                  <a:gd name="T43" fmla="*/ 97 h 200"/>
                  <a:gd name="T44" fmla="*/ 29 w 124"/>
                  <a:gd name="T45" fmla="*/ 88 h 200"/>
                  <a:gd name="T46" fmla="*/ 77 w 124"/>
                  <a:gd name="T47" fmla="*/ 88 h 200"/>
                  <a:gd name="T48" fmla="*/ 77 w 124"/>
                  <a:gd name="T49" fmla="*/ 80 h 200"/>
                  <a:gd name="T50" fmla="*/ 29 w 124"/>
                  <a:gd name="T51" fmla="*/ 80 h 200"/>
                  <a:gd name="T52" fmla="*/ 29 w 124"/>
                  <a:gd name="T53" fmla="*/ 64 h 200"/>
                  <a:gd name="T54" fmla="*/ 77 w 124"/>
                  <a:gd name="T55" fmla="*/ 64 h 200"/>
                  <a:gd name="T56" fmla="*/ 77 w 124"/>
                  <a:gd name="T57" fmla="*/ 56 h 200"/>
                  <a:gd name="T58" fmla="*/ 29 w 124"/>
                  <a:gd name="T59" fmla="*/ 56 h 200"/>
                  <a:gd name="T60" fmla="*/ 29 w 124"/>
                  <a:gd name="T61" fmla="*/ 44 h 200"/>
                  <a:gd name="T62" fmla="*/ 77 w 124"/>
                  <a:gd name="T63" fmla="*/ 44 h 200"/>
                  <a:gd name="T64" fmla="*/ 77 w 124"/>
                  <a:gd name="T65" fmla="*/ 36 h 200"/>
                  <a:gd name="T66" fmla="*/ 29 w 124"/>
                  <a:gd name="T67" fmla="*/ 36 h 200"/>
                  <a:gd name="T68" fmla="*/ 63 w 124"/>
                  <a:gd name="T69" fmla="*/ 0 h 200"/>
                  <a:gd name="T70" fmla="*/ 97 w 124"/>
                  <a:gd name="T71" fmla="*/ 36 h 200"/>
                  <a:gd name="T72" fmla="*/ 97 w 124"/>
                  <a:gd name="T73" fmla="*/ 97 h 200"/>
                  <a:gd name="T74" fmla="*/ 63 w 124"/>
                  <a:gd name="T75" fmla="*/ 13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200">
                    <a:moveTo>
                      <a:pt x="70" y="160"/>
                    </a:moveTo>
                    <a:cubicBezTo>
                      <a:pt x="70" y="184"/>
                      <a:pt x="70" y="184"/>
                      <a:pt x="70" y="184"/>
                    </a:cubicBezTo>
                    <a:cubicBezTo>
                      <a:pt x="97" y="184"/>
                      <a:pt x="97" y="184"/>
                      <a:pt x="97" y="184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25" y="200"/>
                      <a:pt x="25" y="200"/>
                      <a:pt x="25" y="200"/>
                    </a:cubicBezTo>
                    <a:cubicBezTo>
                      <a:pt x="25" y="184"/>
                      <a:pt x="25" y="184"/>
                      <a:pt x="25" y="184"/>
                    </a:cubicBezTo>
                    <a:cubicBezTo>
                      <a:pt x="53" y="184"/>
                      <a:pt x="53" y="184"/>
                      <a:pt x="53" y="184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23" y="156"/>
                      <a:pt x="0" y="130"/>
                      <a:pt x="0" y="9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111"/>
                      <a:pt x="22" y="122"/>
                      <a:pt x="30" y="130"/>
                    </a:cubicBezTo>
                    <a:cubicBezTo>
                      <a:pt x="38" y="139"/>
                      <a:pt x="49" y="144"/>
                      <a:pt x="62" y="144"/>
                    </a:cubicBezTo>
                    <a:cubicBezTo>
                      <a:pt x="75" y="144"/>
                      <a:pt x="86" y="139"/>
                      <a:pt x="94" y="130"/>
                    </a:cubicBezTo>
                    <a:cubicBezTo>
                      <a:pt x="102" y="122"/>
                      <a:pt x="105" y="111"/>
                      <a:pt x="105" y="98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130"/>
                      <a:pt x="100" y="156"/>
                      <a:pt x="70" y="160"/>
                    </a:cubicBezTo>
                    <a:close/>
                    <a:moveTo>
                      <a:pt x="63" y="132"/>
                    </a:moveTo>
                    <a:cubicBezTo>
                      <a:pt x="45" y="132"/>
                      <a:pt x="29" y="116"/>
                      <a:pt x="29" y="9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17"/>
                      <a:pt x="46" y="0"/>
                      <a:pt x="63" y="0"/>
                    </a:cubicBezTo>
                    <a:cubicBezTo>
                      <a:pt x="82" y="0"/>
                      <a:pt x="97" y="16"/>
                      <a:pt x="97" y="36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7" y="116"/>
                      <a:pt x="82" y="132"/>
                      <a:pt x="63" y="1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102"/>
              <p:cNvSpPr>
                <a:spLocks noEditPoints="1"/>
              </p:cNvSpPr>
              <p:nvPr userDrawn="1"/>
            </p:nvSpPr>
            <p:spPr bwMode="auto">
              <a:xfrm rot="2445294">
                <a:off x="6285605" y="2202951"/>
                <a:ext cx="800036" cy="801727"/>
              </a:xfrm>
              <a:custGeom>
                <a:avLst/>
                <a:gdLst>
                  <a:gd name="T0" fmla="*/ 176 w 200"/>
                  <a:gd name="T1" fmla="*/ 0 h 200"/>
                  <a:gd name="T2" fmla="*/ 24 w 200"/>
                  <a:gd name="T3" fmla="*/ 0 h 200"/>
                  <a:gd name="T4" fmla="*/ 0 w 200"/>
                  <a:gd name="T5" fmla="*/ 24 h 200"/>
                  <a:gd name="T6" fmla="*/ 0 w 200"/>
                  <a:gd name="T7" fmla="*/ 200 h 200"/>
                  <a:gd name="T8" fmla="*/ 200 w 200"/>
                  <a:gd name="T9" fmla="*/ 200 h 200"/>
                  <a:gd name="T10" fmla="*/ 200 w 200"/>
                  <a:gd name="T11" fmla="*/ 24 h 200"/>
                  <a:gd name="T12" fmla="*/ 176 w 200"/>
                  <a:gd name="T13" fmla="*/ 0 h 200"/>
                  <a:gd name="T14" fmla="*/ 116 w 200"/>
                  <a:gd name="T15" fmla="*/ 16 h 200"/>
                  <a:gd name="T16" fmla="*/ 128 w 200"/>
                  <a:gd name="T17" fmla="*/ 28 h 200"/>
                  <a:gd name="T18" fmla="*/ 116 w 200"/>
                  <a:gd name="T19" fmla="*/ 40 h 200"/>
                  <a:gd name="T20" fmla="*/ 104 w 200"/>
                  <a:gd name="T21" fmla="*/ 28 h 200"/>
                  <a:gd name="T22" fmla="*/ 116 w 200"/>
                  <a:gd name="T23" fmla="*/ 16 h 200"/>
                  <a:gd name="T24" fmla="*/ 76 w 200"/>
                  <a:gd name="T25" fmla="*/ 16 h 200"/>
                  <a:gd name="T26" fmla="*/ 88 w 200"/>
                  <a:gd name="T27" fmla="*/ 28 h 200"/>
                  <a:gd name="T28" fmla="*/ 76 w 200"/>
                  <a:gd name="T29" fmla="*/ 40 h 200"/>
                  <a:gd name="T30" fmla="*/ 64 w 200"/>
                  <a:gd name="T31" fmla="*/ 28 h 200"/>
                  <a:gd name="T32" fmla="*/ 76 w 200"/>
                  <a:gd name="T33" fmla="*/ 16 h 200"/>
                  <a:gd name="T34" fmla="*/ 36 w 200"/>
                  <a:gd name="T35" fmla="*/ 16 h 200"/>
                  <a:gd name="T36" fmla="*/ 48 w 200"/>
                  <a:gd name="T37" fmla="*/ 28 h 200"/>
                  <a:gd name="T38" fmla="*/ 36 w 200"/>
                  <a:gd name="T39" fmla="*/ 40 h 200"/>
                  <a:gd name="T40" fmla="*/ 24 w 200"/>
                  <a:gd name="T41" fmla="*/ 28 h 200"/>
                  <a:gd name="T42" fmla="*/ 36 w 200"/>
                  <a:gd name="T43" fmla="*/ 16 h 200"/>
                  <a:gd name="T44" fmla="*/ 184 w 200"/>
                  <a:gd name="T45" fmla="*/ 184 h 200"/>
                  <a:gd name="T46" fmla="*/ 16 w 200"/>
                  <a:gd name="T47" fmla="*/ 184 h 200"/>
                  <a:gd name="T48" fmla="*/ 16 w 200"/>
                  <a:gd name="T49" fmla="*/ 56 h 200"/>
                  <a:gd name="T50" fmla="*/ 184 w 200"/>
                  <a:gd name="T51" fmla="*/ 56 h 200"/>
                  <a:gd name="T52" fmla="*/ 184 w 200"/>
                  <a:gd name="T53" fmla="*/ 18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0" h="200">
                    <a:moveTo>
                      <a:pt x="176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4"/>
                      <a:pt x="200" y="24"/>
                      <a:pt x="200" y="24"/>
                    </a:cubicBezTo>
                    <a:cubicBezTo>
                      <a:pt x="200" y="11"/>
                      <a:pt x="189" y="0"/>
                      <a:pt x="176" y="0"/>
                    </a:cubicBezTo>
                    <a:close/>
                    <a:moveTo>
                      <a:pt x="116" y="16"/>
                    </a:moveTo>
                    <a:cubicBezTo>
                      <a:pt x="123" y="16"/>
                      <a:pt x="128" y="22"/>
                      <a:pt x="128" y="28"/>
                    </a:cubicBezTo>
                    <a:cubicBezTo>
                      <a:pt x="128" y="35"/>
                      <a:pt x="123" y="40"/>
                      <a:pt x="116" y="40"/>
                    </a:cubicBezTo>
                    <a:cubicBezTo>
                      <a:pt x="110" y="40"/>
                      <a:pt x="104" y="35"/>
                      <a:pt x="104" y="28"/>
                    </a:cubicBezTo>
                    <a:cubicBezTo>
                      <a:pt x="104" y="22"/>
                      <a:pt x="110" y="16"/>
                      <a:pt x="116" y="16"/>
                    </a:cubicBezTo>
                    <a:close/>
                    <a:moveTo>
                      <a:pt x="76" y="16"/>
                    </a:moveTo>
                    <a:cubicBezTo>
                      <a:pt x="83" y="16"/>
                      <a:pt x="88" y="22"/>
                      <a:pt x="88" y="28"/>
                    </a:cubicBezTo>
                    <a:cubicBezTo>
                      <a:pt x="88" y="35"/>
                      <a:pt x="83" y="40"/>
                      <a:pt x="76" y="40"/>
                    </a:cubicBezTo>
                    <a:cubicBezTo>
                      <a:pt x="70" y="40"/>
                      <a:pt x="64" y="35"/>
                      <a:pt x="64" y="28"/>
                    </a:cubicBezTo>
                    <a:cubicBezTo>
                      <a:pt x="64" y="22"/>
                      <a:pt x="70" y="16"/>
                      <a:pt x="76" y="16"/>
                    </a:cubicBezTo>
                    <a:close/>
                    <a:moveTo>
                      <a:pt x="36" y="16"/>
                    </a:moveTo>
                    <a:cubicBezTo>
                      <a:pt x="43" y="16"/>
                      <a:pt x="48" y="22"/>
                      <a:pt x="48" y="28"/>
                    </a:cubicBezTo>
                    <a:cubicBezTo>
                      <a:pt x="48" y="35"/>
                      <a:pt x="43" y="40"/>
                      <a:pt x="36" y="40"/>
                    </a:cubicBezTo>
                    <a:cubicBezTo>
                      <a:pt x="30" y="40"/>
                      <a:pt x="24" y="35"/>
                      <a:pt x="24" y="28"/>
                    </a:cubicBezTo>
                    <a:cubicBezTo>
                      <a:pt x="24" y="22"/>
                      <a:pt x="30" y="16"/>
                      <a:pt x="36" y="16"/>
                    </a:cubicBezTo>
                    <a:close/>
                    <a:moveTo>
                      <a:pt x="184" y="184"/>
                    </a:move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84" y="56"/>
                      <a:pt x="184" y="56"/>
                      <a:pt x="184" y="56"/>
                    </a:cubicBezTo>
                    <a:lnTo>
                      <a:pt x="184" y="1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108"/>
              <p:cNvSpPr>
                <a:spLocks noEditPoints="1"/>
              </p:cNvSpPr>
              <p:nvPr userDrawn="1"/>
            </p:nvSpPr>
            <p:spPr bwMode="auto">
              <a:xfrm rot="20655417">
                <a:off x="5688269" y="3986107"/>
                <a:ext cx="720725" cy="708025"/>
              </a:xfrm>
              <a:custGeom>
                <a:avLst/>
                <a:gdLst>
                  <a:gd name="T0" fmla="*/ 123 w 192"/>
                  <a:gd name="T1" fmla="*/ 175 h 188"/>
                  <a:gd name="T2" fmla="*/ 123 w 192"/>
                  <a:gd name="T3" fmla="*/ 148 h 188"/>
                  <a:gd name="T4" fmla="*/ 68 w 192"/>
                  <a:gd name="T5" fmla="*/ 149 h 188"/>
                  <a:gd name="T6" fmla="*/ 68 w 192"/>
                  <a:gd name="T7" fmla="*/ 176 h 188"/>
                  <a:gd name="T8" fmla="*/ 56 w 192"/>
                  <a:gd name="T9" fmla="*/ 182 h 188"/>
                  <a:gd name="T10" fmla="*/ 60 w 192"/>
                  <a:gd name="T11" fmla="*/ 188 h 188"/>
                  <a:gd name="T12" fmla="*/ 130 w 192"/>
                  <a:gd name="T13" fmla="*/ 188 h 188"/>
                  <a:gd name="T14" fmla="*/ 135 w 192"/>
                  <a:gd name="T15" fmla="*/ 183 h 188"/>
                  <a:gd name="T16" fmla="*/ 123 w 192"/>
                  <a:gd name="T17" fmla="*/ 175 h 188"/>
                  <a:gd name="T18" fmla="*/ 173 w 192"/>
                  <a:gd name="T19" fmla="*/ 0 h 188"/>
                  <a:gd name="T20" fmla="*/ 18 w 192"/>
                  <a:gd name="T21" fmla="*/ 0 h 188"/>
                  <a:gd name="T22" fmla="*/ 0 w 192"/>
                  <a:gd name="T23" fmla="*/ 19 h 188"/>
                  <a:gd name="T24" fmla="*/ 0 w 192"/>
                  <a:gd name="T25" fmla="*/ 126 h 188"/>
                  <a:gd name="T26" fmla="*/ 18 w 192"/>
                  <a:gd name="T27" fmla="*/ 144 h 188"/>
                  <a:gd name="T28" fmla="*/ 173 w 192"/>
                  <a:gd name="T29" fmla="*/ 144 h 188"/>
                  <a:gd name="T30" fmla="*/ 192 w 192"/>
                  <a:gd name="T31" fmla="*/ 126 h 188"/>
                  <a:gd name="T32" fmla="*/ 192 w 192"/>
                  <a:gd name="T33" fmla="*/ 19 h 188"/>
                  <a:gd name="T34" fmla="*/ 173 w 192"/>
                  <a:gd name="T35" fmla="*/ 0 h 188"/>
                  <a:gd name="T36" fmla="*/ 180 w 192"/>
                  <a:gd name="T37" fmla="*/ 100 h 188"/>
                  <a:gd name="T38" fmla="*/ 167 w 192"/>
                  <a:gd name="T39" fmla="*/ 112 h 188"/>
                  <a:gd name="T40" fmla="*/ 24 w 192"/>
                  <a:gd name="T41" fmla="*/ 112 h 188"/>
                  <a:gd name="T42" fmla="*/ 11 w 192"/>
                  <a:gd name="T43" fmla="*/ 100 h 188"/>
                  <a:gd name="T44" fmla="*/ 11 w 192"/>
                  <a:gd name="T45" fmla="*/ 25 h 188"/>
                  <a:gd name="T46" fmla="*/ 24 w 192"/>
                  <a:gd name="T47" fmla="*/ 12 h 188"/>
                  <a:gd name="T48" fmla="*/ 167 w 192"/>
                  <a:gd name="T49" fmla="*/ 12 h 188"/>
                  <a:gd name="T50" fmla="*/ 180 w 192"/>
                  <a:gd name="T51" fmla="*/ 25 h 188"/>
                  <a:gd name="T52" fmla="*/ 180 w 192"/>
                  <a:gd name="T53" fmla="*/ 10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2" h="188">
                    <a:moveTo>
                      <a:pt x="123" y="175"/>
                    </a:moveTo>
                    <a:cubicBezTo>
                      <a:pt x="123" y="148"/>
                      <a:pt x="123" y="148"/>
                      <a:pt x="123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76"/>
                      <a:pt x="68" y="176"/>
                      <a:pt x="68" y="176"/>
                    </a:cubicBezTo>
                    <a:cubicBezTo>
                      <a:pt x="56" y="182"/>
                      <a:pt x="56" y="182"/>
                      <a:pt x="56" y="182"/>
                    </a:cubicBezTo>
                    <a:cubicBezTo>
                      <a:pt x="56" y="182"/>
                      <a:pt x="53" y="188"/>
                      <a:pt x="60" y="188"/>
                    </a:cubicBezTo>
                    <a:cubicBezTo>
                      <a:pt x="130" y="188"/>
                      <a:pt x="130" y="188"/>
                      <a:pt x="130" y="188"/>
                    </a:cubicBezTo>
                    <a:cubicBezTo>
                      <a:pt x="130" y="188"/>
                      <a:pt x="138" y="185"/>
                      <a:pt x="135" y="183"/>
                    </a:cubicBezTo>
                    <a:cubicBezTo>
                      <a:pt x="133" y="180"/>
                      <a:pt x="123" y="175"/>
                      <a:pt x="123" y="175"/>
                    </a:cubicBezTo>
                    <a:close/>
                    <a:moveTo>
                      <a:pt x="173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4"/>
                      <a:pt x="18" y="144"/>
                    </a:cubicBezTo>
                    <a:cubicBezTo>
                      <a:pt x="173" y="144"/>
                      <a:pt x="173" y="144"/>
                      <a:pt x="173" y="144"/>
                    </a:cubicBezTo>
                    <a:cubicBezTo>
                      <a:pt x="183" y="144"/>
                      <a:pt x="192" y="136"/>
                      <a:pt x="192" y="126"/>
                    </a:cubicBezTo>
                    <a:cubicBezTo>
                      <a:pt x="192" y="19"/>
                      <a:pt x="192" y="19"/>
                      <a:pt x="192" y="19"/>
                    </a:cubicBezTo>
                    <a:cubicBezTo>
                      <a:pt x="192" y="9"/>
                      <a:pt x="183" y="0"/>
                      <a:pt x="173" y="0"/>
                    </a:cubicBezTo>
                    <a:close/>
                    <a:moveTo>
                      <a:pt x="180" y="100"/>
                    </a:moveTo>
                    <a:cubicBezTo>
                      <a:pt x="180" y="107"/>
                      <a:pt x="174" y="112"/>
                      <a:pt x="167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17" y="112"/>
                      <a:pt x="11" y="107"/>
                      <a:pt x="11" y="10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18"/>
                      <a:pt x="17" y="12"/>
                      <a:pt x="24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74" y="12"/>
                      <a:pt x="180" y="18"/>
                      <a:pt x="180" y="25"/>
                    </a:cubicBezTo>
                    <a:lnTo>
                      <a:pt x="180" y="1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110"/>
              <p:cNvSpPr>
                <a:spLocks noEditPoints="1"/>
              </p:cNvSpPr>
              <p:nvPr userDrawn="1"/>
            </p:nvSpPr>
            <p:spPr bwMode="auto">
              <a:xfrm rot="20200010">
                <a:off x="5354529" y="1409754"/>
                <a:ext cx="750888" cy="738188"/>
              </a:xfrm>
              <a:custGeom>
                <a:avLst/>
                <a:gdLst>
                  <a:gd name="T0" fmla="*/ 69 w 473"/>
                  <a:gd name="T1" fmla="*/ 181 h 465"/>
                  <a:gd name="T2" fmla="*/ 10 w 473"/>
                  <a:gd name="T3" fmla="*/ 121 h 465"/>
                  <a:gd name="T4" fmla="*/ 10 w 473"/>
                  <a:gd name="T5" fmla="*/ 240 h 465"/>
                  <a:gd name="T6" fmla="*/ 69 w 473"/>
                  <a:gd name="T7" fmla="*/ 181 h 465"/>
                  <a:gd name="T8" fmla="*/ 464 w 473"/>
                  <a:gd name="T9" fmla="*/ 98 h 465"/>
                  <a:gd name="T10" fmla="*/ 445 w 473"/>
                  <a:gd name="T11" fmla="*/ 0 h 465"/>
                  <a:gd name="T12" fmla="*/ 0 w 473"/>
                  <a:gd name="T13" fmla="*/ 81 h 465"/>
                  <a:gd name="T14" fmla="*/ 85 w 473"/>
                  <a:gd name="T15" fmla="*/ 166 h 465"/>
                  <a:gd name="T16" fmla="*/ 464 w 473"/>
                  <a:gd name="T17" fmla="*/ 98 h 465"/>
                  <a:gd name="T18" fmla="*/ 414 w 473"/>
                  <a:gd name="T19" fmla="*/ 24 h 465"/>
                  <a:gd name="T20" fmla="*/ 440 w 473"/>
                  <a:gd name="T21" fmla="*/ 67 h 465"/>
                  <a:gd name="T22" fmla="*/ 443 w 473"/>
                  <a:gd name="T23" fmla="*/ 83 h 465"/>
                  <a:gd name="T24" fmla="*/ 388 w 473"/>
                  <a:gd name="T25" fmla="*/ 93 h 465"/>
                  <a:gd name="T26" fmla="*/ 355 w 473"/>
                  <a:gd name="T27" fmla="*/ 36 h 465"/>
                  <a:gd name="T28" fmla="*/ 414 w 473"/>
                  <a:gd name="T29" fmla="*/ 24 h 465"/>
                  <a:gd name="T30" fmla="*/ 291 w 473"/>
                  <a:gd name="T31" fmla="*/ 45 h 465"/>
                  <a:gd name="T32" fmla="*/ 324 w 473"/>
                  <a:gd name="T33" fmla="*/ 105 h 465"/>
                  <a:gd name="T34" fmla="*/ 265 w 473"/>
                  <a:gd name="T35" fmla="*/ 117 h 465"/>
                  <a:gd name="T36" fmla="*/ 232 w 473"/>
                  <a:gd name="T37" fmla="*/ 57 h 465"/>
                  <a:gd name="T38" fmla="*/ 291 w 473"/>
                  <a:gd name="T39" fmla="*/ 45 h 465"/>
                  <a:gd name="T40" fmla="*/ 171 w 473"/>
                  <a:gd name="T41" fmla="*/ 69 h 465"/>
                  <a:gd name="T42" fmla="*/ 204 w 473"/>
                  <a:gd name="T43" fmla="*/ 126 h 465"/>
                  <a:gd name="T44" fmla="*/ 144 w 473"/>
                  <a:gd name="T45" fmla="*/ 138 h 465"/>
                  <a:gd name="T46" fmla="*/ 109 w 473"/>
                  <a:gd name="T47" fmla="*/ 79 h 465"/>
                  <a:gd name="T48" fmla="*/ 171 w 473"/>
                  <a:gd name="T49" fmla="*/ 69 h 465"/>
                  <a:gd name="T50" fmla="*/ 97 w 473"/>
                  <a:gd name="T51" fmla="*/ 181 h 465"/>
                  <a:gd name="T52" fmla="*/ 10 w 473"/>
                  <a:gd name="T53" fmla="*/ 268 h 465"/>
                  <a:gd name="T54" fmla="*/ 10 w 473"/>
                  <a:gd name="T55" fmla="*/ 465 h 465"/>
                  <a:gd name="T56" fmla="*/ 473 w 473"/>
                  <a:gd name="T57" fmla="*/ 465 h 465"/>
                  <a:gd name="T58" fmla="*/ 473 w 473"/>
                  <a:gd name="T59" fmla="*/ 181 h 465"/>
                  <a:gd name="T60" fmla="*/ 97 w 473"/>
                  <a:gd name="T61" fmla="*/ 181 h 465"/>
                  <a:gd name="T62" fmla="*/ 376 w 473"/>
                  <a:gd name="T63" fmla="*/ 370 h 465"/>
                  <a:gd name="T64" fmla="*/ 111 w 473"/>
                  <a:gd name="T65" fmla="*/ 370 h 465"/>
                  <a:gd name="T66" fmla="*/ 111 w 473"/>
                  <a:gd name="T67" fmla="*/ 342 h 465"/>
                  <a:gd name="T68" fmla="*/ 376 w 473"/>
                  <a:gd name="T69" fmla="*/ 342 h 465"/>
                  <a:gd name="T70" fmla="*/ 376 w 473"/>
                  <a:gd name="T71" fmla="*/ 370 h 465"/>
                  <a:gd name="T72" fmla="*/ 376 w 473"/>
                  <a:gd name="T73" fmla="*/ 304 h 465"/>
                  <a:gd name="T74" fmla="*/ 111 w 473"/>
                  <a:gd name="T75" fmla="*/ 304 h 465"/>
                  <a:gd name="T76" fmla="*/ 111 w 473"/>
                  <a:gd name="T77" fmla="*/ 275 h 465"/>
                  <a:gd name="T78" fmla="*/ 376 w 473"/>
                  <a:gd name="T79" fmla="*/ 275 h 465"/>
                  <a:gd name="T80" fmla="*/ 376 w 473"/>
                  <a:gd name="T81" fmla="*/ 304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3" h="465">
                    <a:moveTo>
                      <a:pt x="69" y="181"/>
                    </a:moveTo>
                    <a:lnTo>
                      <a:pt x="10" y="121"/>
                    </a:lnTo>
                    <a:lnTo>
                      <a:pt x="10" y="240"/>
                    </a:lnTo>
                    <a:lnTo>
                      <a:pt x="69" y="181"/>
                    </a:lnTo>
                    <a:close/>
                    <a:moveTo>
                      <a:pt x="464" y="98"/>
                    </a:moveTo>
                    <a:lnTo>
                      <a:pt x="445" y="0"/>
                    </a:lnTo>
                    <a:lnTo>
                      <a:pt x="0" y="81"/>
                    </a:lnTo>
                    <a:lnTo>
                      <a:pt x="85" y="166"/>
                    </a:lnTo>
                    <a:lnTo>
                      <a:pt x="464" y="98"/>
                    </a:lnTo>
                    <a:close/>
                    <a:moveTo>
                      <a:pt x="414" y="24"/>
                    </a:moveTo>
                    <a:lnTo>
                      <a:pt x="440" y="67"/>
                    </a:lnTo>
                    <a:lnTo>
                      <a:pt x="443" y="83"/>
                    </a:lnTo>
                    <a:lnTo>
                      <a:pt x="388" y="93"/>
                    </a:lnTo>
                    <a:lnTo>
                      <a:pt x="355" y="36"/>
                    </a:lnTo>
                    <a:lnTo>
                      <a:pt x="414" y="24"/>
                    </a:lnTo>
                    <a:close/>
                    <a:moveTo>
                      <a:pt x="291" y="45"/>
                    </a:moveTo>
                    <a:lnTo>
                      <a:pt x="324" y="105"/>
                    </a:lnTo>
                    <a:lnTo>
                      <a:pt x="265" y="117"/>
                    </a:lnTo>
                    <a:lnTo>
                      <a:pt x="232" y="57"/>
                    </a:lnTo>
                    <a:lnTo>
                      <a:pt x="291" y="45"/>
                    </a:lnTo>
                    <a:close/>
                    <a:moveTo>
                      <a:pt x="171" y="69"/>
                    </a:moveTo>
                    <a:lnTo>
                      <a:pt x="204" y="126"/>
                    </a:lnTo>
                    <a:lnTo>
                      <a:pt x="144" y="138"/>
                    </a:lnTo>
                    <a:lnTo>
                      <a:pt x="109" y="79"/>
                    </a:lnTo>
                    <a:lnTo>
                      <a:pt x="171" y="69"/>
                    </a:lnTo>
                    <a:close/>
                    <a:moveTo>
                      <a:pt x="97" y="181"/>
                    </a:moveTo>
                    <a:lnTo>
                      <a:pt x="10" y="268"/>
                    </a:lnTo>
                    <a:lnTo>
                      <a:pt x="10" y="465"/>
                    </a:lnTo>
                    <a:lnTo>
                      <a:pt x="473" y="465"/>
                    </a:lnTo>
                    <a:lnTo>
                      <a:pt x="473" y="181"/>
                    </a:lnTo>
                    <a:lnTo>
                      <a:pt x="97" y="181"/>
                    </a:lnTo>
                    <a:close/>
                    <a:moveTo>
                      <a:pt x="376" y="370"/>
                    </a:moveTo>
                    <a:lnTo>
                      <a:pt x="111" y="370"/>
                    </a:lnTo>
                    <a:lnTo>
                      <a:pt x="111" y="342"/>
                    </a:lnTo>
                    <a:lnTo>
                      <a:pt x="376" y="342"/>
                    </a:lnTo>
                    <a:lnTo>
                      <a:pt x="376" y="370"/>
                    </a:lnTo>
                    <a:close/>
                    <a:moveTo>
                      <a:pt x="376" y="304"/>
                    </a:moveTo>
                    <a:lnTo>
                      <a:pt x="111" y="304"/>
                    </a:lnTo>
                    <a:lnTo>
                      <a:pt x="111" y="275"/>
                    </a:lnTo>
                    <a:lnTo>
                      <a:pt x="376" y="275"/>
                    </a:lnTo>
                    <a:lnTo>
                      <a:pt x="376" y="3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112"/>
              <p:cNvSpPr>
                <a:spLocks noEditPoints="1"/>
              </p:cNvSpPr>
              <p:nvPr userDrawn="1"/>
            </p:nvSpPr>
            <p:spPr bwMode="auto">
              <a:xfrm rot="1680850">
                <a:off x="8323555" y="673025"/>
                <a:ext cx="750888" cy="747713"/>
              </a:xfrm>
              <a:custGeom>
                <a:avLst/>
                <a:gdLst>
                  <a:gd name="T0" fmla="*/ 12 w 200"/>
                  <a:gd name="T1" fmla="*/ 199 h 199"/>
                  <a:gd name="T2" fmla="*/ 0 w 200"/>
                  <a:gd name="T3" fmla="*/ 95 h 199"/>
                  <a:gd name="T4" fmla="*/ 0 w 200"/>
                  <a:gd name="T5" fmla="*/ 72 h 199"/>
                  <a:gd name="T6" fmla="*/ 100 w 200"/>
                  <a:gd name="T7" fmla="*/ 0 h 199"/>
                  <a:gd name="T8" fmla="*/ 200 w 200"/>
                  <a:gd name="T9" fmla="*/ 72 h 199"/>
                  <a:gd name="T10" fmla="*/ 200 w 200"/>
                  <a:gd name="T11" fmla="*/ 95 h 199"/>
                  <a:gd name="T12" fmla="*/ 188 w 200"/>
                  <a:gd name="T13" fmla="*/ 199 h 199"/>
                  <a:gd name="T14" fmla="*/ 180 w 200"/>
                  <a:gd name="T15" fmla="*/ 191 h 199"/>
                  <a:gd name="T16" fmla="*/ 100 w 200"/>
                  <a:gd name="T17" fmla="*/ 138 h 199"/>
                  <a:gd name="T18" fmla="*/ 21 w 200"/>
                  <a:gd name="T19" fmla="*/ 191 h 199"/>
                  <a:gd name="T20" fmla="*/ 148 w 200"/>
                  <a:gd name="T21" fmla="*/ 118 h 199"/>
                  <a:gd name="T22" fmla="*/ 52 w 200"/>
                  <a:gd name="T23" fmla="*/ 67 h 199"/>
                  <a:gd name="T24" fmla="*/ 79 w 200"/>
                  <a:gd name="T25" fmla="*/ 137 h 199"/>
                  <a:gd name="T26" fmla="*/ 121 w 200"/>
                  <a:gd name="T27" fmla="*/ 137 h 199"/>
                  <a:gd name="T28" fmla="*/ 71 w 200"/>
                  <a:gd name="T29" fmla="*/ 142 h 199"/>
                  <a:gd name="T30" fmla="*/ 8 w 200"/>
                  <a:gd name="T31" fmla="*/ 178 h 199"/>
                  <a:gd name="T32" fmla="*/ 186 w 200"/>
                  <a:gd name="T33" fmla="*/ 69 h 199"/>
                  <a:gd name="T34" fmla="*/ 14 w 200"/>
                  <a:gd name="T35" fmla="*/ 69 h 199"/>
                  <a:gd name="T36" fmla="*/ 8 w 200"/>
                  <a:gd name="T37" fmla="*/ 87 h 199"/>
                  <a:gd name="T38" fmla="*/ 16 w 200"/>
                  <a:gd name="T39" fmla="*/ 80 h 199"/>
                  <a:gd name="T40" fmla="*/ 100 w 200"/>
                  <a:gd name="T41" fmla="*/ 25 h 199"/>
                  <a:gd name="T42" fmla="*/ 184 w 200"/>
                  <a:gd name="T43" fmla="*/ 80 h 199"/>
                  <a:gd name="T44" fmla="*/ 192 w 200"/>
                  <a:gd name="T45" fmla="*/ 88 h 199"/>
                  <a:gd name="T46" fmla="*/ 192 w 200"/>
                  <a:gd name="T47" fmla="*/ 100 h 199"/>
                  <a:gd name="T48" fmla="*/ 192 w 200"/>
                  <a:gd name="T49" fmla="*/ 178 h 199"/>
                  <a:gd name="T50" fmla="*/ 68 w 200"/>
                  <a:gd name="T51" fmla="*/ 107 h 199"/>
                  <a:gd name="T52" fmla="*/ 132 w 200"/>
                  <a:gd name="T53" fmla="*/ 111 h 199"/>
                  <a:gd name="T54" fmla="*/ 68 w 200"/>
                  <a:gd name="T55" fmla="*/ 107 h 199"/>
                  <a:gd name="T56" fmla="*/ 132 w 200"/>
                  <a:gd name="T57" fmla="*/ 95 h 199"/>
                  <a:gd name="T58" fmla="*/ 68 w 200"/>
                  <a:gd name="T59" fmla="*/ 99 h 199"/>
                  <a:gd name="T60" fmla="*/ 68 w 200"/>
                  <a:gd name="T61" fmla="*/ 83 h 199"/>
                  <a:gd name="T62" fmla="*/ 132 w 200"/>
                  <a:gd name="T63" fmla="*/ 87 h 199"/>
                  <a:gd name="T64" fmla="*/ 68 w 200"/>
                  <a:gd name="T65" fmla="*/ 8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199">
                    <a:moveTo>
                      <a:pt x="188" y="199"/>
                    </a:moveTo>
                    <a:cubicBezTo>
                      <a:pt x="12" y="199"/>
                      <a:pt x="12" y="199"/>
                      <a:pt x="12" y="199"/>
                    </a:cubicBezTo>
                    <a:cubicBezTo>
                      <a:pt x="6" y="199"/>
                      <a:pt x="0" y="194"/>
                      <a:pt x="0" y="187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89"/>
                      <a:pt x="0" y="78"/>
                      <a:pt x="0" y="72"/>
                    </a:cubicBezTo>
                    <a:cubicBezTo>
                      <a:pt x="0" y="64"/>
                      <a:pt x="6" y="61"/>
                      <a:pt x="6" y="61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94" y="61"/>
                      <a:pt x="194" y="61"/>
                      <a:pt x="194" y="61"/>
                    </a:cubicBezTo>
                    <a:cubicBezTo>
                      <a:pt x="194" y="61"/>
                      <a:pt x="200" y="64"/>
                      <a:pt x="200" y="72"/>
                    </a:cubicBezTo>
                    <a:cubicBezTo>
                      <a:pt x="200" y="78"/>
                      <a:pt x="200" y="89"/>
                      <a:pt x="200" y="95"/>
                    </a:cubicBezTo>
                    <a:cubicBezTo>
                      <a:pt x="200" y="95"/>
                      <a:pt x="200" y="95"/>
                      <a:pt x="200" y="95"/>
                    </a:cubicBezTo>
                    <a:cubicBezTo>
                      <a:pt x="200" y="187"/>
                      <a:pt x="200" y="187"/>
                      <a:pt x="200" y="187"/>
                    </a:cubicBezTo>
                    <a:cubicBezTo>
                      <a:pt x="200" y="194"/>
                      <a:pt x="195" y="199"/>
                      <a:pt x="188" y="199"/>
                    </a:cubicBezTo>
                    <a:close/>
                    <a:moveTo>
                      <a:pt x="21" y="191"/>
                    </a:moveTo>
                    <a:cubicBezTo>
                      <a:pt x="180" y="191"/>
                      <a:pt x="180" y="191"/>
                      <a:pt x="180" y="191"/>
                    </a:cubicBezTo>
                    <a:cubicBezTo>
                      <a:pt x="183" y="191"/>
                      <a:pt x="185" y="190"/>
                      <a:pt x="187" y="189"/>
                    </a:cubicBezTo>
                    <a:cubicBezTo>
                      <a:pt x="100" y="138"/>
                      <a:pt x="100" y="138"/>
                      <a:pt x="100" y="138"/>
                    </a:cubicBezTo>
                    <a:cubicBezTo>
                      <a:pt x="13" y="189"/>
                      <a:pt x="13" y="189"/>
                      <a:pt x="13" y="189"/>
                    </a:cubicBezTo>
                    <a:cubicBezTo>
                      <a:pt x="15" y="190"/>
                      <a:pt x="18" y="191"/>
                      <a:pt x="21" y="191"/>
                    </a:cubicBezTo>
                    <a:close/>
                    <a:moveTo>
                      <a:pt x="121" y="137"/>
                    </a:moveTo>
                    <a:cubicBezTo>
                      <a:pt x="148" y="118"/>
                      <a:pt x="148" y="118"/>
                      <a:pt x="148" y="118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79" y="137"/>
                      <a:pt x="79" y="137"/>
                      <a:pt x="79" y="137"/>
                    </a:cubicBezTo>
                    <a:cubicBezTo>
                      <a:pt x="100" y="125"/>
                      <a:pt x="100" y="125"/>
                      <a:pt x="100" y="125"/>
                    </a:cubicBezTo>
                    <a:lnTo>
                      <a:pt x="121" y="137"/>
                    </a:lnTo>
                    <a:close/>
                    <a:moveTo>
                      <a:pt x="8" y="178"/>
                    </a:moveTo>
                    <a:cubicBezTo>
                      <a:pt x="71" y="142"/>
                      <a:pt x="71" y="142"/>
                      <a:pt x="71" y="142"/>
                    </a:cubicBezTo>
                    <a:cubicBezTo>
                      <a:pt x="8" y="99"/>
                      <a:pt x="8" y="99"/>
                      <a:pt x="8" y="99"/>
                    </a:cubicBezTo>
                    <a:lnTo>
                      <a:pt x="8" y="178"/>
                    </a:lnTo>
                    <a:close/>
                    <a:moveTo>
                      <a:pt x="192" y="80"/>
                    </a:moveTo>
                    <a:cubicBezTo>
                      <a:pt x="192" y="72"/>
                      <a:pt x="186" y="69"/>
                      <a:pt x="186" y="69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8" y="72"/>
                      <a:pt x="8" y="80"/>
                    </a:cubicBezTo>
                    <a:cubicBezTo>
                      <a:pt x="8" y="84"/>
                      <a:pt x="8" y="87"/>
                      <a:pt x="8" y="87"/>
                    </a:cubicBez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88"/>
                      <a:pt x="16" y="83"/>
                      <a:pt x="16" y="80"/>
                    </a:cubicBezTo>
                    <a:cubicBezTo>
                      <a:pt x="16" y="75"/>
                      <a:pt x="21" y="73"/>
                      <a:pt x="21" y="73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79" y="73"/>
                      <a:pt x="179" y="73"/>
                      <a:pt x="179" y="73"/>
                    </a:cubicBezTo>
                    <a:cubicBezTo>
                      <a:pt x="179" y="73"/>
                      <a:pt x="184" y="75"/>
                      <a:pt x="184" y="80"/>
                    </a:cubicBezTo>
                    <a:cubicBezTo>
                      <a:pt x="184" y="83"/>
                      <a:pt x="184" y="89"/>
                      <a:pt x="184" y="93"/>
                    </a:cubicBezTo>
                    <a:cubicBezTo>
                      <a:pt x="192" y="88"/>
                      <a:pt x="192" y="88"/>
                      <a:pt x="192" y="88"/>
                    </a:cubicBezTo>
                    <a:cubicBezTo>
                      <a:pt x="192" y="88"/>
                      <a:pt x="192" y="81"/>
                      <a:pt x="192" y="80"/>
                    </a:cubicBezTo>
                    <a:close/>
                    <a:moveTo>
                      <a:pt x="192" y="100"/>
                    </a:moveTo>
                    <a:cubicBezTo>
                      <a:pt x="130" y="142"/>
                      <a:pt x="130" y="142"/>
                      <a:pt x="130" y="142"/>
                    </a:cubicBezTo>
                    <a:cubicBezTo>
                      <a:pt x="192" y="178"/>
                      <a:pt x="192" y="178"/>
                      <a:pt x="192" y="178"/>
                    </a:cubicBezTo>
                    <a:lnTo>
                      <a:pt x="192" y="100"/>
                    </a:lnTo>
                    <a:close/>
                    <a:moveTo>
                      <a:pt x="68" y="107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11"/>
                      <a:pt x="132" y="111"/>
                      <a:pt x="132" y="111"/>
                    </a:cubicBezTo>
                    <a:cubicBezTo>
                      <a:pt x="68" y="111"/>
                      <a:pt x="68" y="111"/>
                      <a:pt x="68" y="111"/>
                    </a:cubicBezTo>
                    <a:lnTo>
                      <a:pt x="68" y="107"/>
                    </a:lnTo>
                    <a:close/>
                    <a:moveTo>
                      <a:pt x="68" y="95"/>
                    </a:move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9"/>
                      <a:pt x="132" y="99"/>
                      <a:pt x="132" y="99"/>
                    </a:cubicBezTo>
                    <a:cubicBezTo>
                      <a:pt x="68" y="99"/>
                      <a:pt x="68" y="99"/>
                      <a:pt x="68" y="99"/>
                    </a:cubicBezTo>
                    <a:lnTo>
                      <a:pt x="68" y="95"/>
                    </a:lnTo>
                    <a:close/>
                    <a:moveTo>
                      <a:pt x="68" y="83"/>
                    </a:moveTo>
                    <a:cubicBezTo>
                      <a:pt x="132" y="83"/>
                      <a:pt x="132" y="83"/>
                      <a:pt x="132" y="83"/>
                    </a:cubicBezTo>
                    <a:cubicBezTo>
                      <a:pt x="132" y="87"/>
                      <a:pt x="132" y="87"/>
                      <a:pt x="132" y="87"/>
                    </a:cubicBezTo>
                    <a:cubicBezTo>
                      <a:pt x="68" y="87"/>
                      <a:pt x="68" y="87"/>
                      <a:pt x="68" y="87"/>
                    </a:cubicBezTo>
                    <a:lnTo>
                      <a:pt x="68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113"/>
              <p:cNvSpPr>
                <a:spLocks noEditPoints="1"/>
              </p:cNvSpPr>
              <p:nvPr userDrawn="1"/>
            </p:nvSpPr>
            <p:spPr bwMode="auto">
              <a:xfrm>
                <a:off x="6174802" y="711460"/>
                <a:ext cx="601663" cy="752475"/>
              </a:xfrm>
              <a:custGeom>
                <a:avLst/>
                <a:gdLst>
                  <a:gd name="T0" fmla="*/ 143 w 160"/>
                  <a:gd name="T1" fmla="*/ 0 h 200"/>
                  <a:gd name="T2" fmla="*/ 16 w 160"/>
                  <a:gd name="T3" fmla="*/ 0 h 200"/>
                  <a:gd name="T4" fmla="*/ 0 w 160"/>
                  <a:gd name="T5" fmla="*/ 17 h 200"/>
                  <a:gd name="T6" fmla="*/ 0 w 160"/>
                  <a:gd name="T7" fmla="*/ 183 h 200"/>
                  <a:gd name="T8" fmla="*/ 16 w 160"/>
                  <a:gd name="T9" fmla="*/ 200 h 200"/>
                  <a:gd name="T10" fmla="*/ 143 w 160"/>
                  <a:gd name="T11" fmla="*/ 200 h 200"/>
                  <a:gd name="T12" fmla="*/ 160 w 160"/>
                  <a:gd name="T13" fmla="*/ 183 h 200"/>
                  <a:gd name="T14" fmla="*/ 160 w 160"/>
                  <a:gd name="T15" fmla="*/ 17 h 200"/>
                  <a:gd name="T16" fmla="*/ 143 w 160"/>
                  <a:gd name="T17" fmla="*/ 0 h 200"/>
                  <a:gd name="T18" fmla="*/ 78 w 160"/>
                  <a:gd name="T19" fmla="*/ 193 h 200"/>
                  <a:gd name="T20" fmla="*/ 68 w 160"/>
                  <a:gd name="T21" fmla="*/ 183 h 200"/>
                  <a:gd name="T22" fmla="*/ 78 w 160"/>
                  <a:gd name="T23" fmla="*/ 173 h 200"/>
                  <a:gd name="T24" fmla="*/ 88 w 160"/>
                  <a:gd name="T25" fmla="*/ 183 h 200"/>
                  <a:gd name="T26" fmla="*/ 78 w 160"/>
                  <a:gd name="T27" fmla="*/ 193 h 200"/>
                  <a:gd name="T28" fmla="*/ 148 w 160"/>
                  <a:gd name="T29" fmla="*/ 164 h 200"/>
                  <a:gd name="T30" fmla="*/ 12 w 160"/>
                  <a:gd name="T31" fmla="*/ 164 h 200"/>
                  <a:gd name="T32" fmla="*/ 12 w 160"/>
                  <a:gd name="T33" fmla="*/ 12 h 200"/>
                  <a:gd name="T34" fmla="*/ 148 w 160"/>
                  <a:gd name="T35" fmla="*/ 12 h 200"/>
                  <a:gd name="T36" fmla="*/ 148 w 160"/>
                  <a:gd name="T37" fmla="*/ 164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0" h="200">
                    <a:moveTo>
                      <a:pt x="143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7"/>
                    </a:cubicBezTo>
                    <a:cubicBezTo>
                      <a:pt x="0" y="183"/>
                      <a:pt x="0" y="183"/>
                      <a:pt x="0" y="183"/>
                    </a:cubicBezTo>
                    <a:cubicBezTo>
                      <a:pt x="0" y="192"/>
                      <a:pt x="7" y="200"/>
                      <a:pt x="16" y="200"/>
                    </a:cubicBezTo>
                    <a:cubicBezTo>
                      <a:pt x="143" y="200"/>
                      <a:pt x="143" y="200"/>
                      <a:pt x="143" y="200"/>
                    </a:cubicBezTo>
                    <a:cubicBezTo>
                      <a:pt x="152" y="200"/>
                      <a:pt x="160" y="192"/>
                      <a:pt x="160" y="183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7"/>
                      <a:pt x="152" y="0"/>
                      <a:pt x="143" y="0"/>
                    </a:cubicBezTo>
                    <a:moveTo>
                      <a:pt x="78" y="193"/>
                    </a:moveTo>
                    <a:cubicBezTo>
                      <a:pt x="73" y="193"/>
                      <a:pt x="68" y="188"/>
                      <a:pt x="68" y="183"/>
                    </a:cubicBezTo>
                    <a:cubicBezTo>
                      <a:pt x="68" y="177"/>
                      <a:pt x="73" y="173"/>
                      <a:pt x="78" y="173"/>
                    </a:cubicBezTo>
                    <a:cubicBezTo>
                      <a:pt x="84" y="173"/>
                      <a:pt x="88" y="177"/>
                      <a:pt x="88" y="183"/>
                    </a:cubicBezTo>
                    <a:cubicBezTo>
                      <a:pt x="88" y="188"/>
                      <a:pt x="84" y="193"/>
                      <a:pt x="78" y="193"/>
                    </a:cubicBezTo>
                    <a:moveTo>
                      <a:pt x="148" y="164"/>
                    </a:moveTo>
                    <a:cubicBezTo>
                      <a:pt x="12" y="164"/>
                      <a:pt x="12" y="164"/>
                      <a:pt x="12" y="16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8" y="12"/>
                      <a:pt x="148" y="12"/>
                      <a:pt x="148" y="12"/>
                    </a:cubicBezTo>
                    <a:lnTo>
                      <a:pt x="148" y="1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114"/>
              <p:cNvSpPr>
                <a:spLocks noEditPoints="1"/>
              </p:cNvSpPr>
              <p:nvPr userDrawn="1"/>
            </p:nvSpPr>
            <p:spPr bwMode="auto">
              <a:xfrm rot="4669559">
                <a:off x="7030746" y="638312"/>
                <a:ext cx="742950" cy="744538"/>
              </a:xfrm>
              <a:custGeom>
                <a:avLst/>
                <a:gdLst>
                  <a:gd name="T0" fmla="*/ 195 w 198"/>
                  <a:gd name="T1" fmla="*/ 46 h 198"/>
                  <a:gd name="T2" fmla="*/ 152 w 198"/>
                  <a:gd name="T3" fmla="*/ 4 h 198"/>
                  <a:gd name="T4" fmla="*/ 3 w 198"/>
                  <a:gd name="T5" fmla="*/ 152 h 198"/>
                  <a:gd name="T6" fmla="*/ 46 w 198"/>
                  <a:gd name="T7" fmla="*/ 195 h 198"/>
                  <a:gd name="T8" fmla="*/ 60 w 198"/>
                  <a:gd name="T9" fmla="*/ 195 h 198"/>
                  <a:gd name="T10" fmla="*/ 113 w 198"/>
                  <a:gd name="T11" fmla="*/ 142 h 198"/>
                  <a:gd name="T12" fmla="*/ 112 w 198"/>
                  <a:gd name="T13" fmla="*/ 112 h 198"/>
                  <a:gd name="T14" fmla="*/ 139 w 198"/>
                  <a:gd name="T15" fmla="*/ 115 h 198"/>
                  <a:gd name="T16" fmla="*/ 195 w 198"/>
                  <a:gd name="T17" fmla="*/ 60 h 198"/>
                  <a:gd name="T18" fmla="*/ 195 w 198"/>
                  <a:gd name="T19" fmla="*/ 46 h 198"/>
                  <a:gd name="T20" fmla="*/ 92 w 198"/>
                  <a:gd name="T21" fmla="*/ 142 h 198"/>
                  <a:gd name="T22" fmla="*/ 63 w 198"/>
                  <a:gd name="T23" fmla="*/ 172 h 198"/>
                  <a:gd name="T24" fmla="*/ 43 w 198"/>
                  <a:gd name="T25" fmla="*/ 172 h 198"/>
                  <a:gd name="T26" fmla="*/ 33 w 198"/>
                  <a:gd name="T27" fmla="*/ 162 h 198"/>
                  <a:gd name="T28" fmla="*/ 33 w 198"/>
                  <a:gd name="T29" fmla="*/ 142 h 198"/>
                  <a:gd name="T30" fmla="*/ 63 w 198"/>
                  <a:gd name="T31" fmla="*/ 112 h 198"/>
                  <a:gd name="T32" fmla="*/ 83 w 198"/>
                  <a:gd name="T33" fmla="*/ 112 h 198"/>
                  <a:gd name="T34" fmla="*/ 92 w 198"/>
                  <a:gd name="T35" fmla="*/ 122 h 198"/>
                  <a:gd name="T36" fmla="*/ 92 w 198"/>
                  <a:gd name="T37" fmla="*/ 142 h 198"/>
                  <a:gd name="T38" fmla="*/ 172 w 198"/>
                  <a:gd name="T39" fmla="*/ 63 h 198"/>
                  <a:gd name="T40" fmla="*/ 142 w 198"/>
                  <a:gd name="T41" fmla="*/ 93 h 198"/>
                  <a:gd name="T42" fmla="*/ 122 w 198"/>
                  <a:gd name="T43" fmla="*/ 93 h 198"/>
                  <a:gd name="T44" fmla="*/ 112 w 198"/>
                  <a:gd name="T45" fmla="*/ 83 h 198"/>
                  <a:gd name="T46" fmla="*/ 112 w 198"/>
                  <a:gd name="T47" fmla="*/ 63 h 198"/>
                  <a:gd name="T48" fmla="*/ 142 w 198"/>
                  <a:gd name="T49" fmla="*/ 33 h 198"/>
                  <a:gd name="T50" fmla="*/ 162 w 198"/>
                  <a:gd name="T51" fmla="*/ 33 h 198"/>
                  <a:gd name="T52" fmla="*/ 172 w 198"/>
                  <a:gd name="T53" fmla="*/ 43 h 198"/>
                  <a:gd name="T54" fmla="*/ 172 w 198"/>
                  <a:gd name="T55" fmla="*/ 63 h 198"/>
                  <a:gd name="T56" fmla="*/ 31 w 198"/>
                  <a:gd name="T57" fmla="*/ 91 h 198"/>
                  <a:gd name="T58" fmla="*/ 44 w 198"/>
                  <a:gd name="T59" fmla="*/ 83 h 198"/>
                  <a:gd name="T60" fmla="*/ 30 w 198"/>
                  <a:gd name="T61" fmla="*/ 74 h 198"/>
                  <a:gd name="T62" fmla="*/ 14 w 198"/>
                  <a:gd name="T63" fmla="*/ 91 h 198"/>
                  <a:gd name="T64" fmla="*/ 0 w 198"/>
                  <a:gd name="T65" fmla="*/ 148 h 198"/>
                  <a:gd name="T66" fmla="*/ 26 w 198"/>
                  <a:gd name="T67" fmla="*/ 122 h 198"/>
                  <a:gd name="T68" fmla="*/ 31 w 198"/>
                  <a:gd name="T69" fmla="*/ 91 h 198"/>
                  <a:gd name="T70" fmla="*/ 83 w 198"/>
                  <a:gd name="T71" fmla="*/ 45 h 198"/>
                  <a:gd name="T72" fmla="*/ 91 w 198"/>
                  <a:gd name="T73" fmla="*/ 31 h 198"/>
                  <a:gd name="T74" fmla="*/ 122 w 198"/>
                  <a:gd name="T75" fmla="*/ 27 h 198"/>
                  <a:gd name="T76" fmla="*/ 148 w 198"/>
                  <a:gd name="T77" fmla="*/ 0 h 198"/>
                  <a:gd name="T78" fmla="*/ 91 w 198"/>
                  <a:gd name="T79" fmla="*/ 14 h 198"/>
                  <a:gd name="T80" fmla="*/ 74 w 198"/>
                  <a:gd name="T81" fmla="*/ 30 h 198"/>
                  <a:gd name="T82" fmla="*/ 83 w 198"/>
                  <a:gd name="T83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" h="198">
                    <a:moveTo>
                      <a:pt x="195" y="46"/>
                    </a:moveTo>
                    <a:cubicBezTo>
                      <a:pt x="152" y="4"/>
                      <a:pt x="152" y="4"/>
                      <a:pt x="152" y="4"/>
                    </a:cubicBezTo>
                    <a:cubicBezTo>
                      <a:pt x="3" y="152"/>
                      <a:pt x="3" y="152"/>
                      <a:pt x="3" y="152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50" y="198"/>
                      <a:pt x="56" y="198"/>
                      <a:pt x="60" y="195"/>
                    </a:cubicBezTo>
                    <a:cubicBezTo>
                      <a:pt x="60" y="195"/>
                      <a:pt x="85" y="169"/>
                      <a:pt x="113" y="142"/>
                    </a:cubicBezTo>
                    <a:cubicBezTo>
                      <a:pt x="117" y="137"/>
                      <a:pt x="107" y="117"/>
                      <a:pt x="112" y="112"/>
                    </a:cubicBezTo>
                    <a:cubicBezTo>
                      <a:pt x="116" y="107"/>
                      <a:pt x="135" y="119"/>
                      <a:pt x="139" y="115"/>
                    </a:cubicBezTo>
                    <a:cubicBezTo>
                      <a:pt x="168" y="86"/>
                      <a:pt x="195" y="60"/>
                      <a:pt x="195" y="60"/>
                    </a:cubicBezTo>
                    <a:cubicBezTo>
                      <a:pt x="198" y="56"/>
                      <a:pt x="198" y="50"/>
                      <a:pt x="195" y="46"/>
                    </a:cubicBezTo>
                    <a:close/>
                    <a:moveTo>
                      <a:pt x="92" y="142"/>
                    </a:moveTo>
                    <a:cubicBezTo>
                      <a:pt x="63" y="172"/>
                      <a:pt x="63" y="172"/>
                      <a:pt x="63" y="172"/>
                    </a:cubicBezTo>
                    <a:cubicBezTo>
                      <a:pt x="57" y="177"/>
                      <a:pt x="48" y="177"/>
                      <a:pt x="43" y="17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28" y="156"/>
                      <a:pt x="28" y="148"/>
                      <a:pt x="33" y="142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68" y="107"/>
                      <a:pt x="77" y="107"/>
                      <a:pt x="83" y="112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98" y="128"/>
                      <a:pt x="98" y="137"/>
                      <a:pt x="92" y="142"/>
                    </a:cubicBezTo>
                    <a:close/>
                    <a:moveTo>
                      <a:pt x="172" y="63"/>
                    </a:moveTo>
                    <a:cubicBezTo>
                      <a:pt x="142" y="93"/>
                      <a:pt x="142" y="93"/>
                      <a:pt x="142" y="93"/>
                    </a:cubicBezTo>
                    <a:cubicBezTo>
                      <a:pt x="136" y="98"/>
                      <a:pt x="128" y="98"/>
                      <a:pt x="122" y="93"/>
                    </a:cubicBezTo>
                    <a:cubicBezTo>
                      <a:pt x="112" y="83"/>
                      <a:pt x="112" y="83"/>
                      <a:pt x="112" y="83"/>
                    </a:cubicBezTo>
                    <a:cubicBezTo>
                      <a:pt x="107" y="77"/>
                      <a:pt x="107" y="68"/>
                      <a:pt x="112" y="63"/>
                    </a:cubicBezTo>
                    <a:cubicBezTo>
                      <a:pt x="142" y="33"/>
                      <a:pt x="142" y="33"/>
                      <a:pt x="142" y="33"/>
                    </a:cubicBezTo>
                    <a:cubicBezTo>
                      <a:pt x="147" y="28"/>
                      <a:pt x="156" y="28"/>
                      <a:pt x="162" y="33"/>
                    </a:cubicBezTo>
                    <a:cubicBezTo>
                      <a:pt x="172" y="43"/>
                      <a:pt x="172" y="43"/>
                      <a:pt x="172" y="43"/>
                    </a:cubicBezTo>
                    <a:cubicBezTo>
                      <a:pt x="177" y="49"/>
                      <a:pt x="177" y="57"/>
                      <a:pt x="172" y="63"/>
                    </a:cubicBezTo>
                    <a:close/>
                    <a:moveTo>
                      <a:pt x="31" y="91"/>
                    </a:moveTo>
                    <a:cubicBezTo>
                      <a:pt x="37" y="86"/>
                      <a:pt x="41" y="87"/>
                      <a:pt x="44" y="83"/>
                    </a:cubicBezTo>
                    <a:cubicBezTo>
                      <a:pt x="48" y="78"/>
                      <a:pt x="38" y="75"/>
                      <a:pt x="30" y="74"/>
                    </a:cubicBezTo>
                    <a:cubicBezTo>
                      <a:pt x="22" y="72"/>
                      <a:pt x="17" y="82"/>
                      <a:pt x="14" y="91"/>
                    </a:cubicBezTo>
                    <a:cubicBezTo>
                      <a:pt x="12" y="100"/>
                      <a:pt x="0" y="148"/>
                      <a:pt x="0" y="14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2"/>
                      <a:pt x="26" y="97"/>
                      <a:pt x="31" y="91"/>
                    </a:cubicBezTo>
                    <a:close/>
                    <a:moveTo>
                      <a:pt x="83" y="45"/>
                    </a:moveTo>
                    <a:cubicBezTo>
                      <a:pt x="87" y="41"/>
                      <a:pt x="85" y="37"/>
                      <a:pt x="91" y="31"/>
                    </a:cubicBezTo>
                    <a:cubicBezTo>
                      <a:pt x="97" y="26"/>
                      <a:pt x="122" y="27"/>
                      <a:pt x="122" y="27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8" y="0"/>
                      <a:pt x="100" y="12"/>
                      <a:pt x="91" y="14"/>
                    </a:cubicBezTo>
                    <a:cubicBezTo>
                      <a:pt x="82" y="17"/>
                      <a:pt x="72" y="22"/>
                      <a:pt x="74" y="30"/>
                    </a:cubicBezTo>
                    <a:cubicBezTo>
                      <a:pt x="75" y="38"/>
                      <a:pt x="78" y="48"/>
                      <a:pt x="83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124"/>
              <p:cNvSpPr>
                <a:spLocks noEditPoints="1"/>
              </p:cNvSpPr>
              <p:nvPr userDrawn="1"/>
            </p:nvSpPr>
            <p:spPr bwMode="auto">
              <a:xfrm rot="2436245">
                <a:off x="8618583" y="36772"/>
                <a:ext cx="349593" cy="449070"/>
              </a:xfrm>
              <a:custGeom>
                <a:avLst/>
                <a:gdLst>
                  <a:gd name="T0" fmla="*/ 12 w 156"/>
                  <a:gd name="T1" fmla="*/ 200 h 200"/>
                  <a:gd name="T2" fmla="*/ 0 w 156"/>
                  <a:gd name="T3" fmla="*/ 37 h 200"/>
                  <a:gd name="T4" fmla="*/ 12 w 156"/>
                  <a:gd name="T5" fmla="*/ 175 h 200"/>
                  <a:gd name="T6" fmla="*/ 50 w 156"/>
                  <a:gd name="T7" fmla="*/ 187 h 200"/>
                  <a:gd name="T8" fmla="*/ 64 w 156"/>
                  <a:gd name="T9" fmla="*/ 24 h 200"/>
                  <a:gd name="T10" fmla="*/ 156 w 156"/>
                  <a:gd name="T11" fmla="*/ 37 h 200"/>
                  <a:gd name="T12" fmla="*/ 144 w 156"/>
                  <a:gd name="T13" fmla="*/ 200 h 200"/>
                  <a:gd name="T14" fmla="*/ 128 w 156"/>
                  <a:gd name="T15" fmla="*/ 180 h 200"/>
                  <a:gd name="T16" fmla="*/ 116 w 156"/>
                  <a:gd name="T17" fmla="*/ 168 h 200"/>
                  <a:gd name="T18" fmla="*/ 116 w 156"/>
                  <a:gd name="T19" fmla="*/ 164 h 200"/>
                  <a:gd name="T20" fmla="*/ 128 w 156"/>
                  <a:gd name="T21" fmla="*/ 152 h 200"/>
                  <a:gd name="T22" fmla="*/ 116 w 156"/>
                  <a:gd name="T23" fmla="*/ 164 h 200"/>
                  <a:gd name="T24" fmla="*/ 128 w 156"/>
                  <a:gd name="T25" fmla="*/ 148 h 200"/>
                  <a:gd name="T26" fmla="*/ 116 w 156"/>
                  <a:gd name="T27" fmla="*/ 136 h 200"/>
                  <a:gd name="T28" fmla="*/ 116 w 156"/>
                  <a:gd name="T29" fmla="*/ 132 h 200"/>
                  <a:gd name="T30" fmla="*/ 128 w 156"/>
                  <a:gd name="T31" fmla="*/ 120 h 200"/>
                  <a:gd name="T32" fmla="*/ 116 w 156"/>
                  <a:gd name="T33" fmla="*/ 132 h 200"/>
                  <a:gd name="T34" fmla="*/ 112 w 156"/>
                  <a:gd name="T35" fmla="*/ 180 h 200"/>
                  <a:gd name="T36" fmla="*/ 100 w 156"/>
                  <a:gd name="T37" fmla="*/ 168 h 200"/>
                  <a:gd name="T38" fmla="*/ 100 w 156"/>
                  <a:gd name="T39" fmla="*/ 164 h 200"/>
                  <a:gd name="T40" fmla="*/ 112 w 156"/>
                  <a:gd name="T41" fmla="*/ 152 h 200"/>
                  <a:gd name="T42" fmla="*/ 100 w 156"/>
                  <a:gd name="T43" fmla="*/ 164 h 200"/>
                  <a:gd name="T44" fmla="*/ 112 w 156"/>
                  <a:gd name="T45" fmla="*/ 148 h 200"/>
                  <a:gd name="T46" fmla="*/ 100 w 156"/>
                  <a:gd name="T47" fmla="*/ 136 h 200"/>
                  <a:gd name="T48" fmla="*/ 100 w 156"/>
                  <a:gd name="T49" fmla="*/ 132 h 200"/>
                  <a:gd name="T50" fmla="*/ 112 w 156"/>
                  <a:gd name="T51" fmla="*/ 120 h 200"/>
                  <a:gd name="T52" fmla="*/ 100 w 156"/>
                  <a:gd name="T53" fmla="*/ 132 h 200"/>
                  <a:gd name="T54" fmla="*/ 96 w 156"/>
                  <a:gd name="T55" fmla="*/ 180 h 200"/>
                  <a:gd name="T56" fmla="*/ 84 w 156"/>
                  <a:gd name="T57" fmla="*/ 168 h 200"/>
                  <a:gd name="T58" fmla="*/ 84 w 156"/>
                  <a:gd name="T59" fmla="*/ 164 h 200"/>
                  <a:gd name="T60" fmla="*/ 96 w 156"/>
                  <a:gd name="T61" fmla="*/ 152 h 200"/>
                  <a:gd name="T62" fmla="*/ 84 w 156"/>
                  <a:gd name="T63" fmla="*/ 164 h 200"/>
                  <a:gd name="T64" fmla="*/ 96 w 156"/>
                  <a:gd name="T65" fmla="*/ 148 h 200"/>
                  <a:gd name="T66" fmla="*/ 84 w 156"/>
                  <a:gd name="T67" fmla="*/ 136 h 200"/>
                  <a:gd name="T68" fmla="*/ 84 w 156"/>
                  <a:gd name="T69" fmla="*/ 132 h 200"/>
                  <a:gd name="T70" fmla="*/ 96 w 156"/>
                  <a:gd name="T71" fmla="*/ 120 h 200"/>
                  <a:gd name="T72" fmla="*/ 84 w 156"/>
                  <a:gd name="T73" fmla="*/ 132 h 200"/>
                  <a:gd name="T74" fmla="*/ 137 w 156"/>
                  <a:gd name="T75" fmla="*/ 35 h 200"/>
                  <a:gd name="T76" fmla="*/ 76 w 156"/>
                  <a:gd name="T77" fmla="*/ 42 h 200"/>
                  <a:gd name="T78" fmla="*/ 82 w 156"/>
                  <a:gd name="T79" fmla="*/ 76 h 200"/>
                  <a:gd name="T80" fmla="*/ 144 w 156"/>
                  <a:gd name="T81" fmla="*/ 69 h 200"/>
                  <a:gd name="T82" fmla="*/ 144 w 156"/>
                  <a:gd name="T83" fmla="*/ 120 h 200"/>
                  <a:gd name="T84" fmla="*/ 132 w 156"/>
                  <a:gd name="T85" fmla="*/ 132 h 200"/>
                  <a:gd name="T86" fmla="*/ 144 w 156"/>
                  <a:gd name="T87" fmla="*/ 120 h 200"/>
                  <a:gd name="T88" fmla="*/ 132 w 156"/>
                  <a:gd name="T89" fmla="*/ 136 h 200"/>
                  <a:gd name="T90" fmla="*/ 144 w 156"/>
                  <a:gd name="T91" fmla="*/ 148 h 200"/>
                  <a:gd name="T92" fmla="*/ 144 w 156"/>
                  <a:gd name="T93" fmla="*/ 152 h 200"/>
                  <a:gd name="T94" fmla="*/ 132 w 156"/>
                  <a:gd name="T95" fmla="*/ 164 h 200"/>
                  <a:gd name="T96" fmla="*/ 144 w 156"/>
                  <a:gd name="T97" fmla="*/ 152 h 200"/>
                  <a:gd name="T98" fmla="*/ 132 w 156"/>
                  <a:gd name="T99" fmla="*/ 168 h 200"/>
                  <a:gd name="T100" fmla="*/ 144 w 156"/>
                  <a:gd name="T101" fmla="*/ 180 h 200"/>
                  <a:gd name="T102" fmla="*/ 50 w 156"/>
                  <a:gd name="T103" fmla="*/ 180 h 200"/>
                  <a:gd name="T104" fmla="*/ 20 w 156"/>
                  <a:gd name="T105" fmla="*/ 173 h 200"/>
                  <a:gd name="T106" fmla="*/ 26 w 156"/>
                  <a:gd name="T107" fmla="*/ 12 h 200"/>
                  <a:gd name="T108" fmla="*/ 36 w 156"/>
                  <a:gd name="T109" fmla="*/ 0 h 200"/>
                  <a:gd name="T110" fmla="*/ 44 w 156"/>
                  <a:gd name="T111" fmla="*/ 12 h 200"/>
                  <a:gd name="T112" fmla="*/ 56 w 156"/>
                  <a:gd name="T113" fmla="*/ 18 h 200"/>
                  <a:gd name="T114" fmla="*/ 50 w 156"/>
                  <a:gd name="T115" fmla="*/ 18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6" h="200">
                    <a:moveTo>
                      <a:pt x="144" y="200"/>
                    </a:moveTo>
                    <a:cubicBezTo>
                      <a:pt x="12" y="200"/>
                      <a:pt x="12" y="200"/>
                      <a:pt x="12" y="200"/>
                    </a:cubicBezTo>
                    <a:cubicBezTo>
                      <a:pt x="5" y="200"/>
                      <a:pt x="0" y="194"/>
                      <a:pt x="0" y="18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0"/>
                      <a:pt x="5" y="25"/>
                      <a:pt x="12" y="25"/>
                    </a:cubicBezTo>
                    <a:cubicBezTo>
                      <a:pt x="12" y="175"/>
                      <a:pt x="12" y="175"/>
                      <a:pt x="12" y="175"/>
                    </a:cubicBezTo>
                    <a:cubicBezTo>
                      <a:pt x="12" y="182"/>
                      <a:pt x="18" y="187"/>
                      <a:pt x="25" y="187"/>
                    </a:cubicBezTo>
                    <a:cubicBezTo>
                      <a:pt x="50" y="187"/>
                      <a:pt x="50" y="187"/>
                      <a:pt x="50" y="187"/>
                    </a:cubicBezTo>
                    <a:cubicBezTo>
                      <a:pt x="57" y="187"/>
                      <a:pt x="64" y="182"/>
                      <a:pt x="64" y="175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144" y="24"/>
                      <a:pt x="144" y="24"/>
                      <a:pt x="144" y="24"/>
                    </a:cubicBezTo>
                    <a:cubicBezTo>
                      <a:pt x="151" y="24"/>
                      <a:pt x="156" y="30"/>
                      <a:pt x="156" y="37"/>
                    </a:cubicBezTo>
                    <a:cubicBezTo>
                      <a:pt x="156" y="187"/>
                      <a:pt x="156" y="187"/>
                      <a:pt x="156" y="187"/>
                    </a:cubicBezTo>
                    <a:cubicBezTo>
                      <a:pt x="156" y="194"/>
                      <a:pt x="151" y="200"/>
                      <a:pt x="144" y="200"/>
                    </a:cubicBezTo>
                    <a:close/>
                    <a:moveTo>
                      <a:pt x="116" y="180"/>
                    </a:moveTo>
                    <a:cubicBezTo>
                      <a:pt x="128" y="180"/>
                      <a:pt x="128" y="180"/>
                      <a:pt x="128" y="180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16" y="168"/>
                      <a:pt x="116" y="168"/>
                      <a:pt x="116" y="168"/>
                    </a:cubicBezTo>
                    <a:lnTo>
                      <a:pt x="116" y="180"/>
                    </a:lnTo>
                    <a:close/>
                    <a:moveTo>
                      <a:pt x="116" y="164"/>
                    </a:move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16" y="152"/>
                      <a:pt x="116" y="152"/>
                      <a:pt x="116" y="152"/>
                    </a:cubicBezTo>
                    <a:lnTo>
                      <a:pt x="116" y="164"/>
                    </a:lnTo>
                    <a:close/>
                    <a:moveTo>
                      <a:pt x="116" y="148"/>
                    </a:move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16" y="136"/>
                      <a:pt x="116" y="136"/>
                      <a:pt x="116" y="136"/>
                    </a:cubicBezTo>
                    <a:lnTo>
                      <a:pt x="116" y="148"/>
                    </a:lnTo>
                    <a:close/>
                    <a:moveTo>
                      <a:pt x="116" y="132"/>
                    </a:moveTo>
                    <a:cubicBezTo>
                      <a:pt x="128" y="132"/>
                      <a:pt x="128" y="132"/>
                      <a:pt x="128" y="132"/>
                    </a:cubicBezTo>
                    <a:cubicBezTo>
                      <a:pt x="128" y="120"/>
                      <a:pt x="128" y="120"/>
                      <a:pt x="128" y="120"/>
                    </a:cubicBezTo>
                    <a:cubicBezTo>
                      <a:pt x="116" y="120"/>
                      <a:pt x="116" y="120"/>
                      <a:pt x="116" y="120"/>
                    </a:cubicBezTo>
                    <a:lnTo>
                      <a:pt x="116" y="132"/>
                    </a:lnTo>
                    <a:close/>
                    <a:moveTo>
                      <a:pt x="100" y="180"/>
                    </a:moveTo>
                    <a:cubicBezTo>
                      <a:pt x="112" y="180"/>
                      <a:pt x="112" y="180"/>
                      <a:pt x="112" y="180"/>
                    </a:cubicBezTo>
                    <a:cubicBezTo>
                      <a:pt x="112" y="168"/>
                      <a:pt x="112" y="168"/>
                      <a:pt x="112" y="168"/>
                    </a:cubicBezTo>
                    <a:cubicBezTo>
                      <a:pt x="100" y="168"/>
                      <a:pt x="100" y="168"/>
                      <a:pt x="100" y="168"/>
                    </a:cubicBezTo>
                    <a:lnTo>
                      <a:pt x="100" y="180"/>
                    </a:lnTo>
                    <a:close/>
                    <a:moveTo>
                      <a:pt x="100" y="164"/>
                    </a:moveTo>
                    <a:cubicBezTo>
                      <a:pt x="112" y="164"/>
                      <a:pt x="112" y="164"/>
                      <a:pt x="112" y="164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00" y="152"/>
                      <a:pt x="100" y="152"/>
                      <a:pt x="100" y="152"/>
                    </a:cubicBezTo>
                    <a:lnTo>
                      <a:pt x="100" y="164"/>
                    </a:lnTo>
                    <a:close/>
                    <a:moveTo>
                      <a:pt x="100" y="148"/>
                    </a:moveTo>
                    <a:cubicBezTo>
                      <a:pt x="112" y="148"/>
                      <a:pt x="112" y="148"/>
                      <a:pt x="112" y="148"/>
                    </a:cubicBezTo>
                    <a:cubicBezTo>
                      <a:pt x="112" y="136"/>
                      <a:pt x="112" y="136"/>
                      <a:pt x="112" y="136"/>
                    </a:cubicBezTo>
                    <a:cubicBezTo>
                      <a:pt x="100" y="136"/>
                      <a:pt x="100" y="136"/>
                      <a:pt x="100" y="136"/>
                    </a:cubicBezTo>
                    <a:lnTo>
                      <a:pt x="100" y="148"/>
                    </a:lnTo>
                    <a:close/>
                    <a:moveTo>
                      <a:pt x="100" y="132"/>
                    </a:move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lnTo>
                      <a:pt x="100" y="132"/>
                    </a:lnTo>
                    <a:close/>
                    <a:moveTo>
                      <a:pt x="84" y="180"/>
                    </a:moveTo>
                    <a:cubicBezTo>
                      <a:pt x="96" y="180"/>
                      <a:pt x="96" y="180"/>
                      <a:pt x="96" y="180"/>
                    </a:cubicBezTo>
                    <a:cubicBezTo>
                      <a:pt x="96" y="168"/>
                      <a:pt x="96" y="168"/>
                      <a:pt x="96" y="168"/>
                    </a:cubicBezTo>
                    <a:cubicBezTo>
                      <a:pt x="84" y="168"/>
                      <a:pt x="84" y="168"/>
                      <a:pt x="84" y="168"/>
                    </a:cubicBezTo>
                    <a:lnTo>
                      <a:pt x="84" y="180"/>
                    </a:lnTo>
                    <a:close/>
                    <a:moveTo>
                      <a:pt x="84" y="164"/>
                    </a:moveTo>
                    <a:cubicBezTo>
                      <a:pt x="96" y="164"/>
                      <a:pt x="96" y="164"/>
                      <a:pt x="96" y="164"/>
                    </a:cubicBezTo>
                    <a:cubicBezTo>
                      <a:pt x="96" y="152"/>
                      <a:pt x="96" y="152"/>
                      <a:pt x="96" y="152"/>
                    </a:cubicBezTo>
                    <a:cubicBezTo>
                      <a:pt x="84" y="152"/>
                      <a:pt x="84" y="152"/>
                      <a:pt x="84" y="152"/>
                    </a:cubicBezTo>
                    <a:lnTo>
                      <a:pt x="84" y="164"/>
                    </a:lnTo>
                    <a:close/>
                    <a:moveTo>
                      <a:pt x="84" y="148"/>
                    </a:move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84" y="136"/>
                      <a:pt x="84" y="136"/>
                      <a:pt x="84" y="136"/>
                    </a:cubicBezTo>
                    <a:lnTo>
                      <a:pt x="84" y="148"/>
                    </a:lnTo>
                    <a:close/>
                    <a:moveTo>
                      <a:pt x="84" y="132"/>
                    </a:moveTo>
                    <a:cubicBezTo>
                      <a:pt x="96" y="132"/>
                      <a:pt x="96" y="132"/>
                      <a:pt x="96" y="132"/>
                    </a:cubicBezTo>
                    <a:cubicBezTo>
                      <a:pt x="96" y="120"/>
                      <a:pt x="96" y="120"/>
                      <a:pt x="96" y="120"/>
                    </a:cubicBezTo>
                    <a:cubicBezTo>
                      <a:pt x="84" y="120"/>
                      <a:pt x="84" y="120"/>
                      <a:pt x="84" y="120"/>
                    </a:cubicBezTo>
                    <a:lnTo>
                      <a:pt x="84" y="132"/>
                    </a:lnTo>
                    <a:close/>
                    <a:moveTo>
                      <a:pt x="144" y="42"/>
                    </a:moveTo>
                    <a:cubicBezTo>
                      <a:pt x="144" y="38"/>
                      <a:pt x="141" y="35"/>
                      <a:pt x="137" y="35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78" y="35"/>
                      <a:pt x="76" y="38"/>
                      <a:pt x="76" y="42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73"/>
                      <a:pt x="78" y="76"/>
                      <a:pt x="82" y="76"/>
                    </a:cubicBezTo>
                    <a:cubicBezTo>
                      <a:pt x="137" y="76"/>
                      <a:pt x="137" y="76"/>
                      <a:pt x="137" y="76"/>
                    </a:cubicBezTo>
                    <a:cubicBezTo>
                      <a:pt x="141" y="76"/>
                      <a:pt x="144" y="73"/>
                      <a:pt x="144" y="69"/>
                    </a:cubicBezTo>
                    <a:lnTo>
                      <a:pt x="144" y="42"/>
                    </a:lnTo>
                    <a:close/>
                    <a:moveTo>
                      <a:pt x="144" y="120"/>
                    </a:moveTo>
                    <a:cubicBezTo>
                      <a:pt x="132" y="120"/>
                      <a:pt x="132" y="120"/>
                      <a:pt x="132" y="12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44" y="132"/>
                      <a:pt x="144" y="132"/>
                      <a:pt x="144" y="132"/>
                    </a:cubicBezTo>
                    <a:lnTo>
                      <a:pt x="144" y="120"/>
                    </a:lnTo>
                    <a:close/>
                    <a:moveTo>
                      <a:pt x="144" y="136"/>
                    </a:moveTo>
                    <a:cubicBezTo>
                      <a:pt x="132" y="136"/>
                      <a:pt x="132" y="136"/>
                      <a:pt x="132" y="136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44" y="148"/>
                      <a:pt x="144" y="148"/>
                      <a:pt x="144" y="148"/>
                    </a:cubicBezTo>
                    <a:lnTo>
                      <a:pt x="144" y="136"/>
                    </a:lnTo>
                    <a:close/>
                    <a:moveTo>
                      <a:pt x="144" y="152"/>
                    </a:move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164"/>
                      <a:pt x="132" y="164"/>
                      <a:pt x="132" y="164"/>
                    </a:cubicBezTo>
                    <a:cubicBezTo>
                      <a:pt x="144" y="164"/>
                      <a:pt x="144" y="164"/>
                      <a:pt x="144" y="164"/>
                    </a:cubicBezTo>
                    <a:lnTo>
                      <a:pt x="144" y="152"/>
                    </a:lnTo>
                    <a:close/>
                    <a:moveTo>
                      <a:pt x="144" y="168"/>
                    </a:moveTo>
                    <a:cubicBezTo>
                      <a:pt x="132" y="168"/>
                      <a:pt x="132" y="168"/>
                      <a:pt x="132" y="168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44" y="180"/>
                      <a:pt x="144" y="180"/>
                      <a:pt x="144" y="180"/>
                    </a:cubicBezTo>
                    <a:lnTo>
                      <a:pt x="144" y="168"/>
                    </a:lnTo>
                    <a:close/>
                    <a:moveTo>
                      <a:pt x="50" y="180"/>
                    </a:moveTo>
                    <a:cubicBezTo>
                      <a:pt x="26" y="180"/>
                      <a:pt x="26" y="180"/>
                      <a:pt x="26" y="180"/>
                    </a:cubicBezTo>
                    <a:cubicBezTo>
                      <a:pt x="22" y="180"/>
                      <a:pt x="20" y="177"/>
                      <a:pt x="20" y="173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5"/>
                      <a:pt x="22" y="12"/>
                      <a:pt x="2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3" y="12"/>
                      <a:pt x="56" y="15"/>
                      <a:pt x="56" y="18"/>
                    </a:cubicBezTo>
                    <a:cubicBezTo>
                      <a:pt x="56" y="173"/>
                      <a:pt x="56" y="173"/>
                      <a:pt x="56" y="173"/>
                    </a:cubicBezTo>
                    <a:cubicBezTo>
                      <a:pt x="56" y="177"/>
                      <a:pt x="53" y="180"/>
                      <a:pt x="50" y="1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125"/>
              <p:cNvSpPr>
                <a:spLocks noEditPoints="1"/>
              </p:cNvSpPr>
              <p:nvPr userDrawn="1"/>
            </p:nvSpPr>
            <p:spPr bwMode="auto">
              <a:xfrm rot="1463989">
                <a:off x="4983457" y="686596"/>
                <a:ext cx="511175" cy="752475"/>
              </a:xfrm>
              <a:custGeom>
                <a:avLst/>
                <a:gdLst>
                  <a:gd name="T0" fmla="*/ 80 w 136"/>
                  <a:gd name="T1" fmla="*/ 38 h 200"/>
                  <a:gd name="T2" fmla="*/ 80 w 136"/>
                  <a:gd name="T3" fmla="*/ 57 h 200"/>
                  <a:gd name="T4" fmla="*/ 69 w 136"/>
                  <a:gd name="T5" fmla="*/ 69 h 200"/>
                  <a:gd name="T6" fmla="*/ 56 w 136"/>
                  <a:gd name="T7" fmla="*/ 57 h 200"/>
                  <a:gd name="T8" fmla="*/ 56 w 136"/>
                  <a:gd name="T9" fmla="*/ 38 h 200"/>
                  <a:gd name="T10" fmla="*/ 69 w 136"/>
                  <a:gd name="T11" fmla="*/ 25 h 200"/>
                  <a:gd name="T12" fmla="*/ 80 w 136"/>
                  <a:gd name="T13" fmla="*/ 38 h 200"/>
                  <a:gd name="T14" fmla="*/ 94 w 136"/>
                  <a:gd name="T15" fmla="*/ 200 h 200"/>
                  <a:gd name="T16" fmla="*/ 44 w 136"/>
                  <a:gd name="T17" fmla="*/ 200 h 200"/>
                  <a:gd name="T18" fmla="*/ 0 w 136"/>
                  <a:gd name="T19" fmla="*/ 157 h 200"/>
                  <a:gd name="T20" fmla="*/ 0 w 136"/>
                  <a:gd name="T21" fmla="*/ 44 h 200"/>
                  <a:gd name="T22" fmla="*/ 44 w 136"/>
                  <a:gd name="T23" fmla="*/ 0 h 200"/>
                  <a:gd name="T24" fmla="*/ 60 w 136"/>
                  <a:gd name="T25" fmla="*/ 0 h 200"/>
                  <a:gd name="T26" fmla="*/ 60 w 136"/>
                  <a:gd name="T27" fmla="*/ 20 h 200"/>
                  <a:gd name="T28" fmla="*/ 48 w 136"/>
                  <a:gd name="T29" fmla="*/ 38 h 200"/>
                  <a:gd name="T30" fmla="*/ 48 w 136"/>
                  <a:gd name="T31" fmla="*/ 57 h 200"/>
                  <a:gd name="T32" fmla="*/ 60 w 136"/>
                  <a:gd name="T33" fmla="*/ 74 h 200"/>
                  <a:gd name="T34" fmla="*/ 60 w 136"/>
                  <a:gd name="T35" fmla="*/ 88 h 200"/>
                  <a:gd name="T36" fmla="*/ 76 w 136"/>
                  <a:gd name="T37" fmla="*/ 88 h 200"/>
                  <a:gd name="T38" fmla="*/ 76 w 136"/>
                  <a:gd name="T39" fmla="*/ 74 h 200"/>
                  <a:gd name="T40" fmla="*/ 88 w 136"/>
                  <a:gd name="T41" fmla="*/ 57 h 200"/>
                  <a:gd name="T42" fmla="*/ 88 w 136"/>
                  <a:gd name="T43" fmla="*/ 38 h 200"/>
                  <a:gd name="T44" fmla="*/ 76 w 136"/>
                  <a:gd name="T45" fmla="*/ 20 h 200"/>
                  <a:gd name="T46" fmla="*/ 76 w 136"/>
                  <a:gd name="T47" fmla="*/ 0 h 200"/>
                  <a:gd name="T48" fmla="*/ 94 w 136"/>
                  <a:gd name="T49" fmla="*/ 0 h 200"/>
                  <a:gd name="T50" fmla="*/ 136 w 136"/>
                  <a:gd name="T51" fmla="*/ 44 h 200"/>
                  <a:gd name="T52" fmla="*/ 136 w 136"/>
                  <a:gd name="T53" fmla="*/ 157 h 200"/>
                  <a:gd name="T54" fmla="*/ 94 w 136"/>
                  <a:gd name="T55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200">
                    <a:moveTo>
                      <a:pt x="80" y="38"/>
                    </a:moveTo>
                    <a:cubicBezTo>
                      <a:pt x="80" y="57"/>
                      <a:pt x="80" y="57"/>
                      <a:pt x="80" y="57"/>
                    </a:cubicBezTo>
                    <a:cubicBezTo>
                      <a:pt x="80" y="64"/>
                      <a:pt x="76" y="69"/>
                      <a:pt x="69" y="69"/>
                    </a:cubicBezTo>
                    <a:cubicBezTo>
                      <a:pt x="62" y="69"/>
                      <a:pt x="56" y="64"/>
                      <a:pt x="56" y="57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6" y="31"/>
                      <a:pt x="62" y="25"/>
                      <a:pt x="69" y="25"/>
                    </a:cubicBezTo>
                    <a:cubicBezTo>
                      <a:pt x="76" y="25"/>
                      <a:pt x="80" y="31"/>
                      <a:pt x="80" y="38"/>
                    </a:cubicBezTo>
                    <a:close/>
                    <a:moveTo>
                      <a:pt x="94" y="200"/>
                    </a:moveTo>
                    <a:cubicBezTo>
                      <a:pt x="44" y="200"/>
                      <a:pt x="44" y="200"/>
                      <a:pt x="44" y="200"/>
                    </a:cubicBezTo>
                    <a:cubicBezTo>
                      <a:pt x="20" y="200"/>
                      <a:pt x="0" y="181"/>
                      <a:pt x="0" y="15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20"/>
                      <a:pt x="20" y="0"/>
                      <a:pt x="44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3" y="23"/>
                      <a:pt x="48" y="30"/>
                      <a:pt x="48" y="38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8" y="65"/>
                      <a:pt x="53" y="72"/>
                      <a:pt x="60" y="74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74"/>
                      <a:pt x="76" y="74"/>
                      <a:pt x="76" y="74"/>
                    </a:cubicBezTo>
                    <a:cubicBezTo>
                      <a:pt x="83" y="72"/>
                      <a:pt x="88" y="65"/>
                      <a:pt x="88" y="57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0"/>
                      <a:pt x="83" y="23"/>
                      <a:pt x="76" y="2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18" y="0"/>
                      <a:pt x="136" y="20"/>
                      <a:pt x="136" y="44"/>
                    </a:cubicBezTo>
                    <a:cubicBezTo>
                      <a:pt x="136" y="157"/>
                      <a:pt x="136" y="157"/>
                      <a:pt x="136" y="157"/>
                    </a:cubicBezTo>
                    <a:cubicBezTo>
                      <a:pt x="136" y="181"/>
                      <a:pt x="118" y="200"/>
                      <a:pt x="94" y="2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28"/>
              <p:cNvSpPr>
                <a:spLocks noEditPoints="1"/>
              </p:cNvSpPr>
              <p:nvPr userDrawn="1"/>
            </p:nvSpPr>
            <p:spPr bwMode="auto">
              <a:xfrm rot="19968536">
                <a:off x="5464140" y="60379"/>
                <a:ext cx="754483" cy="708323"/>
              </a:xfrm>
              <a:custGeom>
                <a:avLst/>
                <a:gdLst>
                  <a:gd name="T0" fmla="*/ 20 w 200"/>
                  <a:gd name="T1" fmla="*/ 144 h 188"/>
                  <a:gd name="T2" fmla="*/ 0 w 200"/>
                  <a:gd name="T3" fmla="*/ 20 h 188"/>
                  <a:gd name="T4" fmla="*/ 180 w 200"/>
                  <a:gd name="T5" fmla="*/ 0 h 188"/>
                  <a:gd name="T6" fmla="*/ 200 w 200"/>
                  <a:gd name="T7" fmla="*/ 124 h 188"/>
                  <a:gd name="T8" fmla="*/ 192 w 200"/>
                  <a:gd name="T9" fmla="*/ 20 h 188"/>
                  <a:gd name="T10" fmla="*/ 20 w 200"/>
                  <a:gd name="T11" fmla="*/ 8 h 188"/>
                  <a:gd name="T12" fmla="*/ 8 w 200"/>
                  <a:gd name="T13" fmla="*/ 124 h 188"/>
                  <a:gd name="T14" fmla="*/ 180 w 200"/>
                  <a:gd name="T15" fmla="*/ 136 h 188"/>
                  <a:gd name="T16" fmla="*/ 192 w 200"/>
                  <a:gd name="T17" fmla="*/ 20 h 188"/>
                  <a:gd name="T18" fmla="*/ 159 w 200"/>
                  <a:gd name="T19" fmla="*/ 108 h 188"/>
                  <a:gd name="T20" fmla="*/ 139 w 200"/>
                  <a:gd name="T21" fmla="*/ 100 h 188"/>
                  <a:gd name="T22" fmla="*/ 166 w 200"/>
                  <a:gd name="T23" fmla="*/ 83 h 188"/>
                  <a:gd name="T24" fmla="*/ 166 w 200"/>
                  <a:gd name="T25" fmla="*/ 103 h 188"/>
                  <a:gd name="T26" fmla="*/ 123 w 200"/>
                  <a:gd name="T27" fmla="*/ 48 h 188"/>
                  <a:gd name="T28" fmla="*/ 100 w 200"/>
                  <a:gd name="T29" fmla="*/ 88 h 188"/>
                  <a:gd name="T30" fmla="*/ 64 w 200"/>
                  <a:gd name="T31" fmla="*/ 88 h 188"/>
                  <a:gd name="T32" fmla="*/ 44 w 200"/>
                  <a:gd name="T33" fmla="*/ 48 h 188"/>
                  <a:gd name="T34" fmla="*/ 44 w 200"/>
                  <a:gd name="T35" fmla="*/ 47 h 188"/>
                  <a:gd name="T36" fmla="*/ 24 w 200"/>
                  <a:gd name="T37" fmla="*/ 36 h 188"/>
                  <a:gd name="T38" fmla="*/ 52 w 200"/>
                  <a:gd name="T39" fmla="*/ 24 h 188"/>
                  <a:gd name="T40" fmla="*/ 117 w 200"/>
                  <a:gd name="T41" fmla="*/ 36 h 188"/>
                  <a:gd name="T42" fmla="*/ 129 w 200"/>
                  <a:gd name="T43" fmla="*/ 36 h 188"/>
                  <a:gd name="T44" fmla="*/ 124 w 200"/>
                  <a:gd name="T45" fmla="*/ 48 h 188"/>
                  <a:gd name="T46" fmla="*/ 96 w 200"/>
                  <a:gd name="T47" fmla="*/ 76 h 188"/>
                  <a:gd name="T48" fmla="*/ 60 w 200"/>
                  <a:gd name="T49" fmla="*/ 68 h 188"/>
                  <a:gd name="T50" fmla="*/ 56 w 200"/>
                  <a:gd name="T51" fmla="*/ 48 h 188"/>
                  <a:gd name="T52" fmla="*/ 104 w 200"/>
                  <a:gd name="T53" fmla="*/ 56 h 188"/>
                  <a:gd name="T54" fmla="*/ 111 w 200"/>
                  <a:gd name="T55" fmla="*/ 48 h 188"/>
                  <a:gd name="T56" fmla="*/ 59 w 200"/>
                  <a:gd name="T57" fmla="*/ 93 h 188"/>
                  <a:gd name="T58" fmla="*/ 59 w 200"/>
                  <a:gd name="T59" fmla="*/ 113 h 188"/>
                  <a:gd name="T60" fmla="*/ 59 w 200"/>
                  <a:gd name="T61" fmla="*/ 93 h 188"/>
                  <a:gd name="T62" fmla="*/ 105 w 200"/>
                  <a:gd name="T63" fmla="*/ 103 h 188"/>
                  <a:gd name="T64" fmla="*/ 85 w 200"/>
                  <a:gd name="T65" fmla="*/ 103 h 188"/>
                  <a:gd name="T66" fmla="*/ 64 w 200"/>
                  <a:gd name="T67" fmla="*/ 168 h 188"/>
                  <a:gd name="T68" fmla="*/ 72 w 200"/>
                  <a:gd name="T69" fmla="*/ 152 h 188"/>
                  <a:gd name="T70" fmla="*/ 128 w 200"/>
                  <a:gd name="T71" fmla="*/ 168 h 188"/>
                  <a:gd name="T72" fmla="*/ 156 w 200"/>
                  <a:gd name="T73" fmla="*/ 188 h 188"/>
                  <a:gd name="T74" fmla="*/ 64 w 200"/>
                  <a:gd name="T75" fmla="*/ 16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0" h="188">
                    <a:moveTo>
                      <a:pt x="180" y="144"/>
                    </a:moveTo>
                    <a:cubicBezTo>
                      <a:pt x="20" y="144"/>
                      <a:pt x="20" y="144"/>
                      <a:pt x="20" y="144"/>
                    </a:cubicBezTo>
                    <a:cubicBezTo>
                      <a:pt x="9" y="144"/>
                      <a:pt x="0" y="135"/>
                      <a:pt x="0" y="1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91" y="0"/>
                      <a:pt x="200" y="9"/>
                      <a:pt x="200" y="20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200" y="135"/>
                      <a:pt x="191" y="144"/>
                      <a:pt x="180" y="144"/>
                    </a:cubicBezTo>
                    <a:close/>
                    <a:moveTo>
                      <a:pt x="192" y="20"/>
                    </a:moveTo>
                    <a:cubicBezTo>
                      <a:pt x="192" y="13"/>
                      <a:pt x="186" y="8"/>
                      <a:pt x="18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3" y="8"/>
                      <a:pt x="8" y="13"/>
                      <a:pt x="8" y="20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31"/>
                      <a:pt x="13" y="136"/>
                      <a:pt x="20" y="136"/>
                    </a:cubicBezTo>
                    <a:cubicBezTo>
                      <a:pt x="180" y="136"/>
                      <a:pt x="180" y="136"/>
                      <a:pt x="180" y="136"/>
                    </a:cubicBezTo>
                    <a:cubicBezTo>
                      <a:pt x="186" y="136"/>
                      <a:pt x="192" y="131"/>
                      <a:pt x="192" y="124"/>
                    </a:cubicBezTo>
                    <a:lnTo>
                      <a:pt x="192" y="20"/>
                    </a:lnTo>
                    <a:close/>
                    <a:moveTo>
                      <a:pt x="166" y="103"/>
                    </a:move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49" y="93"/>
                      <a:pt x="149" y="93"/>
                      <a:pt x="149" y="93"/>
                    </a:cubicBezTo>
                    <a:cubicBezTo>
                      <a:pt x="139" y="100"/>
                      <a:pt x="139" y="100"/>
                      <a:pt x="139" y="100"/>
                    </a:cubicBezTo>
                    <a:cubicBezTo>
                      <a:pt x="131" y="63"/>
                      <a:pt x="131" y="63"/>
                      <a:pt x="131" y="63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55" y="89"/>
                      <a:pt x="155" y="89"/>
                      <a:pt x="155" y="89"/>
                    </a:cubicBezTo>
                    <a:lnTo>
                      <a:pt x="166" y="103"/>
                    </a:lnTo>
                    <a:close/>
                    <a:moveTo>
                      <a:pt x="124" y="48"/>
                    </a:moveTo>
                    <a:cubicBezTo>
                      <a:pt x="123" y="48"/>
                      <a:pt x="123" y="48"/>
                      <a:pt x="123" y="48"/>
                    </a:cubicBezTo>
                    <a:cubicBezTo>
                      <a:pt x="101" y="88"/>
                      <a:pt x="101" y="88"/>
                      <a:pt x="101" y="88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117" y="36"/>
                      <a:pt x="117" y="36"/>
                      <a:pt x="117" y="36"/>
                    </a:cubicBezTo>
                    <a:cubicBezTo>
                      <a:pt x="124" y="36"/>
                      <a:pt x="124" y="36"/>
                      <a:pt x="124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4" y="47"/>
                      <a:pt x="124" y="47"/>
                      <a:pt x="124" y="47"/>
                    </a:cubicBezTo>
                    <a:lnTo>
                      <a:pt x="124" y="48"/>
                    </a:lnTo>
                    <a:close/>
                    <a:moveTo>
                      <a:pt x="61" y="76"/>
                    </a:moveTo>
                    <a:cubicBezTo>
                      <a:pt x="96" y="76"/>
                      <a:pt x="96" y="76"/>
                      <a:pt x="96" y="76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60" y="68"/>
                      <a:pt x="60" y="68"/>
                      <a:pt x="60" y="68"/>
                    </a:cubicBezTo>
                    <a:lnTo>
                      <a:pt x="61" y="76"/>
                    </a:lnTo>
                    <a:close/>
                    <a:moveTo>
                      <a:pt x="56" y="48"/>
                    </a:moveTo>
                    <a:cubicBezTo>
                      <a:pt x="57" y="56"/>
                      <a:pt x="57" y="56"/>
                      <a:pt x="57" y="56"/>
                    </a:cubicBezTo>
                    <a:cubicBezTo>
                      <a:pt x="104" y="56"/>
                      <a:pt x="104" y="56"/>
                      <a:pt x="104" y="56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11" y="48"/>
                      <a:pt x="111" y="48"/>
                      <a:pt x="111" y="48"/>
                    </a:cubicBezTo>
                    <a:lnTo>
                      <a:pt x="56" y="48"/>
                    </a:lnTo>
                    <a:close/>
                    <a:moveTo>
                      <a:pt x="59" y="93"/>
                    </a:moveTo>
                    <a:cubicBezTo>
                      <a:pt x="65" y="93"/>
                      <a:pt x="69" y="97"/>
                      <a:pt x="69" y="103"/>
                    </a:cubicBezTo>
                    <a:cubicBezTo>
                      <a:pt x="69" y="109"/>
                      <a:pt x="65" y="113"/>
                      <a:pt x="59" y="113"/>
                    </a:cubicBezTo>
                    <a:cubicBezTo>
                      <a:pt x="53" y="113"/>
                      <a:pt x="49" y="109"/>
                      <a:pt x="49" y="103"/>
                    </a:cubicBezTo>
                    <a:cubicBezTo>
                      <a:pt x="49" y="97"/>
                      <a:pt x="53" y="93"/>
                      <a:pt x="59" y="93"/>
                    </a:cubicBezTo>
                    <a:close/>
                    <a:moveTo>
                      <a:pt x="95" y="93"/>
                    </a:moveTo>
                    <a:cubicBezTo>
                      <a:pt x="101" y="93"/>
                      <a:pt x="105" y="97"/>
                      <a:pt x="105" y="103"/>
                    </a:cubicBezTo>
                    <a:cubicBezTo>
                      <a:pt x="105" y="109"/>
                      <a:pt x="101" y="113"/>
                      <a:pt x="95" y="113"/>
                    </a:cubicBezTo>
                    <a:cubicBezTo>
                      <a:pt x="89" y="113"/>
                      <a:pt x="85" y="109"/>
                      <a:pt x="85" y="103"/>
                    </a:cubicBezTo>
                    <a:cubicBezTo>
                      <a:pt x="85" y="97"/>
                      <a:pt x="89" y="93"/>
                      <a:pt x="95" y="93"/>
                    </a:cubicBezTo>
                    <a:close/>
                    <a:moveTo>
                      <a:pt x="64" y="168"/>
                    </a:move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52"/>
                      <a:pt x="72" y="152"/>
                      <a:pt x="72" y="152"/>
                    </a:cubicBezTo>
                    <a:cubicBezTo>
                      <a:pt x="128" y="152"/>
                      <a:pt x="128" y="152"/>
                      <a:pt x="128" y="15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36" y="168"/>
                      <a:pt x="136" y="168"/>
                      <a:pt x="136" y="168"/>
                    </a:cubicBezTo>
                    <a:cubicBezTo>
                      <a:pt x="147" y="168"/>
                      <a:pt x="156" y="177"/>
                      <a:pt x="156" y="188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4" y="177"/>
                      <a:pt x="53" y="168"/>
                      <a:pt x="64" y="1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38"/>
              <p:cNvSpPr/>
              <p:nvPr userDrawn="1"/>
            </p:nvSpPr>
            <p:spPr bwMode="auto">
              <a:xfrm rot="6110587">
                <a:off x="6584747" y="-108645"/>
                <a:ext cx="544512" cy="749300"/>
              </a:xfrm>
              <a:custGeom>
                <a:avLst/>
                <a:gdLst>
                  <a:gd name="T0" fmla="*/ 93 w 145"/>
                  <a:gd name="T1" fmla="*/ 114 h 199"/>
                  <a:gd name="T2" fmla="*/ 145 w 145"/>
                  <a:gd name="T3" fmla="*/ 106 h 199"/>
                  <a:gd name="T4" fmla="*/ 0 w 145"/>
                  <a:gd name="T5" fmla="*/ 0 h 199"/>
                  <a:gd name="T6" fmla="*/ 43 w 145"/>
                  <a:gd name="T7" fmla="*/ 175 h 199"/>
                  <a:gd name="T8" fmla="*/ 46 w 145"/>
                  <a:gd name="T9" fmla="*/ 169 h 199"/>
                  <a:gd name="T10" fmla="*/ 70 w 145"/>
                  <a:gd name="T11" fmla="*/ 129 h 199"/>
                  <a:gd name="T12" fmla="*/ 113 w 145"/>
                  <a:gd name="T13" fmla="*/ 192 h 199"/>
                  <a:gd name="T14" fmla="*/ 128 w 145"/>
                  <a:gd name="T15" fmla="*/ 197 h 199"/>
                  <a:gd name="T16" fmla="*/ 133 w 145"/>
                  <a:gd name="T17" fmla="*/ 195 h 199"/>
                  <a:gd name="T18" fmla="*/ 138 w 145"/>
                  <a:gd name="T19" fmla="*/ 180 h 199"/>
                  <a:gd name="T20" fmla="*/ 136 w 145"/>
                  <a:gd name="T21" fmla="*/ 176 h 199"/>
                  <a:gd name="T22" fmla="*/ 93 w 145"/>
                  <a:gd name="T23" fmla="*/ 114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5" h="199">
                    <a:moveTo>
                      <a:pt x="93" y="114"/>
                    </a:moveTo>
                    <a:cubicBezTo>
                      <a:pt x="145" y="106"/>
                      <a:pt x="145" y="106"/>
                      <a:pt x="145" y="1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6" y="169"/>
                      <a:pt x="46" y="169"/>
                      <a:pt x="46" y="16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113" y="192"/>
                      <a:pt x="113" y="192"/>
                      <a:pt x="113" y="192"/>
                    </a:cubicBezTo>
                    <a:cubicBezTo>
                      <a:pt x="117" y="197"/>
                      <a:pt x="123" y="199"/>
                      <a:pt x="128" y="197"/>
                    </a:cubicBezTo>
                    <a:cubicBezTo>
                      <a:pt x="130" y="197"/>
                      <a:pt x="131" y="196"/>
                      <a:pt x="133" y="195"/>
                    </a:cubicBezTo>
                    <a:cubicBezTo>
                      <a:pt x="137" y="192"/>
                      <a:pt x="139" y="186"/>
                      <a:pt x="138" y="180"/>
                    </a:cubicBezTo>
                    <a:cubicBezTo>
                      <a:pt x="138" y="179"/>
                      <a:pt x="137" y="177"/>
                      <a:pt x="136" y="176"/>
                    </a:cubicBezTo>
                    <a:lnTo>
                      <a:pt x="93" y="11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36"/>
              <p:cNvSpPr>
                <a:spLocks noEditPoints="1"/>
              </p:cNvSpPr>
              <p:nvPr userDrawn="1"/>
            </p:nvSpPr>
            <p:spPr bwMode="auto">
              <a:xfrm rot="16859567">
                <a:off x="1367524" y="-143546"/>
                <a:ext cx="392613" cy="655277"/>
              </a:xfrm>
              <a:custGeom>
                <a:avLst/>
                <a:gdLst>
                  <a:gd name="T0" fmla="*/ 198 w 284"/>
                  <a:gd name="T1" fmla="*/ 332 h 474"/>
                  <a:gd name="T2" fmla="*/ 170 w 284"/>
                  <a:gd name="T3" fmla="*/ 303 h 474"/>
                  <a:gd name="T4" fmla="*/ 198 w 284"/>
                  <a:gd name="T5" fmla="*/ 275 h 474"/>
                  <a:gd name="T6" fmla="*/ 255 w 284"/>
                  <a:gd name="T7" fmla="*/ 247 h 474"/>
                  <a:gd name="T8" fmla="*/ 284 w 284"/>
                  <a:gd name="T9" fmla="*/ 275 h 474"/>
                  <a:gd name="T10" fmla="*/ 198 w 284"/>
                  <a:gd name="T11" fmla="*/ 303 h 474"/>
                  <a:gd name="T12" fmla="*/ 227 w 284"/>
                  <a:gd name="T13" fmla="*/ 389 h 474"/>
                  <a:gd name="T14" fmla="*/ 198 w 284"/>
                  <a:gd name="T15" fmla="*/ 360 h 474"/>
                  <a:gd name="T16" fmla="*/ 227 w 284"/>
                  <a:gd name="T17" fmla="*/ 332 h 474"/>
                  <a:gd name="T18" fmla="*/ 255 w 284"/>
                  <a:gd name="T19" fmla="*/ 417 h 474"/>
                  <a:gd name="T20" fmla="*/ 227 w 284"/>
                  <a:gd name="T21" fmla="*/ 446 h 474"/>
                  <a:gd name="T22" fmla="*/ 227 w 284"/>
                  <a:gd name="T23" fmla="*/ 389 h 474"/>
                  <a:gd name="T24" fmla="*/ 255 w 284"/>
                  <a:gd name="T25" fmla="*/ 417 h 474"/>
                  <a:gd name="T26" fmla="*/ 170 w 284"/>
                  <a:gd name="T27" fmla="*/ 474 h 474"/>
                  <a:gd name="T28" fmla="*/ 198 w 284"/>
                  <a:gd name="T29" fmla="*/ 446 h 474"/>
                  <a:gd name="T30" fmla="*/ 227 w 284"/>
                  <a:gd name="T31" fmla="*/ 474 h 474"/>
                  <a:gd name="T32" fmla="*/ 142 w 284"/>
                  <a:gd name="T33" fmla="*/ 417 h 474"/>
                  <a:gd name="T34" fmla="*/ 170 w 284"/>
                  <a:gd name="T35" fmla="*/ 389 h 474"/>
                  <a:gd name="T36" fmla="*/ 170 w 284"/>
                  <a:gd name="T37" fmla="*/ 446 h 474"/>
                  <a:gd name="T38" fmla="*/ 142 w 284"/>
                  <a:gd name="T39" fmla="*/ 417 h 474"/>
                  <a:gd name="T40" fmla="*/ 113 w 284"/>
                  <a:gd name="T41" fmla="*/ 332 h 474"/>
                  <a:gd name="T42" fmla="*/ 142 w 284"/>
                  <a:gd name="T43" fmla="*/ 360 h 474"/>
                  <a:gd name="T44" fmla="*/ 113 w 284"/>
                  <a:gd name="T45" fmla="*/ 389 h 474"/>
                  <a:gd name="T46" fmla="*/ 56 w 284"/>
                  <a:gd name="T47" fmla="*/ 360 h 474"/>
                  <a:gd name="T48" fmla="*/ 28 w 284"/>
                  <a:gd name="T49" fmla="*/ 389 h 474"/>
                  <a:gd name="T50" fmla="*/ 0 w 284"/>
                  <a:gd name="T51" fmla="*/ 417 h 474"/>
                  <a:gd name="T52" fmla="*/ 28 w 284"/>
                  <a:gd name="T53" fmla="*/ 0 h 474"/>
                  <a:gd name="T54" fmla="*/ 56 w 284"/>
                  <a:gd name="T55" fmla="*/ 17 h 474"/>
                  <a:gd name="T56" fmla="*/ 28 w 284"/>
                  <a:gd name="T57" fmla="*/ 45 h 474"/>
                  <a:gd name="T58" fmla="*/ 56 w 284"/>
                  <a:gd name="T59" fmla="*/ 360 h 474"/>
                  <a:gd name="T60" fmla="*/ 85 w 284"/>
                  <a:gd name="T61" fmla="*/ 332 h 474"/>
                  <a:gd name="T62" fmla="*/ 56 w 284"/>
                  <a:gd name="T63" fmla="*/ 360 h 474"/>
                  <a:gd name="T64" fmla="*/ 56 w 284"/>
                  <a:gd name="T65" fmla="*/ 74 h 474"/>
                  <a:gd name="T66" fmla="*/ 85 w 284"/>
                  <a:gd name="T67" fmla="*/ 45 h 474"/>
                  <a:gd name="T68" fmla="*/ 113 w 284"/>
                  <a:gd name="T69" fmla="*/ 102 h 474"/>
                  <a:gd name="T70" fmla="*/ 85 w 284"/>
                  <a:gd name="T71" fmla="*/ 74 h 474"/>
                  <a:gd name="T72" fmla="*/ 113 w 284"/>
                  <a:gd name="T73" fmla="*/ 102 h 474"/>
                  <a:gd name="T74" fmla="*/ 113 w 284"/>
                  <a:gd name="T75" fmla="*/ 303 h 474"/>
                  <a:gd name="T76" fmla="*/ 85 w 284"/>
                  <a:gd name="T77" fmla="*/ 332 h 474"/>
                  <a:gd name="T78" fmla="*/ 227 w 284"/>
                  <a:gd name="T79" fmla="*/ 218 h 474"/>
                  <a:gd name="T80" fmla="*/ 255 w 284"/>
                  <a:gd name="T81" fmla="*/ 247 h 474"/>
                  <a:gd name="T82" fmla="*/ 227 w 284"/>
                  <a:gd name="T83" fmla="*/ 218 h 474"/>
                  <a:gd name="T84" fmla="*/ 227 w 284"/>
                  <a:gd name="T85" fmla="*/ 190 h 474"/>
                  <a:gd name="T86" fmla="*/ 198 w 284"/>
                  <a:gd name="T87" fmla="*/ 218 h 474"/>
                  <a:gd name="T88" fmla="*/ 170 w 284"/>
                  <a:gd name="T89" fmla="*/ 161 h 474"/>
                  <a:gd name="T90" fmla="*/ 198 w 284"/>
                  <a:gd name="T91" fmla="*/ 190 h 474"/>
                  <a:gd name="T92" fmla="*/ 170 w 284"/>
                  <a:gd name="T93" fmla="*/ 161 h 474"/>
                  <a:gd name="T94" fmla="*/ 113 w 284"/>
                  <a:gd name="T95" fmla="*/ 133 h 474"/>
                  <a:gd name="T96" fmla="*/ 142 w 284"/>
                  <a:gd name="T97" fmla="*/ 104 h 474"/>
                  <a:gd name="T98" fmla="*/ 170 w 284"/>
                  <a:gd name="T99" fmla="*/ 133 h 474"/>
                  <a:gd name="T100" fmla="*/ 142 w 284"/>
                  <a:gd name="T101" fmla="*/ 16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84" h="474">
                    <a:moveTo>
                      <a:pt x="198" y="303"/>
                    </a:moveTo>
                    <a:lnTo>
                      <a:pt x="198" y="332"/>
                    </a:lnTo>
                    <a:lnTo>
                      <a:pt x="170" y="332"/>
                    </a:lnTo>
                    <a:lnTo>
                      <a:pt x="170" y="303"/>
                    </a:lnTo>
                    <a:lnTo>
                      <a:pt x="170" y="275"/>
                    </a:lnTo>
                    <a:lnTo>
                      <a:pt x="198" y="275"/>
                    </a:lnTo>
                    <a:lnTo>
                      <a:pt x="255" y="275"/>
                    </a:lnTo>
                    <a:lnTo>
                      <a:pt x="255" y="247"/>
                    </a:lnTo>
                    <a:lnTo>
                      <a:pt x="284" y="247"/>
                    </a:lnTo>
                    <a:lnTo>
                      <a:pt x="284" y="275"/>
                    </a:lnTo>
                    <a:lnTo>
                      <a:pt x="284" y="303"/>
                    </a:lnTo>
                    <a:lnTo>
                      <a:pt x="198" y="303"/>
                    </a:lnTo>
                    <a:close/>
                    <a:moveTo>
                      <a:pt x="227" y="360"/>
                    </a:moveTo>
                    <a:lnTo>
                      <a:pt x="227" y="389"/>
                    </a:lnTo>
                    <a:lnTo>
                      <a:pt x="198" y="389"/>
                    </a:lnTo>
                    <a:lnTo>
                      <a:pt x="198" y="360"/>
                    </a:lnTo>
                    <a:lnTo>
                      <a:pt x="198" y="332"/>
                    </a:lnTo>
                    <a:lnTo>
                      <a:pt x="227" y="332"/>
                    </a:lnTo>
                    <a:lnTo>
                      <a:pt x="227" y="360"/>
                    </a:lnTo>
                    <a:close/>
                    <a:moveTo>
                      <a:pt x="255" y="417"/>
                    </a:moveTo>
                    <a:lnTo>
                      <a:pt x="255" y="446"/>
                    </a:lnTo>
                    <a:lnTo>
                      <a:pt x="227" y="446"/>
                    </a:lnTo>
                    <a:lnTo>
                      <a:pt x="227" y="417"/>
                    </a:lnTo>
                    <a:lnTo>
                      <a:pt x="227" y="389"/>
                    </a:lnTo>
                    <a:lnTo>
                      <a:pt x="255" y="389"/>
                    </a:lnTo>
                    <a:lnTo>
                      <a:pt x="255" y="417"/>
                    </a:lnTo>
                    <a:close/>
                    <a:moveTo>
                      <a:pt x="198" y="474"/>
                    </a:moveTo>
                    <a:lnTo>
                      <a:pt x="170" y="474"/>
                    </a:lnTo>
                    <a:lnTo>
                      <a:pt x="170" y="446"/>
                    </a:lnTo>
                    <a:lnTo>
                      <a:pt x="198" y="446"/>
                    </a:lnTo>
                    <a:lnTo>
                      <a:pt x="227" y="446"/>
                    </a:lnTo>
                    <a:lnTo>
                      <a:pt x="227" y="474"/>
                    </a:lnTo>
                    <a:lnTo>
                      <a:pt x="198" y="474"/>
                    </a:lnTo>
                    <a:close/>
                    <a:moveTo>
                      <a:pt x="142" y="417"/>
                    </a:moveTo>
                    <a:lnTo>
                      <a:pt x="142" y="389"/>
                    </a:lnTo>
                    <a:lnTo>
                      <a:pt x="170" y="389"/>
                    </a:lnTo>
                    <a:lnTo>
                      <a:pt x="170" y="417"/>
                    </a:lnTo>
                    <a:lnTo>
                      <a:pt x="170" y="446"/>
                    </a:lnTo>
                    <a:lnTo>
                      <a:pt x="142" y="446"/>
                    </a:lnTo>
                    <a:lnTo>
                      <a:pt x="142" y="417"/>
                    </a:lnTo>
                    <a:close/>
                    <a:moveTo>
                      <a:pt x="113" y="360"/>
                    </a:moveTo>
                    <a:lnTo>
                      <a:pt x="113" y="332"/>
                    </a:lnTo>
                    <a:lnTo>
                      <a:pt x="142" y="332"/>
                    </a:lnTo>
                    <a:lnTo>
                      <a:pt x="142" y="360"/>
                    </a:lnTo>
                    <a:lnTo>
                      <a:pt x="142" y="389"/>
                    </a:lnTo>
                    <a:lnTo>
                      <a:pt x="113" y="389"/>
                    </a:lnTo>
                    <a:lnTo>
                      <a:pt x="113" y="360"/>
                    </a:lnTo>
                    <a:close/>
                    <a:moveTo>
                      <a:pt x="56" y="360"/>
                    </a:moveTo>
                    <a:lnTo>
                      <a:pt x="56" y="389"/>
                    </a:lnTo>
                    <a:lnTo>
                      <a:pt x="28" y="389"/>
                    </a:lnTo>
                    <a:lnTo>
                      <a:pt x="28" y="417"/>
                    </a:lnTo>
                    <a:lnTo>
                      <a:pt x="0" y="417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17"/>
                    </a:lnTo>
                    <a:lnTo>
                      <a:pt x="56" y="17"/>
                    </a:lnTo>
                    <a:lnTo>
                      <a:pt x="56" y="45"/>
                    </a:lnTo>
                    <a:lnTo>
                      <a:pt x="28" y="45"/>
                    </a:lnTo>
                    <a:lnTo>
                      <a:pt x="28" y="360"/>
                    </a:lnTo>
                    <a:lnTo>
                      <a:pt x="56" y="360"/>
                    </a:lnTo>
                    <a:lnTo>
                      <a:pt x="56" y="332"/>
                    </a:lnTo>
                    <a:lnTo>
                      <a:pt x="85" y="332"/>
                    </a:lnTo>
                    <a:lnTo>
                      <a:pt x="85" y="360"/>
                    </a:lnTo>
                    <a:lnTo>
                      <a:pt x="56" y="360"/>
                    </a:lnTo>
                    <a:close/>
                    <a:moveTo>
                      <a:pt x="85" y="74"/>
                    </a:moveTo>
                    <a:lnTo>
                      <a:pt x="56" y="74"/>
                    </a:lnTo>
                    <a:lnTo>
                      <a:pt x="56" y="45"/>
                    </a:lnTo>
                    <a:lnTo>
                      <a:pt x="85" y="45"/>
                    </a:lnTo>
                    <a:lnTo>
                      <a:pt x="85" y="74"/>
                    </a:lnTo>
                    <a:close/>
                    <a:moveTo>
                      <a:pt x="113" y="102"/>
                    </a:moveTo>
                    <a:lnTo>
                      <a:pt x="85" y="102"/>
                    </a:lnTo>
                    <a:lnTo>
                      <a:pt x="85" y="74"/>
                    </a:lnTo>
                    <a:lnTo>
                      <a:pt x="113" y="74"/>
                    </a:lnTo>
                    <a:lnTo>
                      <a:pt x="113" y="102"/>
                    </a:lnTo>
                    <a:close/>
                    <a:moveTo>
                      <a:pt x="85" y="303"/>
                    </a:moveTo>
                    <a:lnTo>
                      <a:pt x="113" y="303"/>
                    </a:lnTo>
                    <a:lnTo>
                      <a:pt x="113" y="332"/>
                    </a:lnTo>
                    <a:lnTo>
                      <a:pt x="85" y="332"/>
                    </a:lnTo>
                    <a:lnTo>
                      <a:pt x="85" y="303"/>
                    </a:lnTo>
                    <a:close/>
                    <a:moveTo>
                      <a:pt x="227" y="218"/>
                    </a:moveTo>
                    <a:lnTo>
                      <a:pt x="255" y="218"/>
                    </a:lnTo>
                    <a:lnTo>
                      <a:pt x="255" y="247"/>
                    </a:lnTo>
                    <a:lnTo>
                      <a:pt x="227" y="247"/>
                    </a:lnTo>
                    <a:lnTo>
                      <a:pt x="227" y="218"/>
                    </a:lnTo>
                    <a:close/>
                    <a:moveTo>
                      <a:pt x="198" y="190"/>
                    </a:moveTo>
                    <a:lnTo>
                      <a:pt x="227" y="190"/>
                    </a:lnTo>
                    <a:lnTo>
                      <a:pt x="227" y="218"/>
                    </a:lnTo>
                    <a:lnTo>
                      <a:pt x="198" y="218"/>
                    </a:lnTo>
                    <a:lnTo>
                      <a:pt x="198" y="190"/>
                    </a:lnTo>
                    <a:close/>
                    <a:moveTo>
                      <a:pt x="170" y="161"/>
                    </a:moveTo>
                    <a:lnTo>
                      <a:pt x="198" y="161"/>
                    </a:lnTo>
                    <a:lnTo>
                      <a:pt x="198" y="190"/>
                    </a:lnTo>
                    <a:lnTo>
                      <a:pt x="170" y="190"/>
                    </a:lnTo>
                    <a:lnTo>
                      <a:pt x="170" y="161"/>
                    </a:lnTo>
                    <a:close/>
                    <a:moveTo>
                      <a:pt x="142" y="133"/>
                    </a:moveTo>
                    <a:lnTo>
                      <a:pt x="113" y="133"/>
                    </a:lnTo>
                    <a:lnTo>
                      <a:pt x="113" y="104"/>
                    </a:lnTo>
                    <a:lnTo>
                      <a:pt x="142" y="104"/>
                    </a:lnTo>
                    <a:lnTo>
                      <a:pt x="142" y="133"/>
                    </a:lnTo>
                    <a:lnTo>
                      <a:pt x="170" y="133"/>
                    </a:lnTo>
                    <a:lnTo>
                      <a:pt x="170" y="161"/>
                    </a:lnTo>
                    <a:lnTo>
                      <a:pt x="142" y="161"/>
                    </a:lnTo>
                    <a:lnTo>
                      <a:pt x="142" y="1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88"/>
              <p:cNvSpPr>
                <a:spLocks noEditPoints="1"/>
              </p:cNvSpPr>
              <p:nvPr userDrawn="1"/>
            </p:nvSpPr>
            <p:spPr bwMode="auto">
              <a:xfrm rot="18080229">
                <a:off x="4663254" y="-819"/>
                <a:ext cx="593375" cy="567235"/>
              </a:xfrm>
              <a:custGeom>
                <a:avLst/>
                <a:gdLst>
                  <a:gd name="T0" fmla="*/ 348 w 454"/>
                  <a:gd name="T1" fmla="*/ 280 h 434"/>
                  <a:gd name="T2" fmla="*/ 369 w 454"/>
                  <a:gd name="T3" fmla="*/ 434 h 434"/>
                  <a:gd name="T4" fmla="*/ 227 w 454"/>
                  <a:gd name="T5" fmla="*/ 367 h 434"/>
                  <a:gd name="T6" fmla="*/ 85 w 454"/>
                  <a:gd name="T7" fmla="*/ 434 h 434"/>
                  <a:gd name="T8" fmla="*/ 106 w 454"/>
                  <a:gd name="T9" fmla="*/ 280 h 434"/>
                  <a:gd name="T10" fmla="*/ 0 w 454"/>
                  <a:gd name="T11" fmla="*/ 166 h 434"/>
                  <a:gd name="T12" fmla="*/ 151 w 454"/>
                  <a:gd name="T13" fmla="*/ 135 h 434"/>
                  <a:gd name="T14" fmla="*/ 227 w 454"/>
                  <a:gd name="T15" fmla="*/ 0 h 434"/>
                  <a:gd name="T16" fmla="*/ 303 w 454"/>
                  <a:gd name="T17" fmla="*/ 135 h 434"/>
                  <a:gd name="T18" fmla="*/ 454 w 454"/>
                  <a:gd name="T19" fmla="*/ 166 h 434"/>
                  <a:gd name="T20" fmla="*/ 348 w 454"/>
                  <a:gd name="T21" fmla="*/ 280 h 434"/>
                  <a:gd name="T22" fmla="*/ 272 w 454"/>
                  <a:gd name="T23" fmla="*/ 168 h 434"/>
                  <a:gd name="T24" fmla="*/ 227 w 454"/>
                  <a:gd name="T25" fmla="*/ 88 h 434"/>
                  <a:gd name="T26" fmla="*/ 182 w 454"/>
                  <a:gd name="T27" fmla="*/ 168 h 434"/>
                  <a:gd name="T28" fmla="*/ 92 w 454"/>
                  <a:gd name="T29" fmla="*/ 187 h 434"/>
                  <a:gd name="T30" fmla="*/ 154 w 454"/>
                  <a:gd name="T31" fmla="*/ 253 h 434"/>
                  <a:gd name="T32" fmla="*/ 144 w 454"/>
                  <a:gd name="T33" fmla="*/ 346 h 434"/>
                  <a:gd name="T34" fmla="*/ 227 w 454"/>
                  <a:gd name="T35" fmla="*/ 306 h 434"/>
                  <a:gd name="T36" fmla="*/ 310 w 454"/>
                  <a:gd name="T37" fmla="*/ 346 h 434"/>
                  <a:gd name="T38" fmla="*/ 298 w 454"/>
                  <a:gd name="T39" fmla="*/ 253 h 434"/>
                  <a:gd name="T40" fmla="*/ 362 w 454"/>
                  <a:gd name="T41" fmla="*/ 187 h 434"/>
                  <a:gd name="T42" fmla="*/ 272 w 454"/>
                  <a:gd name="T43" fmla="*/ 168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4" h="434">
                    <a:moveTo>
                      <a:pt x="348" y="280"/>
                    </a:moveTo>
                    <a:lnTo>
                      <a:pt x="369" y="434"/>
                    </a:lnTo>
                    <a:lnTo>
                      <a:pt x="227" y="367"/>
                    </a:lnTo>
                    <a:lnTo>
                      <a:pt x="85" y="434"/>
                    </a:lnTo>
                    <a:lnTo>
                      <a:pt x="106" y="280"/>
                    </a:lnTo>
                    <a:lnTo>
                      <a:pt x="0" y="166"/>
                    </a:lnTo>
                    <a:lnTo>
                      <a:pt x="151" y="135"/>
                    </a:lnTo>
                    <a:lnTo>
                      <a:pt x="227" y="0"/>
                    </a:lnTo>
                    <a:lnTo>
                      <a:pt x="303" y="135"/>
                    </a:lnTo>
                    <a:lnTo>
                      <a:pt x="454" y="166"/>
                    </a:lnTo>
                    <a:lnTo>
                      <a:pt x="348" y="280"/>
                    </a:lnTo>
                    <a:close/>
                    <a:moveTo>
                      <a:pt x="272" y="168"/>
                    </a:moveTo>
                    <a:lnTo>
                      <a:pt x="227" y="88"/>
                    </a:lnTo>
                    <a:lnTo>
                      <a:pt x="182" y="168"/>
                    </a:lnTo>
                    <a:lnTo>
                      <a:pt x="92" y="187"/>
                    </a:lnTo>
                    <a:lnTo>
                      <a:pt x="154" y="253"/>
                    </a:lnTo>
                    <a:lnTo>
                      <a:pt x="144" y="346"/>
                    </a:lnTo>
                    <a:lnTo>
                      <a:pt x="227" y="306"/>
                    </a:lnTo>
                    <a:lnTo>
                      <a:pt x="310" y="346"/>
                    </a:lnTo>
                    <a:lnTo>
                      <a:pt x="298" y="253"/>
                    </a:lnTo>
                    <a:lnTo>
                      <a:pt x="362" y="187"/>
                    </a:lnTo>
                    <a:lnTo>
                      <a:pt x="272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90" name="Group 4"/>
              <p:cNvGrpSpPr>
                <a:grpSpLocks noChangeAspect="1"/>
              </p:cNvGrpSpPr>
              <p:nvPr userDrawn="1"/>
            </p:nvGrpSpPr>
            <p:grpSpPr bwMode="auto">
              <a:xfrm rot="20193509">
                <a:off x="7265032" y="2023320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41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Group 4"/>
              <p:cNvGrpSpPr>
                <a:grpSpLocks noChangeAspect="1"/>
              </p:cNvGrpSpPr>
              <p:nvPr userDrawn="1"/>
            </p:nvGrpSpPr>
            <p:grpSpPr bwMode="auto">
              <a:xfrm rot="2112827">
                <a:off x="286634" y="4031032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39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组合 291"/>
              <p:cNvGrpSpPr/>
              <p:nvPr userDrawn="1"/>
            </p:nvGrpSpPr>
            <p:grpSpPr>
              <a:xfrm rot="1865034">
                <a:off x="3108339" y="2625332"/>
                <a:ext cx="430997" cy="1230792"/>
                <a:chOff x="9469654" y="2159644"/>
                <a:chExt cx="752475" cy="2148831"/>
              </a:xfrm>
              <a:grpFill/>
            </p:grpSpPr>
            <p:sp>
              <p:nvSpPr>
                <p:cNvPr id="33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任意多边形 33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3" name="组合 292"/>
              <p:cNvGrpSpPr/>
              <p:nvPr userDrawn="1"/>
            </p:nvGrpSpPr>
            <p:grpSpPr>
              <a:xfrm rot="14625855">
                <a:off x="6789778" y="3980181"/>
                <a:ext cx="428290" cy="1223063"/>
                <a:chOff x="9469654" y="2159644"/>
                <a:chExt cx="752475" cy="2148831"/>
              </a:xfrm>
              <a:grpFill/>
            </p:grpSpPr>
            <p:sp>
              <p:nvSpPr>
                <p:cNvPr id="333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任意多边形 334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4" name="Group 35"/>
              <p:cNvGrpSpPr>
                <a:grpSpLocks noChangeAspect="1"/>
              </p:cNvGrpSpPr>
              <p:nvPr userDrawn="1"/>
            </p:nvGrpSpPr>
            <p:grpSpPr bwMode="auto">
              <a:xfrm rot="19202932">
                <a:off x="2009494" y="4100909"/>
                <a:ext cx="1185863" cy="1506538"/>
                <a:chOff x="2503" y="1682"/>
                <a:chExt cx="747" cy="949"/>
              </a:xfrm>
              <a:grpFill/>
            </p:grpSpPr>
            <p:sp>
              <p:nvSpPr>
                <p:cNvPr id="330" name="Oval 36"/>
                <p:cNvSpPr>
                  <a:spLocks noChangeArrowheads="1"/>
                </p:cNvSpPr>
                <p:nvPr userDrawn="1"/>
              </p:nvSpPr>
              <p:spPr bwMode="auto">
                <a:xfrm>
                  <a:off x="2594" y="2474"/>
                  <a:ext cx="140" cy="1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37"/>
                <p:cNvSpPr/>
                <p:nvPr userDrawn="1"/>
              </p:nvSpPr>
              <p:spPr bwMode="auto">
                <a:xfrm>
                  <a:off x="2758" y="2262"/>
                  <a:ext cx="379" cy="369"/>
                </a:xfrm>
                <a:custGeom>
                  <a:avLst/>
                  <a:gdLst>
                    <a:gd name="T0" fmla="*/ 46 w 159"/>
                    <a:gd name="T1" fmla="*/ 152 h 155"/>
                    <a:gd name="T2" fmla="*/ 2 w 159"/>
                    <a:gd name="T3" fmla="*/ 107 h 155"/>
                    <a:gd name="T4" fmla="*/ 8 w 159"/>
                    <a:gd name="T5" fmla="*/ 30 h 155"/>
                    <a:gd name="T6" fmla="*/ 30 w 159"/>
                    <a:gd name="T7" fmla="*/ 30 h 155"/>
                    <a:gd name="T8" fmla="*/ 34 w 159"/>
                    <a:gd name="T9" fmla="*/ 89 h 155"/>
                    <a:gd name="T10" fmla="*/ 91 w 159"/>
                    <a:gd name="T11" fmla="*/ 89 h 155"/>
                    <a:gd name="T12" fmla="*/ 83 w 159"/>
                    <a:gd name="T13" fmla="*/ 61 h 155"/>
                    <a:gd name="T14" fmla="*/ 97 w 159"/>
                    <a:gd name="T15" fmla="*/ 26 h 155"/>
                    <a:gd name="T16" fmla="*/ 147 w 159"/>
                    <a:gd name="T17" fmla="*/ 0 h 155"/>
                    <a:gd name="T18" fmla="*/ 159 w 159"/>
                    <a:gd name="T19" fmla="*/ 18 h 155"/>
                    <a:gd name="T20" fmla="*/ 124 w 159"/>
                    <a:gd name="T21" fmla="*/ 53 h 155"/>
                    <a:gd name="T22" fmla="*/ 137 w 159"/>
                    <a:gd name="T23" fmla="*/ 79 h 155"/>
                    <a:gd name="T24" fmla="*/ 141 w 159"/>
                    <a:gd name="T25" fmla="*/ 122 h 155"/>
                    <a:gd name="T26" fmla="*/ 46 w 159"/>
                    <a:gd name="T27" fmla="*/ 15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9" h="155">
                      <a:moveTo>
                        <a:pt x="46" y="152"/>
                      </a:moveTo>
                      <a:cubicBezTo>
                        <a:pt x="22" y="151"/>
                        <a:pt x="0" y="145"/>
                        <a:pt x="2" y="107"/>
                      </a:cubicBezTo>
                      <a:cubicBezTo>
                        <a:pt x="4" y="72"/>
                        <a:pt x="8" y="30"/>
                        <a:pt x="8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4" y="89"/>
                        <a:pt x="34" y="89"/>
                        <a:pt x="34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83" y="61"/>
                        <a:pt x="83" y="61"/>
                        <a:pt x="83" y="61"/>
                      </a:cubicBezTo>
                      <a:cubicBezTo>
                        <a:pt x="83" y="61"/>
                        <a:pt x="74" y="39"/>
                        <a:pt x="97" y="26"/>
                      </a:cubicBezTo>
                      <a:cubicBezTo>
                        <a:pt x="121" y="13"/>
                        <a:pt x="147" y="0"/>
                        <a:pt x="147" y="0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24" y="53"/>
                        <a:pt x="124" y="53"/>
                        <a:pt x="124" y="53"/>
                      </a:cubicBezTo>
                      <a:cubicBezTo>
                        <a:pt x="124" y="53"/>
                        <a:pt x="131" y="65"/>
                        <a:pt x="137" y="79"/>
                      </a:cubicBezTo>
                      <a:cubicBezTo>
                        <a:pt x="143" y="91"/>
                        <a:pt x="147" y="104"/>
                        <a:pt x="141" y="122"/>
                      </a:cubicBezTo>
                      <a:cubicBezTo>
                        <a:pt x="130" y="155"/>
                        <a:pt x="76" y="153"/>
                        <a:pt x="46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38"/>
                <p:cNvSpPr>
                  <a:spLocks noEditPoints="1"/>
                </p:cNvSpPr>
                <p:nvPr userDrawn="1"/>
              </p:nvSpPr>
              <p:spPr bwMode="auto">
                <a:xfrm>
                  <a:off x="2503" y="1682"/>
                  <a:ext cx="747" cy="578"/>
                </a:xfrm>
                <a:custGeom>
                  <a:avLst/>
                  <a:gdLst>
                    <a:gd name="T0" fmla="*/ 288 w 313"/>
                    <a:gd name="T1" fmla="*/ 109 h 243"/>
                    <a:gd name="T2" fmla="*/ 264 w 313"/>
                    <a:gd name="T3" fmla="*/ 120 h 243"/>
                    <a:gd name="T4" fmla="*/ 287 w 313"/>
                    <a:gd name="T5" fmla="*/ 47 h 243"/>
                    <a:gd name="T6" fmla="*/ 292 w 313"/>
                    <a:gd name="T7" fmla="*/ 34 h 243"/>
                    <a:gd name="T8" fmla="*/ 5 w 313"/>
                    <a:gd name="T9" fmla="*/ 34 h 243"/>
                    <a:gd name="T10" fmla="*/ 11 w 313"/>
                    <a:gd name="T11" fmla="*/ 46 h 243"/>
                    <a:gd name="T12" fmla="*/ 32 w 313"/>
                    <a:gd name="T13" fmla="*/ 64 h 243"/>
                    <a:gd name="T14" fmla="*/ 12 w 313"/>
                    <a:gd name="T15" fmla="*/ 78 h 243"/>
                    <a:gd name="T16" fmla="*/ 20 w 313"/>
                    <a:gd name="T17" fmla="*/ 164 h 243"/>
                    <a:gd name="T18" fmla="*/ 39 w 313"/>
                    <a:gd name="T19" fmla="*/ 195 h 243"/>
                    <a:gd name="T20" fmla="*/ 46 w 313"/>
                    <a:gd name="T21" fmla="*/ 165 h 243"/>
                    <a:gd name="T22" fmla="*/ 52 w 313"/>
                    <a:gd name="T23" fmla="*/ 195 h 243"/>
                    <a:gd name="T24" fmla="*/ 71 w 313"/>
                    <a:gd name="T25" fmla="*/ 151 h 243"/>
                    <a:gd name="T26" fmla="*/ 43 w 313"/>
                    <a:gd name="T27" fmla="*/ 78 h 243"/>
                    <a:gd name="T28" fmla="*/ 42 w 313"/>
                    <a:gd name="T29" fmla="*/ 67 h 243"/>
                    <a:gd name="T30" fmla="*/ 38 w 313"/>
                    <a:gd name="T31" fmla="*/ 37 h 243"/>
                    <a:gd name="T32" fmla="*/ 154 w 313"/>
                    <a:gd name="T33" fmla="*/ 19 h 243"/>
                    <a:gd name="T34" fmla="*/ 153 w 313"/>
                    <a:gd name="T35" fmla="*/ 170 h 243"/>
                    <a:gd name="T36" fmla="*/ 112 w 313"/>
                    <a:gd name="T37" fmla="*/ 238 h 243"/>
                    <a:gd name="T38" fmla="*/ 116 w 313"/>
                    <a:gd name="T39" fmla="*/ 217 h 243"/>
                    <a:gd name="T40" fmla="*/ 128 w 313"/>
                    <a:gd name="T41" fmla="*/ 216 h 243"/>
                    <a:gd name="T42" fmla="*/ 155 w 313"/>
                    <a:gd name="T43" fmla="*/ 243 h 243"/>
                    <a:gd name="T44" fmla="*/ 172 w 313"/>
                    <a:gd name="T45" fmla="*/ 243 h 243"/>
                    <a:gd name="T46" fmla="*/ 198 w 313"/>
                    <a:gd name="T47" fmla="*/ 216 h 243"/>
                    <a:gd name="T48" fmla="*/ 159 w 313"/>
                    <a:gd name="T49" fmla="*/ 170 h 243"/>
                    <a:gd name="T50" fmla="*/ 259 w 313"/>
                    <a:gd name="T51" fmla="*/ 36 h 243"/>
                    <a:gd name="T52" fmla="*/ 236 w 313"/>
                    <a:gd name="T53" fmla="*/ 120 h 243"/>
                    <a:gd name="T54" fmla="*/ 214 w 313"/>
                    <a:gd name="T55" fmla="*/ 174 h 243"/>
                    <a:gd name="T56" fmla="*/ 241 w 313"/>
                    <a:gd name="T57" fmla="*/ 164 h 243"/>
                    <a:gd name="T58" fmla="*/ 263 w 313"/>
                    <a:gd name="T59" fmla="*/ 159 h 243"/>
                    <a:gd name="T60" fmla="*/ 297 w 313"/>
                    <a:gd name="T61" fmla="*/ 174 h 243"/>
                    <a:gd name="T62" fmla="*/ 313 w 313"/>
                    <a:gd name="T63" fmla="*/ 129 h 243"/>
                    <a:gd name="T64" fmla="*/ 32 w 313"/>
                    <a:gd name="T65" fmla="*/ 70 h 243"/>
                    <a:gd name="T66" fmla="*/ 35 w 313"/>
                    <a:gd name="T67" fmla="*/ 73 h 243"/>
                    <a:gd name="T68" fmla="*/ 32 w 313"/>
                    <a:gd name="T69" fmla="*/ 75 h 243"/>
                    <a:gd name="T70" fmla="*/ 124 w 313"/>
                    <a:gd name="T71" fmla="*/ 194 h 243"/>
                    <a:gd name="T72" fmla="*/ 124 w 313"/>
                    <a:gd name="T73" fmla="*/ 190 h 243"/>
                    <a:gd name="T74" fmla="*/ 124 w 313"/>
                    <a:gd name="T75" fmla="*/ 194 h 243"/>
                    <a:gd name="T76" fmla="*/ 279 w 313"/>
                    <a:gd name="T77" fmla="*/ 126 h 243"/>
                    <a:gd name="T78" fmla="*/ 284 w 313"/>
                    <a:gd name="T79" fmla="*/ 126 h 243"/>
                    <a:gd name="T80" fmla="*/ 296 w 313"/>
                    <a:gd name="T81" fmla="*/ 129 h 243"/>
                    <a:gd name="T82" fmla="*/ 296 w 313"/>
                    <a:gd name="T83" fmla="*/ 124 h 243"/>
                    <a:gd name="T84" fmla="*/ 296 w 313"/>
                    <a:gd name="T85" fmla="*/ 129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13" h="243">
                      <a:moveTo>
                        <a:pt x="313" y="129"/>
                      </a:moveTo>
                      <a:cubicBezTo>
                        <a:pt x="313" y="114"/>
                        <a:pt x="300" y="109"/>
                        <a:pt x="288" y="109"/>
                      </a:cubicBezTo>
                      <a:cubicBezTo>
                        <a:pt x="269" y="109"/>
                        <a:pt x="264" y="120"/>
                        <a:pt x="264" y="120"/>
                      </a:cubicBezTo>
                      <a:cubicBezTo>
                        <a:pt x="264" y="120"/>
                        <a:pt x="264" y="120"/>
                        <a:pt x="264" y="120"/>
                      </a:cubicBezTo>
                      <a:cubicBezTo>
                        <a:pt x="264" y="38"/>
                        <a:pt x="264" y="38"/>
                        <a:pt x="264" y="38"/>
                      </a:cubicBezTo>
                      <a:cubicBezTo>
                        <a:pt x="272" y="40"/>
                        <a:pt x="279" y="43"/>
                        <a:pt x="287" y="47"/>
                      </a:cubicBezTo>
                      <a:cubicBezTo>
                        <a:pt x="291" y="48"/>
                        <a:pt x="295" y="46"/>
                        <a:pt x="296" y="43"/>
                      </a:cubicBezTo>
                      <a:cubicBezTo>
                        <a:pt x="298" y="39"/>
                        <a:pt x="296" y="35"/>
                        <a:pt x="292" y="34"/>
                      </a:cubicBezTo>
                      <a:cubicBezTo>
                        <a:pt x="214" y="0"/>
                        <a:pt x="140" y="2"/>
                        <a:pt x="92" y="10"/>
                      </a:cubicBezTo>
                      <a:cubicBezTo>
                        <a:pt x="40" y="18"/>
                        <a:pt x="7" y="33"/>
                        <a:pt x="5" y="34"/>
                      </a:cubicBezTo>
                      <a:cubicBezTo>
                        <a:pt x="2" y="36"/>
                        <a:pt x="0" y="40"/>
                        <a:pt x="2" y="43"/>
                      </a:cubicBezTo>
                      <a:cubicBezTo>
                        <a:pt x="4" y="47"/>
                        <a:pt x="8" y="48"/>
                        <a:pt x="11" y="46"/>
                      </a:cubicBezTo>
                      <a:cubicBezTo>
                        <a:pt x="11" y="46"/>
                        <a:pt x="19" y="43"/>
                        <a:pt x="32" y="38"/>
                      </a:cubicBezTo>
                      <a:cubicBezTo>
                        <a:pt x="32" y="64"/>
                        <a:pt x="32" y="64"/>
                        <a:pt x="32" y="64"/>
                      </a:cubicBezTo>
                      <a:cubicBezTo>
                        <a:pt x="27" y="65"/>
                        <a:pt x="26" y="69"/>
                        <a:pt x="22" y="70"/>
                      </a:cubicBezTo>
                      <a:cubicBezTo>
                        <a:pt x="18" y="72"/>
                        <a:pt x="12" y="73"/>
                        <a:pt x="12" y="78"/>
                      </a:cubicBezTo>
                      <a:cubicBezTo>
                        <a:pt x="13" y="85"/>
                        <a:pt x="20" y="85"/>
                        <a:pt x="26" y="85"/>
                      </a:cubicBezTo>
                      <a:cubicBezTo>
                        <a:pt x="26" y="85"/>
                        <a:pt x="25" y="124"/>
                        <a:pt x="20" y="164"/>
                      </a:cubicBezTo>
                      <a:cubicBezTo>
                        <a:pt x="15" y="195"/>
                        <a:pt x="15" y="195"/>
                        <a:pt x="15" y="195"/>
                      </a:cubicBezTo>
                      <a:cubicBezTo>
                        <a:pt x="39" y="195"/>
                        <a:pt x="39" y="195"/>
                        <a:pt x="39" y="195"/>
                      </a:cubicBezTo>
                      <a:cubicBezTo>
                        <a:pt x="39" y="176"/>
                        <a:pt x="39" y="176"/>
                        <a:pt x="39" y="176"/>
                      </a:cubicBezTo>
                      <a:cubicBezTo>
                        <a:pt x="39" y="176"/>
                        <a:pt x="38" y="165"/>
                        <a:pt x="46" y="165"/>
                      </a:cubicBezTo>
                      <a:cubicBezTo>
                        <a:pt x="52" y="165"/>
                        <a:pt x="52" y="173"/>
                        <a:pt x="52" y="177"/>
                      </a:cubicBezTo>
                      <a:cubicBezTo>
                        <a:pt x="52" y="195"/>
                        <a:pt x="52" y="195"/>
                        <a:pt x="52" y="195"/>
                      </a:cubicBezTo>
                      <a:cubicBezTo>
                        <a:pt x="79" y="195"/>
                        <a:pt x="79" y="195"/>
                        <a:pt x="79" y="195"/>
                      </a:cubicBezTo>
                      <a:cubicBezTo>
                        <a:pt x="79" y="195"/>
                        <a:pt x="81" y="167"/>
                        <a:pt x="71" y="151"/>
                      </a:cubicBezTo>
                      <a:cubicBezTo>
                        <a:pt x="61" y="133"/>
                        <a:pt x="44" y="125"/>
                        <a:pt x="43" y="104"/>
                      </a:cubicBezTo>
                      <a:cubicBezTo>
                        <a:pt x="43" y="78"/>
                        <a:pt x="43" y="78"/>
                        <a:pt x="43" y="78"/>
                      </a:cubicBezTo>
                      <a:cubicBezTo>
                        <a:pt x="43" y="78"/>
                        <a:pt x="52" y="80"/>
                        <a:pt x="55" y="70"/>
                      </a:cubicBezTo>
                      <a:cubicBezTo>
                        <a:pt x="55" y="70"/>
                        <a:pt x="49" y="63"/>
                        <a:pt x="42" y="67"/>
                      </a:cubicBezTo>
                      <a:cubicBezTo>
                        <a:pt x="42" y="67"/>
                        <a:pt x="40" y="65"/>
                        <a:pt x="38" y="64"/>
                      </a:cubicBezTo>
                      <a:cubicBezTo>
                        <a:pt x="38" y="37"/>
                        <a:pt x="38" y="37"/>
                        <a:pt x="38" y="37"/>
                      </a:cubicBezTo>
                      <a:cubicBezTo>
                        <a:pt x="52" y="32"/>
                        <a:pt x="71" y="27"/>
                        <a:pt x="95" y="23"/>
                      </a:cubicBezTo>
                      <a:cubicBezTo>
                        <a:pt x="112" y="21"/>
                        <a:pt x="132" y="19"/>
                        <a:pt x="154" y="19"/>
                      </a:cubicBezTo>
                      <a:cubicBezTo>
                        <a:pt x="154" y="170"/>
                        <a:pt x="154" y="170"/>
                        <a:pt x="154" y="170"/>
                      </a:cubicBezTo>
                      <a:cubicBezTo>
                        <a:pt x="153" y="170"/>
                        <a:pt x="153" y="170"/>
                        <a:pt x="153" y="170"/>
                      </a:cubicBezTo>
                      <a:cubicBezTo>
                        <a:pt x="125" y="170"/>
                        <a:pt x="114" y="186"/>
                        <a:pt x="114" y="186"/>
                      </a:cubicBezTo>
                      <a:cubicBezTo>
                        <a:pt x="93" y="212"/>
                        <a:pt x="112" y="238"/>
                        <a:pt x="112" y="238"/>
                      </a:cubicBezTo>
                      <a:cubicBezTo>
                        <a:pt x="119" y="235"/>
                        <a:pt x="119" y="235"/>
                        <a:pt x="119" y="235"/>
                      </a:cubicBezTo>
                      <a:cubicBezTo>
                        <a:pt x="119" y="235"/>
                        <a:pt x="114" y="226"/>
                        <a:pt x="116" y="217"/>
                      </a:cubicBezTo>
                      <a:cubicBezTo>
                        <a:pt x="117" y="206"/>
                        <a:pt x="123" y="207"/>
                        <a:pt x="123" y="207"/>
                      </a:cubicBezTo>
                      <a:cubicBezTo>
                        <a:pt x="129" y="206"/>
                        <a:pt x="128" y="216"/>
                        <a:pt x="128" y="216"/>
                      </a:cubicBezTo>
                      <a:cubicBezTo>
                        <a:pt x="128" y="243"/>
                        <a:pt x="128" y="243"/>
                        <a:pt x="128" y="243"/>
                      </a:cubicBezTo>
                      <a:cubicBezTo>
                        <a:pt x="155" y="243"/>
                        <a:pt x="155" y="243"/>
                        <a:pt x="155" y="243"/>
                      </a:cubicBezTo>
                      <a:cubicBezTo>
                        <a:pt x="155" y="243"/>
                        <a:pt x="154" y="231"/>
                        <a:pt x="163" y="231"/>
                      </a:cubicBezTo>
                      <a:cubicBezTo>
                        <a:pt x="163" y="231"/>
                        <a:pt x="172" y="229"/>
                        <a:pt x="172" y="243"/>
                      </a:cubicBezTo>
                      <a:cubicBezTo>
                        <a:pt x="198" y="242"/>
                        <a:pt x="198" y="242"/>
                        <a:pt x="198" y="242"/>
                      </a:cubicBezTo>
                      <a:cubicBezTo>
                        <a:pt x="198" y="242"/>
                        <a:pt x="198" y="224"/>
                        <a:pt x="198" y="216"/>
                      </a:cubicBezTo>
                      <a:cubicBezTo>
                        <a:pt x="198" y="206"/>
                        <a:pt x="196" y="198"/>
                        <a:pt x="196" y="198"/>
                      </a:cubicBezTo>
                      <a:cubicBezTo>
                        <a:pt x="190" y="177"/>
                        <a:pt x="170" y="172"/>
                        <a:pt x="159" y="170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89" y="20"/>
                        <a:pt x="223" y="24"/>
                        <a:pt x="259" y="36"/>
                      </a:cubicBezTo>
                      <a:cubicBezTo>
                        <a:pt x="259" y="120"/>
                        <a:pt x="259" y="120"/>
                        <a:pt x="259" y="120"/>
                      </a:cubicBezTo>
                      <a:cubicBezTo>
                        <a:pt x="236" y="120"/>
                        <a:pt x="236" y="120"/>
                        <a:pt x="236" y="120"/>
                      </a:cubicBezTo>
                      <a:cubicBezTo>
                        <a:pt x="236" y="120"/>
                        <a:pt x="214" y="120"/>
                        <a:pt x="214" y="145"/>
                      </a:cubicBezTo>
                      <a:cubicBezTo>
                        <a:pt x="214" y="174"/>
                        <a:pt x="214" y="174"/>
                        <a:pt x="214" y="174"/>
                      </a:cubicBezTo>
                      <a:cubicBezTo>
                        <a:pt x="244" y="174"/>
                        <a:pt x="244" y="174"/>
                        <a:pt x="244" y="174"/>
                      </a:cubicBezTo>
                      <a:cubicBezTo>
                        <a:pt x="244" y="174"/>
                        <a:pt x="241" y="169"/>
                        <a:pt x="241" y="164"/>
                      </a:cubicBezTo>
                      <a:cubicBezTo>
                        <a:pt x="241" y="161"/>
                        <a:pt x="242" y="159"/>
                        <a:pt x="246" y="159"/>
                      </a:cubicBezTo>
                      <a:cubicBezTo>
                        <a:pt x="263" y="159"/>
                        <a:pt x="263" y="159"/>
                        <a:pt x="263" y="159"/>
                      </a:cubicBezTo>
                      <a:cubicBezTo>
                        <a:pt x="263" y="174"/>
                        <a:pt x="263" y="174"/>
                        <a:pt x="263" y="174"/>
                      </a:cubicBezTo>
                      <a:cubicBezTo>
                        <a:pt x="297" y="174"/>
                        <a:pt x="297" y="174"/>
                        <a:pt x="297" y="174"/>
                      </a:cubicBezTo>
                      <a:cubicBezTo>
                        <a:pt x="297" y="174"/>
                        <a:pt x="289" y="163"/>
                        <a:pt x="289" y="151"/>
                      </a:cubicBezTo>
                      <a:cubicBezTo>
                        <a:pt x="299" y="151"/>
                        <a:pt x="313" y="147"/>
                        <a:pt x="313" y="129"/>
                      </a:cubicBezTo>
                      <a:close/>
                      <a:moveTo>
                        <a:pt x="30" y="73"/>
                      </a:moveTo>
                      <a:cubicBezTo>
                        <a:pt x="30" y="71"/>
                        <a:pt x="31" y="71"/>
                        <a:pt x="32" y="70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70"/>
                        <a:pt x="35" y="71"/>
                        <a:pt x="35" y="73"/>
                      </a:cubicBezTo>
                      <a:cubicBezTo>
                        <a:pt x="35" y="74"/>
                        <a:pt x="34" y="75"/>
                        <a:pt x="32" y="75"/>
                      </a:cubicBezTo>
                      <a:cubicBezTo>
                        <a:pt x="32" y="75"/>
                        <a:pt x="32" y="75"/>
                        <a:pt x="32" y="75"/>
                      </a:cubicBezTo>
                      <a:cubicBezTo>
                        <a:pt x="31" y="74"/>
                        <a:pt x="30" y="74"/>
                        <a:pt x="30" y="73"/>
                      </a:cubicBezTo>
                      <a:close/>
                      <a:moveTo>
                        <a:pt x="124" y="194"/>
                      </a:moveTo>
                      <a:cubicBezTo>
                        <a:pt x="123" y="194"/>
                        <a:pt x="122" y="193"/>
                        <a:pt x="122" y="192"/>
                      </a:cubicBezTo>
                      <a:cubicBezTo>
                        <a:pt x="122" y="191"/>
                        <a:pt x="123" y="190"/>
                        <a:pt x="124" y="190"/>
                      </a:cubicBezTo>
                      <a:cubicBezTo>
                        <a:pt x="126" y="190"/>
                        <a:pt x="127" y="191"/>
                        <a:pt x="127" y="192"/>
                      </a:cubicBezTo>
                      <a:cubicBezTo>
                        <a:pt x="127" y="193"/>
                        <a:pt x="126" y="194"/>
                        <a:pt x="124" y="194"/>
                      </a:cubicBezTo>
                      <a:close/>
                      <a:moveTo>
                        <a:pt x="281" y="129"/>
                      </a:moveTo>
                      <a:cubicBezTo>
                        <a:pt x="280" y="129"/>
                        <a:pt x="279" y="128"/>
                        <a:pt x="279" y="126"/>
                      </a:cubicBezTo>
                      <a:cubicBezTo>
                        <a:pt x="279" y="125"/>
                        <a:pt x="280" y="124"/>
                        <a:pt x="281" y="124"/>
                      </a:cubicBezTo>
                      <a:cubicBezTo>
                        <a:pt x="283" y="124"/>
                        <a:pt x="284" y="125"/>
                        <a:pt x="284" y="126"/>
                      </a:cubicBezTo>
                      <a:cubicBezTo>
                        <a:pt x="284" y="128"/>
                        <a:pt x="283" y="129"/>
                        <a:pt x="281" y="129"/>
                      </a:cubicBezTo>
                      <a:close/>
                      <a:moveTo>
                        <a:pt x="296" y="129"/>
                      </a:moveTo>
                      <a:cubicBezTo>
                        <a:pt x="295" y="129"/>
                        <a:pt x="294" y="128"/>
                        <a:pt x="294" y="126"/>
                      </a:cubicBezTo>
                      <a:cubicBezTo>
                        <a:pt x="294" y="125"/>
                        <a:pt x="295" y="124"/>
                        <a:pt x="296" y="124"/>
                      </a:cubicBezTo>
                      <a:cubicBezTo>
                        <a:pt x="297" y="124"/>
                        <a:pt x="298" y="125"/>
                        <a:pt x="298" y="126"/>
                      </a:cubicBezTo>
                      <a:cubicBezTo>
                        <a:pt x="298" y="128"/>
                        <a:pt x="297" y="129"/>
                        <a:pt x="296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组合 294"/>
              <p:cNvGrpSpPr/>
              <p:nvPr userDrawn="1"/>
            </p:nvGrpSpPr>
            <p:grpSpPr>
              <a:xfrm rot="670385">
                <a:off x="8002877" y="89411"/>
                <a:ext cx="282094" cy="805573"/>
                <a:chOff x="9469654" y="2159644"/>
                <a:chExt cx="752475" cy="2148831"/>
              </a:xfrm>
              <a:grpFill/>
            </p:grpSpPr>
            <p:sp>
              <p:nvSpPr>
                <p:cNvPr id="327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任意多边形 328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6" name="Group 4"/>
              <p:cNvGrpSpPr>
                <a:grpSpLocks noChangeAspect="1"/>
              </p:cNvGrpSpPr>
              <p:nvPr userDrawn="1"/>
            </p:nvGrpSpPr>
            <p:grpSpPr bwMode="auto">
              <a:xfrm rot="18344534">
                <a:off x="7382396" y="17220"/>
                <a:ext cx="352657" cy="659317"/>
                <a:chOff x="2490" y="1429"/>
                <a:chExt cx="782" cy="1462"/>
              </a:xfrm>
              <a:grpFill/>
            </p:grpSpPr>
            <p:sp>
              <p:nvSpPr>
                <p:cNvPr id="325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组合 296"/>
              <p:cNvGrpSpPr/>
              <p:nvPr userDrawn="1"/>
            </p:nvGrpSpPr>
            <p:grpSpPr>
              <a:xfrm rot="1588421">
                <a:off x="924663" y="2211782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23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Group 57"/>
              <p:cNvGrpSpPr>
                <a:grpSpLocks noChangeAspect="1"/>
              </p:cNvGrpSpPr>
              <p:nvPr userDrawn="1"/>
            </p:nvGrpSpPr>
            <p:grpSpPr bwMode="auto">
              <a:xfrm>
                <a:off x="2969844" y="710008"/>
                <a:ext cx="674688" cy="869950"/>
                <a:chOff x="2671" y="1887"/>
                <a:chExt cx="425" cy="548"/>
              </a:xfrm>
              <a:grpFill/>
            </p:grpSpPr>
            <p:sp>
              <p:nvSpPr>
                <p:cNvPr id="318" name="Freeform 58"/>
                <p:cNvSpPr/>
                <p:nvPr userDrawn="1"/>
              </p:nvSpPr>
              <p:spPr bwMode="auto">
                <a:xfrm>
                  <a:off x="2796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59"/>
                <p:cNvSpPr/>
                <p:nvPr userDrawn="1"/>
              </p:nvSpPr>
              <p:spPr bwMode="auto">
                <a:xfrm>
                  <a:off x="2964" y="2400"/>
                  <a:ext cx="2" cy="2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60"/>
                <p:cNvSpPr>
                  <a:spLocks noEditPoints="1"/>
                </p:cNvSpPr>
                <p:nvPr userDrawn="1"/>
              </p:nvSpPr>
              <p:spPr bwMode="auto">
                <a:xfrm>
                  <a:off x="2671" y="1887"/>
                  <a:ext cx="425" cy="548"/>
                </a:xfrm>
                <a:custGeom>
                  <a:avLst/>
                  <a:gdLst>
                    <a:gd name="T0" fmla="*/ 155 w 177"/>
                    <a:gd name="T1" fmla="*/ 195 h 229"/>
                    <a:gd name="T2" fmla="*/ 174 w 177"/>
                    <a:gd name="T3" fmla="*/ 169 h 229"/>
                    <a:gd name="T4" fmla="*/ 173 w 177"/>
                    <a:gd name="T5" fmla="*/ 147 h 229"/>
                    <a:gd name="T6" fmla="*/ 160 w 177"/>
                    <a:gd name="T7" fmla="*/ 121 h 229"/>
                    <a:gd name="T8" fmla="*/ 147 w 177"/>
                    <a:gd name="T9" fmla="*/ 91 h 229"/>
                    <a:gd name="T10" fmla="*/ 22 w 177"/>
                    <a:gd name="T11" fmla="*/ 65 h 229"/>
                    <a:gd name="T12" fmla="*/ 12 w 177"/>
                    <a:gd name="T13" fmla="*/ 110 h 229"/>
                    <a:gd name="T14" fmla="*/ 16 w 177"/>
                    <a:gd name="T15" fmla="*/ 122 h 229"/>
                    <a:gd name="T16" fmla="*/ 0 w 177"/>
                    <a:gd name="T17" fmla="*/ 169 h 229"/>
                    <a:gd name="T18" fmla="*/ 15 w 177"/>
                    <a:gd name="T19" fmla="*/ 193 h 229"/>
                    <a:gd name="T20" fmla="*/ 20 w 177"/>
                    <a:gd name="T21" fmla="*/ 195 h 229"/>
                    <a:gd name="T22" fmla="*/ 52 w 177"/>
                    <a:gd name="T23" fmla="*/ 215 h 229"/>
                    <a:gd name="T24" fmla="*/ 55 w 177"/>
                    <a:gd name="T25" fmla="*/ 219 h 229"/>
                    <a:gd name="T26" fmla="*/ 87 w 177"/>
                    <a:gd name="T27" fmla="*/ 220 h 229"/>
                    <a:gd name="T28" fmla="*/ 120 w 177"/>
                    <a:gd name="T29" fmla="*/ 219 h 229"/>
                    <a:gd name="T30" fmla="*/ 123 w 177"/>
                    <a:gd name="T31" fmla="*/ 215 h 229"/>
                    <a:gd name="T32" fmla="*/ 148 w 177"/>
                    <a:gd name="T33" fmla="*/ 215 h 229"/>
                    <a:gd name="T34" fmla="*/ 168 w 177"/>
                    <a:gd name="T35" fmla="*/ 174 h 229"/>
                    <a:gd name="T36" fmla="*/ 158 w 177"/>
                    <a:gd name="T37" fmla="*/ 161 h 229"/>
                    <a:gd name="T38" fmla="*/ 167 w 177"/>
                    <a:gd name="T39" fmla="*/ 141 h 229"/>
                    <a:gd name="T40" fmla="*/ 151 w 177"/>
                    <a:gd name="T41" fmla="*/ 128 h 229"/>
                    <a:gd name="T42" fmla="*/ 155 w 177"/>
                    <a:gd name="T43" fmla="*/ 107 h 229"/>
                    <a:gd name="T44" fmla="*/ 140 w 177"/>
                    <a:gd name="T45" fmla="*/ 103 h 229"/>
                    <a:gd name="T46" fmla="*/ 87 w 177"/>
                    <a:gd name="T47" fmla="*/ 6 h 229"/>
                    <a:gd name="T48" fmla="*/ 29 w 177"/>
                    <a:gd name="T49" fmla="*/ 65 h 229"/>
                    <a:gd name="T50" fmla="*/ 31 w 177"/>
                    <a:gd name="T51" fmla="*/ 98 h 229"/>
                    <a:gd name="T52" fmla="*/ 21 w 177"/>
                    <a:gd name="T53" fmla="*/ 117 h 229"/>
                    <a:gd name="T54" fmla="*/ 9 w 177"/>
                    <a:gd name="T55" fmla="*/ 138 h 229"/>
                    <a:gd name="T56" fmla="*/ 18 w 177"/>
                    <a:gd name="T57" fmla="*/ 150 h 229"/>
                    <a:gd name="T58" fmla="*/ 17 w 177"/>
                    <a:gd name="T59" fmla="*/ 186 h 229"/>
                    <a:gd name="T60" fmla="*/ 7 w 177"/>
                    <a:gd name="T61" fmla="*/ 171 h 229"/>
                    <a:gd name="T62" fmla="*/ 17 w 177"/>
                    <a:gd name="T63" fmla="*/ 186 h 229"/>
                    <a:gd name="T64" fmla="*/ 27 w 177"/>
                    <a:gd name="T65" fmla="*/ 197 h 229"/>
                    <a:gd name="T66" fmla="*/ 36 w 177"/>
                    <a:gd name="T67" fmla="*/ 212 h 229"/>
                    <a:gd name="T68" fmla="*/ 61 w 177"/>
                    <a:gd name="T69" fmla="*/ 215 h 229"/>
                    <a:gd name="T70" fmla="*/ 84 w 177"/>
                    <a:gd name="T71" fmla="*/ 212 h 229"/>
                    <a:gd name="T72" fmla="*/ 106 w 177"/>
                    <a:gd name="T73" fmla="*/ 221 h 229"/>
                    <a:gd name="T74" fmla="*/ 91 w 177"/>
                    <a:gd name="T75" fmla="*/ 211 h 229"/>
                    <a:gd name="T76" fmla="*/ 114 w 177"/>
                    <a:gd name="T77" fmla="*/ 215 h 229"/>
                    <a:gd name="T78" fmla="*/ 25 w 177"/>
                    <a:gd name="T79" fmla="*/ 152 h 229"/>
                    <a:gd name="T80" fmla="*/ 40 w 177"/>
                    <a:gd name="T81" fmla="*/ 109 h 229"/>
                    <a:gd name="T82" fmla="*/ 150 w 177"/>
                    <a:gd name="T83" fmla="*/ 151 h 229"/>
                    <a:gd name="T84" fmla="*/ 144 w 177"/>
                    <a:gd name="T85" fmla="*/ 185 h 229"/>
                    <a:gd name="T86" fmla="*/ 139 w 177"/>
                    <a:gd name="T87" fmla="*/ 212 h 229"/>
                    <a:gd name="T88" fmla="*/ 146 w 177"/>
                    <a:gd name="T89" fmla="*/ 192 h 229"/>
                    <a:gd name="T90" fmla="*/ 147 w 177"/>
                    <a:gd name="T91" fmla="*/ 207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7" h="229">
                      <a:moveTo>
                        <a:pt x="152" y="210"/>
                      </a:moveTo>
                      <a:cubicBezTo>
                        <a:pt x="155" y="206"/>
                        <a:pt x="156" y="200"/>
                        <a:pt x="155" y="195"/>
                      </a:cubicBezTo>
                      <a:cubicBezTo>
                        <a:pt x="155" y="195"/>
                        <a:pt x="155" y="195"/>
                        <a:pt x="155" y="195"/>
                      </a:cubicBezTo>
                      <a:cubicBezTo>
                        <a:pt x="155" y="195"/>
                        <a:pt x="154" y="194"/>
                        <a:pt x="154" y="194"/>
                      </a:cubicBezTo>
                      <a:cubicBezTo>
                        <a:pt x="156" y="194"/>
                        <a:pt x="158" y="193"/>
                        <a:pt x="160" y="193"/>
                      </a:cubicBezTo>
                      <a:cubicBezTo>
                        <a:pt x="170" y="190"/>
                        <a:pt x="177" y="180"/>
                        <a:pt x="174" y="169"/>
                      </a:cubicBezTo>
                      <a:cubicBezTo>
                        <a:pt x="174" y="169"/>
                        <a:pt x="174" y="169"/>
                        <a:pt x="174" y="169"/>
                      </a:cubicBezTo>
                      <a:cubicBezTo>
                        <a:pt x="173" y="164"/>
                        <a:pt x="170" y="159"/>
                        <a:pt x="165" y="157"/>
                      </a:cubicBezTo>
                      <a:cubicBezTo>
                        <a:pt x="169" y="154"/>
                        <a:pt x="171" y="151"/>
                        <a:pt x="173" y="147"/>
                      </a:cubicBezTo>
                      <a:cubicBezTo>
                        <a:pt x="174" y="143"/>
                        <a:pt x="174" y="140"/>
                        <a:pt x="173" y="136"/>
                      </a:cubicBezTo>
                      <a:cubicBezTo>
                        <a:pt x="171" y="129"/>
                        <a:pt x="166" y="124"/>
                        <a:pt x="159" y="122"/>
                      </a:cubicBezTo>
                      <a:cubicBezTo>
                        <a:pt x="159" y="121"/>
                        <a:pt x="159" y="121"/>
                        <a:pt x="160" y="121"/>
                      </a:cubicBezTo>
                      <a:cubicBezTo>
                        <a:pt x="161" y="117"/>
                        <a:pt x="162" y="114"/>
                        <a:pt x="162" y="110"/>
                      </a:cubicBezTo>
                      <a:cubicBezTo>
                        <a:pt x="162" y="109"/>
                        <a:pt x="162" y="107"/>
                        <a:pt x="162" y="106"/>
                      </a:cubicBezTo>
                      <a:cubicBezTo>
                        <a:pt x="160" y="98"/>
                        <a:pt x="154" y="93"/>
                        <a:pt x="147" y="91"/>
                      </a:cubicBezTo>
                      <a:cubicBezTo>
                        <a:pt x="151" y="83"/>
                        <a:pt x="153" y="74"/>
                        <a:pt x="153" y="65"/>
                      </a:cubicBezTo>
                      <a:cubicBezTo>
                        <a:pt x="153" y="29"/>
                        <a:pt x="123" y="0"/>
                        <a:pt x="87" y="0"/>
                      </a:cubicBezTo>
                      <a:cubicBezTo>
                        <a:pt x="51" y="0"/>
                        <a:pt x="22" y="29"/>
                        <a:pt x="22" y="65"/>
                      </a:cubicBezTo>
                      <a:cubicBezTo>
                        <a:pt x="22" y="74"/>
                        <a:pt x="24" y="83"/>
                        <a:pt x="28" y="91"/>
                      </a:cubicBezTo>
                      <a:cubicBezTo>
                        <a:pt x="21" y="93"/>
                        <a:pt x="15" y="98"/>
                        <a:pt x="13" y="106"/>
                      </a:cubicBezTo>
                      <a:cubicBezTo>
                        <a:pt x="13" y="107"/>
                        <a:pt x="12" y="109"/>
                        <a:pt x="12" y="110"/>
                      </a:cubicBezTo>
                      <a:cubicBezTo>
                        <a:pt x="12" y="112"/>
                        <a:pt x="13" y="114"/>
                        <a:pt x="13" y="116"/>
                      </a:cubicBezTo>
                      <a:cubicBezTo>
                        <a:pt x="14" y="118"/>
                        <a:pt x="14" y="119"/>
                        <a:pt x="15" y="121"/>
                      </a:cubicBezTo>
                      <a:cubicBezTo>
                        <a:pt x="16" y="121"/>
                        <a:pt x="16" y="121"/>
                        <a:pt x="16" y="122"/>
                      </a:cubicBezTo>
                      <a:cubicBezTo>
                        <a:pt x="9" y="124"/>
                        <a:pt x="4" y="129"/>
                        <a:pt x="2" y="136"/>
                      </a:cubicBezTo>
                      <a:cubicBezTo>
                        <a:pt x="0" y="144"/>
                        <a:pt x="3" y="152"/>
                        <a:pt x="10" y="157"/>
                      </a:cubicBezTo>
                      <a:cubicBezTo>
                        <a:pt x="5" y="159"/>
                        <a:pt x="2" y="164"/>
                        <a:pt x="0" y="169"/>
                      </a:cubicBezTo>
                      <a:cubicBezTo>
                        <a:pt x="0" y="171"/>
                        <a:pt x="0" y="172"/>
                        <a:pt x="0" y="174"/>
                      </a:cubicBezTo>
                      <a:cubicBezTo>
                        <a:pt x="0" y="177"/>
                        <a:pt x="1" y="181"/>
                        <a:pt x="3" y="184"/>
                      </a:cubicBezTo>
                      <a:cubicBezTo>
                        <a:pt x="5" y="189"/>
                        <a:pt x="10" y="192"/>
                        <a:pt x="15" y="193"/>
                      </a:cubicBezTo>
                      <a:cubicBezTo>
                        <a:pt x="17" y="193"/>
                        <a:pt x="19" y="194"/>
                        <a:pt x="21" y="194"/>
                      </a:cubicBezTo>
                      <a:cubicBezTo>
                        <a:pt x="20" y="194"/>
                        <a:pt x="20" y="195"/>
                        <a:pt x="20" y="195"/>
                      </a:cubicBezTo>
                      <a:cubicBezTo>
                        <a:pt x="20" y="195"/>
                        <a:pt x="20" y="195"/>
                        <a:pt x="20" y="195"/>
                      </a:cubicBezTo>
                      <a:cubicBezTo>
                        <a:pt x="18" y="203"/>
                        <a:pt x="21" y="210"/>
                        <a:pt x="26" y="215"/>
                      </a:cubicBezTo>
                      <a:cubicBezTo>
                        <a:pt x="29" y="217"/>
                        <a:pt x="31" y="218"/>
                        <a:pt x="35" y="219"/>
                      </a:cubicBezTo>
                      <a:cubicBezTo>
                        <a:pt x="41" y="221"/>
                        <a:pt x="47" y="219"/>
                        <a:pt x="52" y="215"/>
                      </a:cubicBezTo>
                      <a:cubicBezTo>
                        <a:pt x="52" y="215"/>
                        <a:pt x="52" y="214"/>
                        <a:pt x="53" y="214"/>
                      </a:cubicBezTo>
                      <a:cubicBezTo>
                        <a:pt x="53" y="214"/>
                        <a:pt x="53" y="215"/>
                        <a:pt x="53" y="215"/>
                      </a:cubicBezTo>
                      <a:cubicBezTo>
                        <a:pt x="54" y="216"/>
                        <a:pt x="54" y="217"/>
                        <a:pt x="55" y="219"/>
                      </a:cubicBezTo>
                      <a:cubicBezTo>
                        <a:pt x="58" y="223"/>
                        <a:pt x="62" y="226"/>
                        <a:pt x="67" y="228"/>
                      </a:cubicBezTo>
                      <a:cubicBezTo>
                        <a:pt x="72" y="229"/>
                        <a:pt x="77" y="228"/>
                        <a:pt x="82" y="225"/>
                      </a:cubicBezTo>
                      <a:cubicBezTo>
                        <a:pt x="84" y="224"/>
                        <a:pt x="86" y="222"/>
                        <a:pt x="87" y="220"/>
                      </a:cubicBezTo>
                      <a:cubicBezTo>
                        <a:pt x="89" y="222"/>
                        <a:pt x="91" y="224"/>
                        <a:pt x="93" y="225"/>
                      </a:cubicBezTo>
                      <a:cubicBezTo>
                        <a:pt x="97" y="228"/>
                        <a:pt x="103" y="229"/>
                        <a:pt x="108" y="228"/>
                      </a:cubicBezTo>
                      <a:cubicBezTo>
                        <a:pt x="113" y="226"/>
                        <a:pt x="117" y="223"/>
                        <a:pt x="120" y="219"/>
                      </a:cubicBezTo>
                      <a:cubicBezTo>
                        <a:pt x="121" y="217"/>
                        <a:pt x="121" y="216"/>
                        <a:pt x="122" y="215"/>
                      </a:cubicBezTo>
                      <a:cubicBezTo>
                        <a:pt x="122" y="215"/>
                        <a:pt x="122" y="214"/>
                        <a:pt x="122" y="214"/>
                      </a:cubicBezTo>
                      <a:cubicBezTo>
                        <a:pt x="122" y="214"/>
                        <a:pt x="123" y="215"/>
                        <a:pt x="123" y="215"/>
                      </a:cubicBezTo>
                      <a:cubicBezTo>
                        <a:pt x="124" y="216"/>
                        <a:pt x="125" y="216"/>
                        <a:pt x="125" y="217"/>
                      </a:cubicBezTo>
                      <a:cubicBezTo>
                        <a:pt x="130" y="219"/>
                        <a:pt x="135" y="220"/>
                        <a:pt x="140" y="219"/>
                      </a:cubicBezTo>
                      <a:cubicBezTo>
                        <a:pt x="143" y="218"/>
                        <a:pt x="146" y="217"/>
                        <a:pt x="148" y="215"/>
                      </a:cubicBezTo>
                      <a:cubicBezTo>
                        <a:pt x="150" y="214"/>
                        <a:pt x="151" y="212"/>
                        <a:pt x="152" y="210"/>
                      </a:cubicBezTo>
                      <a:close/>
                      <a:moveTo>
                        <a:pt x="168" y="171"/>
                      </a:moveTo>
                      <a:cubicBezTo>
                        <a:pt x="168" y="172"/>
                        <a:pt x="168" y="173"/>
                        <a:pt x="168" y="174"/>
                      </a:cubicBezTo>
                      <a:cubicBezTo>
                        <a:pt x="168" y="180"/>
                        <a:pt x="164" y="185"/>
                        <a:pt x="158" y="186"/>
                      </a:cubicBezTo>
                      <a:cubicBezTo>
                        <a:pt x="156" y="187"/>
                        <a:pt x="153" y="187"/>
                        <a:pt x="151" y="186"/>
                      </a:cubicBezTo>
                      <a:cubicBezTo>
                        <a:pt x="157" y="177"/>
                        <a:pt x="158" y="168"/>
                        <a:pt x="158" y="161"/>
                      </a:cubicBezTo>
                      <a:cubicBezTo>
                        <a:pt x="163" y="163"/>
                        <a:pt x="166" y="166"/>
                        <a:pt x="168" y="171"/>
                      </a:cubicBezTo>
                      <a:close/>
                      <a:moveTo>
                        <a:pt x="166" y="138"/>
                      </a:moveTo>
                      <a:cubicBezTo>
                        <a:pt x="166" y="139"/>
                        <a:pt x="167" y="140"/>
                        <a:pt x="167" y="141"/>
                      </a:cubicBezTo>
                      <a:cubicBezTo>
                        <a:pt x="167" y="146"/>
                        <a:pt x="163" y="151"/>
                        <a:pt x="157" y="153"/>
                      </a:cubicBezTo>
                      <a:cubicBezTo>
                        <a:pt x="157" y="151"/>
                        <a:pt x="157" y="150"/>
                        <a:pt x="157" y="150"/>
                      </a:cubicBezTo>
                      <a:cubicBezTo>
                        <a:pt x="155" y="142"/>
                        <a:pt x="153" y="135"/>
                        <a:pt x="151" y="128"/>
                      </a:cubicBezTo>
                      <a:cubicBezTo>
                        <a:pt x="158" y="127"/>
                        <a:pt x="165" y="131"/>
                        <a:pt x="166" y="138"/>
                      </a:cubicBezTo>
                      <a:close/>
                      <a:moveTo>
                        <a:pt x="155" y="107"/>
                      </a:moveTo>
                      <a:cubicBezTo>
                        <a:pt x="155" y="107"/>
                        <a:pt x="155" y="107"/>
                        <a:pt x="155" y="107"/>
                      </a:cubicBezTo>
                      <a:cubicBezTo>
                        <a:pt x="156" y="111"/>
                        <a:pt x="155" y="114"/>
                        <a:pt x="154" y="117"/>
                      </a:cubicBezTo>
                      <a:cubicBezTo>
                        <a:pt x="152" y="119"/>
                        <a:pt x="151" y="121"/>
                        <a:pt x="148" y="122"/>
                      </a:cubicBezTo>
                      <a:cubicBezTo>
                        <a:pt x="146" y="115"/>
                        <a:pt x="143" y="109"/>
                        <a:pt x="140" y="103"/>
                      </a:cubicBezTo>
                      <a:cubicBezTo>
                        <a:pt x="141" y="101"/>
                        <a:pt x="143" y="100"/>
                        <a:pt x="144" y="98"/>
                      </a:cubicBezTo>
                      <a:cubicBezTo>
                        <a:pt x="149" y="98"/>
                        <a:pt x="154" y="102"/>
                        <a:pt x="155" y="107"/>
                      </a:cubicBezTo>
                      <a:close/>
                      <a:moveTo>
                        <a:pt x="87" y="6"/>
                      </a:moveTo>
                      <a:cubicBezTo>
                        <a:pt x="120" y="6"/>
                        <a:pt x="146" y="33"/>
                        <a:pt x="146" y="65"/>
                      </a:cubicBezTo>
                      <a:cubicBezTo>
                        <a:pt x="146" y="97"/>
                        <a:pt x="120" y="123"/>
                        <a:pt x="87" y="123"/>
                      </a:cubicBezTo>
                      <a:cubicBezTo>
                        <a:pt x="55" y="123"/>
                        <a:pt x="29" y="97"/>
                        <a:pt x="29" y="65"/>
                      </a:cubicBezTo>
                      <a:cubicBezTo>
                        <a:pt x="29" y="33"/>
                        <a:pt x="55" y="6"/>
                        <a:pt x="87" y="6"/>
                      </a:cubicBezTo>
                      <a:close/>
                      <a:moveTo>
                        <a:pt x="20" y="107"/>
                      </a:moveTo>
                      <a:cubicBezTo>
                        <a:pt x="21" y="102"/>
                        <a:pt x="26" y="98"/>
                        <a:pt x="31" y="98"/>
                      </a:cubicBezTo>
                      <a:cubicBezTo>
                        <a:pt x="32" y="100"/>
                        <a:pt x="33" y="101"/>
                        <a:pt x="35" y="103"/>
                      </a:cubicBezTo>
                      <a:cubicBezTo>
                        <a:pt x="32" y="109"/>
                        <a:pt x="29" y="115"/>
                        <a:pt x="26" y="122"/>
                      </a:cubicBezTo>
                      <a:cubicBezTo>
                        <a:pt x="24" y="121"/>
                        <a:pt x="22" y="119"/>
                        <a:pt x="21" y="117"/>
                      </a:cubicBezTo>
                      <a:cubicBezTo>
                        <a:pt x="19" y="114"/>
                        <a:pt x="19" y="111"/>
                        <a:pt x="20" y="107"/>
                      </a:cubicBezTo>
                      <a:close/>
                      <a:moveTo>
                        <a:pt x="8" y="141"/>
                      </a:moveTo>
                      <a:cubicBezTo>
                        <a:pt x="8" y="140"/>
                        <a:pt x="8" y="139"/>
                        <a:pt x="9" y="138"/>
                      </a:cubicBezTo>
                      <a:cubicBezTo>
                        <a:pt x="10" y="131"/>
                        <a:pt x="17" y="127"/>
                        <a:pt x="24" y="128"/>
                      </a:cubicBezTo>
                      <a:cubicBezTo>
                        <a:pt x="24" y="128"/>
                        <a:pt x="24" y="128"/>
                        <a:pt x="24" y="128"/>
                      </a:cubicBezTo>
                      <a:cubicBezTo>
                        <a:pt x="22" y="135"/>
                        <a:pt x="20" y="142"/>
                        <a:pt x="18" y="150"/>
                      </a:cubicBezTo>
                      <a:cubicBezTo>
                        <a:pt x="18" y="150"/>
                        <a:pt x="18" y="151"/>
                        <a:pt x="17" y="153"/>
                      </a:cubicBezTo>
                      <a:cubicBezTo>
                        <a:pt x="12" y="151"/>
                        <a:pt x="8" y="146"/>
                        <a:pt x="8" y="141"/>
                      </a:cubicBezTo>
                      <a:close/>
                      <a:moveTo>
                        <a:pt x="17" y="186"/>
                      </a:moveTo>
                      <a:cubicBezTo>
                        <a:pt x="13" y="185"/>
                        <a:pt x="10" y="183"/>
                        <a:pt x="9" y="181"/>
                      </a:cubicBezTo>
                      <a:cubicBezTo>
                        <a:pt x="7" y="178"/>
                        <a:pt x="6" y="174"/>
                        <a:pt x="7" y="171"/>
                      </a:cubicBezTo>
                      <a:cubicBezTo>
                        <a:pt x="7" y="171"/>
                        <a:pt x="7" y="171"/>
                        <a:pt x="7" y="171"/>
                      </a:cubicBezTo>
                      <a:cubicBezTo>
                        <a:pt x="8" y="166"/>
                        <a:pt x="12" y="163"/>
                        <a:pt x="17" y="161"/>
                      </a:cubicBezTo>
                      <a:cubicBezTo>
                        <a:pt x="17" y="168"/>
                        <a:pt x="18" y="177"/>
                        <a:pt x="24" y="186"/>
                      </a:cubicBezTo>
                      <a:cubicBezTo>
                        <a:pt x="21" y="187"/>
                        <a:pt x="19" y="187"/>
                        <a:pt x="17" y="186"/>
                      </a:cubicBezTo>
                      <a:close/>
                      <a:moveTo>
                        <a:pt x="36" y="212"/>
                      </a:moveTo>
                      <a:cubicBezTo>
                        <a:pt x="30" y="211"/>
                        <a:pt x="26" y="206"/>
                        <a:pt x="26" y="200"/>
                      </a:cubicBezTo>
                      <a:cubicBezTo>
                        <a:pt x="26" y="199"/>
                        <a:pt x="27" y="198"/>
                        <a:pt x="27" y="197"/>
                      </a:cubicBezTo>
                      <a:cubicBezTo>
                        <a:pt x="27" y="195"/>
                        <a:pt x="28" y="194"/>
                        <a:pt x="29" y="192"/>
                      </a:cubicBezTo>
                      <a:cubicBezTo>
                        <a:pt x="34" y="198"/>
                        <a:pt x="42" y="203"/>
                        <a:pt x="50" y="206"/>
                      </a:cubicBezTo>
                      <a:cubicBezTo>
                        <a:pt x="48" y="211"/>
                        <a:pt x="42" y="214"/>
                        <a:pt x="36" y="212"/>
                      </a:cubicBezTo>
                      <a:close/>
                      <a:moveTo>
                        <a:pt x="78" y="219"/>
                      </a:moveTo>
                      <a:cubicBezTo>
                        <a:pt x="75" y="221"/>
                        <a:pt x="72" y="222"/>
                        <a:pt x="69" y="221"/>
                      </a:cubicBezTo>
                      <a:cubicBezTo>
                        <a:pt x="65" y="220"/>
                        <a:pt x="63" y="218"/>
                        <a:pt x="61" y="215"/>
                      </a:cubicBezTo>
                      <a:cubicBezTo>
                        <a:pt x="60" y="213"/>
                        <a:pt x="59" y="211"/>
                        <a:pt x="59" y="208"/>
                      </a:cubicBezTo>
                      <a:cubicBezTo>
                        <a:pt x="66" y="210"/>
                        <a:pt x="75" y="211"/>
                        <a:pt x="84" y="211"/>
                      </a:cubicBezTo>
                      <a:cubicBezTo>
                        <a:pt x="84" y="211"/>
                        <a:pt x="84" y="212"/>
                        <a:pt x="84" y="212"/>
                      </a:cubicBezTo>
                      <a:cubicBezTo>
                        <a:pt x="83" y="215"/>
                        <a:pt x="81" y="218"/>
                        <a:pt x="78" y="219"/>
                      </a:cubicBezTo>
                      <a:close/>
                      <a:moveTo>
                        <a:pt x="114" y="215"/>
                      </a:moveTo>
                      <a:cubicBezTo>
                        <a:pt x="112" y="218"/>
                        <a:pt x="109" y="220"/>
                        <a:pt x="106" y="221"/>
                      </a:cubicBezTo>
                      <a:cubicBezTo>
                        <a:pt x="103" y="222"/>
                        <a:pt x="99" y="221"/>
                        <a:pt x="97" y="219"/>
                      </a:cubicBezTo>
                      <a:cubicBezTo>
                        <a:pt x="94" y="218"/>
                        <a:pt x="92" y="215"/>
                        <a:pt x="91" y="211"/>
                      </a:cubicBezTo>
                      <a:cubicBezTo>
                        <a:pt x="91" y="211"/>
                        <a:pt x="91" y="211"/>
                        <a:pt x="91" y="211"/>
                      </a:cubicBezTo>
                      <a:cubicBezTo>
                        <a:pt x="100" y="211"/>
                        <a:pt x="108" y="210"/>
                        <a:pt x="116" y="208"/>
                      </a:cubicBezTo>
                      <a:cubicBezTo>
                        <a:pt x="116" y="208"/>
                        <a:pt x="116" y="208"/>
                        <a:pt x="116" y="208"/>
                      </a:cubicBezTo>
                      <a:cubicBezTo>
                        <a:pt x="116" y="211"/>
                        <a:pt x="115" y="213"/>
                        <a:pt x="114" y="215"/>
                      </a:cubicBezTo>
                      <a:close/>
                      <a:moveTo>
                        <a:pt x="87" y="204"/>
                      </a:moveTo>
                      <a:cubicBezTo>
                        <a:pt x="60" y="204"/>
                        <a:pt x="41" y="198"/>
                        <a:pt x="31" y="185"/>
                      </a:cubicBezTo>
                      <a:cubicBezTo>
                        <a:pt x="20" y="170"/>
                        <a:pt x="25" y="152"/>
                        <a:pt x="25" y="152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5" y="151"/>
                        <a:pt x="25" y="151"/>
                        <a:pt x="25" y="151"/>
                      </a:cubicBezTo>
                      <a:cubicBezTo>
                        <a:pt x="28" y="135"/>
                        <a:pt x="34" y="120"/>
                        <a:pt x="40" y="109"/>
                      </a:cubicBezTo>
                      <a:cubicBezTo>
                        <a:pt x="52" y="122"/>
                        <a:pt x="69" y="130"/>
                        <a:pt x="87" y="130"/>
                      </a:cubicBezTo>
                      <a:cubicBezTo>
                        <a:pt x="106" y="130"/>
                        <a:pt x="123" y="122"/>
                        <a:pt x="135" y="109"/>
                      </a:cubicBezTo>
                      <a:cubicBezTo>
                        <a:pt x="141" y="120"/>
                        <a:pt x="146" y="135"/>
                        <a:pt x="150" y="151"/>
                      </a:cubicBezTo>
                      <a:cubicBezTo>
                        <a:pt x="150" y="151"/>
                        <a:pt x="150" y="151"/>
                        <a:pt x="150" y="151"/>
                      </a:cubicBezTo>
                      <a:cubicBezTo>
                        <a:pt x="150" y="152"/>
                        <a:pt x="150" y="152"/>
                        <a:pt x="150" y="152"/>
                      </a:cubicBezTo>
                      <a:cubicBezTo>
                        <a:pt x="150" y="152"/>
                        <a:pt x="155" y="170"/>
                        <a:pt x="144" y="185"/>
                      </a:cubicBezTo>
                      <a:cubicBezTo>
                        <a:pt x="134" y="198"/>
                        <a:pt x="115" y="204"/>
                        <a:pt x="87" y="204"/>
                      </a:cubicBezTo>
                      <a:close/>
                      <a:moveTo>
                        <a:pt x="147" y="207"/>
                      </a:moveTo>
                      <a:cubicBezTo>
                        <a:pt x="145" y="209"/>
                        <a:pt x="142" y="211"/>
                        <a:pt x="139" y="212"/>
                      </a:cubicBezTo>
                      <a:cubicBezTo>
                        <a:pt x="135" y="213"/>
                        <a:pt x="132" y="213"/>
                        <a:pt x="129" y="211"/>
                      </a:cubicBezTo>
                      <a:cubicBezTo>
                        <a:pt x="127" y="210"/>
                        <a:pt x="125" y="208"/>
                        <a:pt x="124" y="206"/>
                      </a:cubicBezTo>
                      <a:cubicBezTo>
                        <a:pt x="133" y="203"/>
                        <a:pt x="141" y="198"/>
                        <a:pt x="146" y="192"/>
                      </a:cubicBezTo>
                      <a:cubicBezTo>
                        <a:pt x="147" y="194"/>
                        <a:pt x="148" y="195"/>
                        <a:pt x="148" y="197"/>
                      </a:cubicBezTo>
                      <a:cubicBezTo>
                        <a:pt x="148" y="198"/>
                        <a:pt x="148" y="199"/>
                        <a:pt x="148" y="200"/>
                      </a:cubicBezTo>
                      <a:cubicBezTo>
                        <a:pt x="148" y="202"/>
                        <a:pt x="148" y="205"/>
                        <a:pt x="147" y="2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61"/>
                <p:cNvSpPr/>
                <p:nvPr userDrawn="1"/>
              </p:nvSpPr>
              <p:spPr bwMode="auto">
                <a:xfrm>
                  <a:off x="2719" y="2148"/>
                  <a:ext cx="324" cy="228"/>
                </a:xfrm>
                <a:custGeom>
                  <a:avLst/>
                  <a:gdLst>
                    <a:gd name="T0" fmla="*/ 124 w 135"/>
                    <a:gd name="T1" fmla="*/ 76 h 95"/>
                    <a:gd name="T2" fmla="*/ 130 w 135"/>
                    <a:gd name="T3" fmla="*/ 43 h 95"/>
                    <a:gd name="T4" fmla="*/ 130 w 135"/>
                    <a:gd name="T5" fmla="*/ 42 h 95"/>
                    <a:gd name="T6" fmla="*/ 130 w 135"/>
                    <a:gd name="T7" fmla="*/ 42 h 95"/>
                    <a:gd name="T8" fmla="*/ 115 w 135"/>
                    <a:gd name="T9" fmla="*/ 0 h 95"/>
                    <a:gd name="T10" fmla="*/ 67 w 135"/>
                    <a:gd name="T11" fmla="*/ 21 h 95"/>
                    <a:gd name="T12" fmla="*/ 20 w 135"/>
                    <a:gd name="T13" fmla="*/ 0 h 95"/>
                    <a:gd name="T14" fmla="*/ 5 w 135"/>
                    <a:gd name="T15" fmla="*/ 42 h 95"/>
                    <a:gd name="T16" fmla="*/ 5 w 135"/>
                    <a:gd name="T17" fmla="*/ 42 h 95"/>
                    <a:gd name="T18" fmla="*/ 5 w 135"/>
                    <a:gd name="T19" fmla="*/ 43 h 95"/>
                    <a:gd name="T20" fmla="*/ 11 w 135"/>
                    <a:gd name="T21" fmla="*/ 76 h 95"/>
                    <a:gd name="T22" fmla="*/ 67 w 135"/>
                    <a:gd name="T23" fmla="*/ 95 h 95"/>
                    <a:gd name="T24" fmla="*/ 124 w 135"/>
                    <a:gd name="T25" fmla="*/ 7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5" h="95">
                      <a:moveTo>
                        <a:pt x="124" y="76"/>
                      </a:moveTo>
                      <a:cubicBezTo>
                        <a:pt x="135" y="61"/>
                        <a:pt x="130" y="43"/>
                        <a:pt x="130" y="43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30" y="42"/>
                        <a:pt x="130" y="42"/>
                        <a:pt x="130" y="42"/>
                      </a:cubicBezTo>
                      <a:cubicBezTo>
                        <a:pt x="126" y="26"/>
                        <a:pt x="121" y="11"/>
                        <a:pt x="115" y="0"/>
                      </a:cubicBezTo>
                      <a:cubicBezTo>
                        <a:pt x="103" y="13"/>
                        <a:pt x="86" y="21"/>
                        <a:pt x="67" y="21"/>
                      </a:cubicBezTo>
                      <a:cubicBezTo>
                        <a:pt x="49" y="21"/>
                        <a:pt x="32" y="13"/>
                        <a:pt x="20" y="0"/>
                      </a:cubicBezTo>
                      <a:cubicBezTo>
                        <a:pt x="14" y="11"/>
                        <a:pt x="8" y="26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5" y="43"/>
                        <a:pt x="0" y="61"/>
                        <a:pt x="11" y="76"/>
                      </a:cubicBezTo>
                      <a:cubicBezTo>
                        <a:pt x="21" y="89"/>
                        <a:pt x="40" y="95"/>
                        <a:pt x="67" y="95"/>
                      </a:cubicBezTo>
                      <a:cubicBezTo>
                        <a:pt x="95" y="95"/>
                        <a:pt x="114" y="89"/>
                        <a:pt x="1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Oval 62"/>
                <p:cNvSpPr>
                  <a:spLocks noChangeArrowheads="1"/>
                </p:cNvSpPr>
                <p:nvPr userDrawn="1"/>
              </p:nvSpPr>
              <p:spPr bwMode="auto">
                <a:xfrm>
                  <a:off x="2741" y="1901"/>
                  <a:ext cx="281" cy="28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Group 4"/>
              <p:cNvGrpSpPr>
                <a:grpSpLocks noChangeAspect="1"/>
              </p:cNvGrpSpPr>
              <p:nvPr userDrawn="1"/>
            </p:nvGrpSpPr>
            <p:grpSpPr bwMode="auto">
              <a:xfrm rot="20384769">
                <a:off x="8480087" y="4091831"/>
                <a:ext cx="542757" cy="1014720"/>
                <a:chOff x="2490" y="1429"/>
                <a:chExt cx="782" cy="1462"/>
              </a:xfrm>
              <a:grpFill/>
            </p:grpSpPr>
            <p:sp>
              <p:nvSpPr>
                <p:cNvPr id="316" name="Freeform 5"/>
                <p:cNvSpPr/>
                <p:nvPr userDrawn="1"/>
              </p:nvSpPr>
              <p:spPr bwMode="auto">
                <a:xfrm>
                  <a:off x="2652" y="1429"/>
                  <a:ext cx="453" cy="646"/>
                </a:xfrm>
                <a:custGeom>
                  <a:avLst/>
                  <a:gdLst>
                    <a:gd name="T0" fmla="*/ 176 w 190"/>
                    <a:gd name="T1" fmla="*/ 101 h 272"/>
                    <a:gd name="T2" fmla="*/ 178 w 190"/>
                    <a:gd name="T3" fmla="*/ 82 h 272"/>
                    <a:gd name="T4" fmla="*/ 96 w 190"/>
                    <a:gd name="T5" fmla="*/ 0 h 272"/>
                    <a:gd name="T6" fmla="*/ 14 w 190"/>
                    <a:gd name="T7" fmla="*/ 82 h 272"/>
                    <a:gd name="T8" fmla="*/ 17 w 190"/>
                    <a:gd name="T9" fmla="*/ 103 h 272"/>
                    <a:gd name="T10" fmla="*/ 0 w 190"/>
                    <a:gd name="T11" fmla="*/ 272 h 272"/>
                    <a:gd name="T12" fmla="*/ 190 w 190"/>
                    <a:gd name="T13" fmla="*/ 272 h 272"/>
                    <a:gd name="T14" fmla="*/ 176 w 190"/>
                    <a:gd name="T15" fmla="*/ 101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0" h="272">
                      <a:moveTo>
                        <a:pt x="176" y="101"/>
                      </a:moveTo>
                      <a:cubicBezTo>
                        <a:pt x="177" y="95"/>
                        <a:pt x="178" y="89"/>
                        <a:pt x="178" y="82"/>
                      </a:cubicBezTo>
                      <a:cubicBezTo>
                        <a:pt x="178" y="37"/>
                        <a:pt x="141" y="0"/>
                        <a:pt x="96" y="0"/>
                      </a:cubicBezTo>
                      <a:cubicBezTo>
                        <a:pt x="51" y="0"/>
                        <a:pt x="14" y="37"/>
                        <a:pt x="14" y="82"/>
                      </a:cubicBezTo>
                      <a:cubicBezTo>
                        <a:pt x="14" y="89"/>
                        <a:pt x="15" y="96"/>
                        <a:pt x="17" y="103"/>
                      </a:cubicBezTo>
                      <a:cubicBezTo>
                        <a:pt x="18" y="135"/>
                        <a:pt x="66" y="224"/>
                        <a:pt x="0" y="272"/>
                      </a:cubicBezTo>
                      <a:cubicBezTo>
                        <a:pt x="190" y="272"/>
                        <a:pt x="190" y="272"/>
                        <a:pt x="190" y="272"/>
                      </a:cubicBezTo>
                      <a:cubicBezTo>
                        <a:pt x="118" y="227"/>
                        <a:pt x="174" y="133"/>
                        <a:pt x="176" y="1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6"/>
                <p:cNvSpPr>
                  <a:spLocks noEditPoints="1"/>
                </p:cNvSpPr>
                <p:nvPr userDrawn="1"/>
              </p:nvSpPr>
              <p:spPr bwMode="auto">
                <a:xfrm>
                  <a:off x="2490" y="2075"/>
                  <a:ext cx="782" cy="816"/>
                </a:xfrm>
                <a:custGeom>
                  <a:avLst/>
                  <a:gdLst>
                    <a:gd name="T0" fmla="*/ 246 w 328"/>
                    <a:gd name="T1" fmla="*/ 38 h 344"/>
                    <a:gd name="T2" fmla="*/ 301 w 328"/>
                    <a:gd name="T3" fmla="*/ 38 h 344"/>
                    <a:gd name="T4" fmla="*/ 320 w 328"/>
                    <a:gd name="T5" fmla="*/ 19 h 344"/>
                    <a:gd name="T6" fmla="*/ 301 w 328"/>
                    <a:gd name="T7" fmla="*/ 0 h 344"/>
                    <a:gd name="T8" fmla="*/ 258 w 328"/>
                    <a:gd name="T9" fmla="*/ 0 h 344"/>
                    <a:gd name="T10" fmla="*/ 68 w 328"/>
                    <a:gd name="T11" fmla="*/ 0 h 344"/>
                    <a:gd name="T12" fmla="*/ 23 w 328"/>
                    <a:gd name="T13" fmla="*/ 0 h 344"/>
                    <a:gd name="T14" fmla="*/ 4 w 328"/>
                    <a:gd name="T15" fmla="*/ 19 h 344"/>
                    <a:gd name="T16" fmla="*/ 23 w 328"/>
                    <a:gd name="T17" fmla="*/ 38 h 344"/>
                    <a:gd name="T18" fmla="*/ 82 w 328"/>
                    <a:gd name="T19" fmla="*/ 38 h 344"/>
                    <a:gd name="T20" fmla="*/ 0 w 328"/>
                    <a:gd name="T21" fmla="*/ 180 h 344"/>
                    <a:gd name="T22" fmla="*/ 164 w 328"/>
                    <a:gd name="T23" fmla="*/ 344 h 344"/>
                    <a:gd name="T24" fmla="*/ 328 w 328"/>
                    <a:gd name="T25" fmla="*/ 180 h 344"/>
                    <a:gd name="T26" fmla="*/ 246 w 328"/>
                    <a:gd name="T27" fmla="*/ 38 h 344"/>
                    <a:gd name="T28" fmla="*/ 164 w 328"/>
                    <a:gd name="T29" fmla="*/ 305 h 344"/>
                    <a:gd name="T30" fmla="*/ 39 w 328"/>
                    <a:gd name="T31" fmla="*/ 180 h 344"/>
                    <a:gd name="T32" fmla="*/ 164 w 328"/>
                    <a:gd name="T33" fmla="*/ 55 h 344"/>
                    <a:gd name="T34" fmla="*/ 289 w 328"/>
                    <a:gd name="T35" fmla="*/ 180 h 344"/>
                    <a:gd name="T36" fmla="*/ 164 w 328"/>
                    <a:gd name="T37" fmla="*/ 305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8" h="344">
                      <a:moveTo>
                        <a:pt x="246" y="38"/>
                      </a:moveTo>
                      <a:cubicBezTo>
                        <a:pt x="301" y="38"/>
                        <a:pt x="301" y="38"/>
                        <a:pt x="301" y="38"/>
                      </a:cubicBezTo>
                      <a:cubicBezTo>
                        <a:pt x="312" y="38"/>
                        <a:pt x="320" y="29"/>
                        <a:pt x="320" y="19"/>
                      </a:cubicBezTo>
                      <a:cubicBezTo>
                        <a:pt x="320" y="9"/>
                        <a:pt x="312" y="0"/>
                        <a:pt x="301" y="0"/>
                      </a:cubicBezTo>
                      <a:cubicBezTo>
                        <a:pt x="258" y="0"/>
                        <a:pt x="258" y="0"/>
                        <a:pt x="258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3" y="0"/>
                        <a:pt x="4" y="9"/>
                        <a:pt x="4" y="19"/>
                      </a:cubicBezTo>
                      <a:cubicBezTo>
                        <a:pt x="4" y="29"/>
                        <a:pt x="13" y="38"/>
                        <a:pt x="23" y="38"/>
                      </a:cubicBezTo>
                      <a:cubicBezTo>
                        <a:pt x="82" y="38"/>
                        <a:pt x="82" y="38"/>
                        <a:pt x="82" y="38"/>
                      </a:cubicBezTo>
                      <a:cubicBezTo>
                        <a:pt x="33" y="66"/>
                        <a:pt x="0" y="119"/>
                        <a:pt x="0" y="180"/>
                      </a:cubicBezTo>
                      <a:cubicBezTo>
                        <a:pt x="0" y="271"/>
                        <a:pt x="74" y="344"/>
                        <a:pt x="164" y="344"/>
                      </a:cubicBezTo>
                      <a:cubicBezTo>
                        <a:pt x="255" y="344"/>
                        <a:pt x="328" y="271"/>
                        <a:pt x="328" y="180"/>
                      </a:cubicBezTo>
                      <a:cubicBezTo>
                        <a:pt x="328" y="119"/>
                        <a:pt x="295" y="66"/>
                        <a:pt x="246" y="38"/>
                      </a:cubicBezTo>
                      <a:close/>
                      <a:moveTo>
                        <a:pt x="164" y="305"/>
                      </a:moveTo>
                      <a:cubicBezTo>
                        <a:pt x="95" y="305"/>
                        <a:pt x="39" y="249"/>
                        <a:pt x="39" y="180"/>
                      </a:cubicBezTo>
                      <a:cubicBezTo>
                        <a:pt x="39" y="111"/>
                        <a:pt x="95" y="55"/>
                        <a:pt x="164" y="55"/>
                      </a:cubicBezTo>
                      <a:cubicBezTo>
                        <a:pt x="233" y="55"/>
                        <a:pt x="289" y="111"/>
                        <a:pt x="289" y="180"/>
                      </a:cubicBezTo>
                      <a:cubicBezTo>
                        <a:pt x="289" y="249"/>
                        <a:pt x="233" y="305"/>
                        <a:pt x="164" y="3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Group 65"/>
              <p:cNvGrpSpPr>
                <a:grpSpLocks noChangeAspect="1"/>
              </p:cNvGrpSpPr>
              <p:nvPr userDrawn="1"/>
            </p:nvGrpSpPr>
            <p:grpSpPr bwMode="auto">
              <a:xfrm>
                <a:off x="201109" y="5404342"/>
                <a:ext cx="1426490" cy="1396254"/>
                <a:chOff x="2208" y="1508"/>
                <a:chExt cx="1321" cy="1293"/>
              </a:xfrm>
              <a:grpFill/>
            </p:grpSpPr>
            <p:sp>
              <p:nvSpPr>
                <p:cNvPr id="314" name="Freeform 66"/>
                <p:cNvSpPr>
                  <a:spLocks noEditPoints="1"/>
                </p:cNvSpPr>
                <p:nvPr userDrawn="1"/>
              </p:nvSpPr>
              <p:spPr bwMode="auto">
                <a:xfrm>
                  <a:off x="2949" y="1807"/>
                  <a:ext cx="580" cy="823"/>
                </a:xfrm>
                <a:custGeom>
                  <a:avLst/>
                  <a:gdLst>
                    <a:gd name="T0" fmla="*/ 227 w 244"/>
                    <a:gd name="T1" fmla="*/ 217 h 346"/>
                    <a:gd name="T2" fmla="*/ 180 w 244"/>
                    <a:gd name="T3" fmla="*/ 125 h 346"/>
                    <a:gd name="T4" fmla="*/ 193 w 244"/>
                    <a:gd name="T5" fmla="*/ 83 h 346"/>
                    <a:gd name="T6" fmla="*/ 193 w 244"/>
                    <a:gd name="T7" fmla="*/ 77 h 346"/>
                    <a:gd name="T8" fmla="*/ 200 w 244"/>
                    <a:gd name="T9" fmla="*/ 7 h 346"/>
                    <a:gd name="T10" fmla="*/ 154 w 244"/>
                    <a:gd name="T11" fmla="*/ 19 h 346"/>
                    <a:gd name="T12" fmla="*/ 122 w 244"/>
                    <a:gd name="T13" fmla="*/ 12 h 346"/>
                    <a:gd name="T14" fmla="*/ 90 w 244"/>
                    <a:gd name="T15" fmla="*/ 19 h 346"/>
                    <a:gd name="T16" fmla="*/ 45 w 244"/>
                    <a:gd name="T17" fmla="*/ 7 h 346"/>
                    <a:gd name="T18" fmla="*/ 51 w 244"/>
                    <a:gd name="T19" fmla="*/ 77 h 346"/>
                    <a:gd name="T20" fmla="*/ 51 w 244"/>
                    <a:gd name="T21" fmla="*/ 83 h 346"/>
                    <a:gd name="T22" fmla="*/ 54 w 244"/>
                    <a:gd name="T23" fmla="*/ 105 h 346"/>
                    <a:gd name="T24" fmla="*/ 99 w 244"/>
                    <a:gd name="T25" fmla="*/ 172 h 346"/>
                    <a:gd name="T26" fmla="*/ 103 w 244"/>
                    <a:gd name="T27" fmla="*/ 336 h 346"/>
                    <a:gd name="T28" fmla="*/ 99 w 244"/>
                    <a:gd name="T29" fmla="*/ 344 h 346"/>
                    <a:gd name="T30" fmla="*/ 137 w 244"/>
                    <a:gd name="T31" fmla="*/ 345 h 346"/>
                    <a:gd name="T32" fmla="*/ 227 w 244"/>
                    <a:gd name="T33" fmla="*/ 217 h 346"/>
                    <a:gd name="T34" fmla="*/ 146 w 244"/>
                    <a:gd name="T35" fmla="*/ 58 h 346"/>
                    <a:gd name="T36" fmla="*/ 153 w 244"/>
                    <a:gd name="T37" fmla="*/ 65 h 346"/>
                    <a:gd name="T38" fmla="*/ 146 w 244"/>
                    <a:gd name="T39" fmla="*/ 72 h 346"/>
                    <a:gd name="T40" fmla="*/ 139 w 244"/>
                    <a:gd name="T41" fmla="*/ 65 h 346"/>
                    <a:gd name="T42" fmla="*/ 146 w 244"/>
                    <a:gd name="T43" fmla="*/ 58 h 346"/>
                    <a:gd name="T44" fmla="*/ 103 w 244"/>
                    <a:gd name="T45" fmla="*/ 65 h 346"/>
                    <a:gd name="T46" fmla="*/ 97 w 244"/>
                    <a:gd name="T47" fmla="*/ 72 h 346"/>
                    <a:gd name="T48" fmla="*/ 90 w 244"/>
                    <a:gd name="T49" fmla="*/ 65 h 346"/>
                    <a:gd name="T50" fmla="*/ 97 w 244"/>
                    <a:gd name="T51" fmla="*/ 58 h 346"/>
                    <a:gd name="T52" fmla="*/ 103 w 244"/>
                    <a:gd name="T53" fmla="*/ 65 h 346"/>
                    <a:gd name="T54" fmla="*/ 107 w 244"/>
                    <a:gd name="T55" fmla="*/ 93 h 346"/>
                    <a:gd name="T56" fmla="*/ 122 w 244"/>
                    <a:gd name="T57" fmla="*/ 78 h 346"/>
                    <a:gd name="T58" fmla="*/ 138 w 244"/>
                    <a:gd name="T59" fmla="*/ 93 h 346"/>
                    <a:gd name="T60" fmla="*/ 122 w 244"/>
                    <a:gd name="T61" fmla="*/ 117 h 346"/>
                    <a:gd name="T62" fmla="*/ 107 w 244"/>
                    <a:gd name="T63" fmla="*/ 93 h 3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4" h="346">
                      <a:moveTo>
                        <a:pt x="227" y="217"/>
                      </a:moveTo>
                      <a:cubicBezTo>
                        <a:pt x="224" y="175"/>
                        <a:pt x="207" y="143"/>
                        <a:pt x="180" y="125"/>
                      </a:cubicBezTo>
                      <a:cubicBezTo>
                        <a:pt x="188" y="113"/>
                        <a:pt x="193" y="99"/>
                        <a:pt x="193" y="83"/>
                      </a:cubicBezTo>
                      <a:cubicBezTo>
                        <a:pt x="193" y="81"/>
                        <a:pt x="193" y="79"/>
                        <a:pt x="193" y="77"/>
                      </a:cubicBezTo>
                      <a:cubicBezTo>
                        <a:pt x="244" y="61"/>
                        <a:pt x="229" y="17"/>
                        <a:pt x="200" y="7"/>
                      </a:cubicBezTo>
                      <a:cubicBezTo>
                        <a:pt x="178" y="0"/>
                        <a:pt x="161" y="12"/>
                        <a:pt x="154" y="19"/>
                      </a:cubicBezTo>
                      <a:cubicBezTo>
                        <a:pt x="144" y="14"/>
                        <a:pt x="133" y="12"/>
                        <a:pt x="122" y="12"/>
                      </a:cubicBezTo>
                      <a:cubicBezTo>
                        <a:pt x="111" y="12"/>
                        <a:pt x="100" y="14"/>
                        <a:pt x="90" y="19"/>
                      </a:cubicBezTo>
                      <a:cubicBezTo>
                        <a:pt x="83" y="12"/>
                        <a:pt x="66" y="0"/>
                        <a:pt x="45" y="7"/>
                      </a:cubicBezTo>
                      <a:cubicBezTo>
                        <a:pt x="15" y="17"/>
                        <a:pt x="0" y="61"/>
                        <a:pt x="51" y="77"/>
                      </a:cubicBezTo>
                      <a:cubicBezTo>
                        <a:pt x="51" y="79"/>
                        <a:pt x="51" y="81"/>
                        <a:pt x="51" y="83"/>
                      </a:cubicBezTo>
                      <a:cubicBezTo>
                        <a:pt x="51" y="91"/>
                        <a:pt x="52" y="98"/>
                        <a:pt x="54" y="105"/>
                      </a:cubicBezTo>
                      <a:cubicBezTo>
                        <a:pt x="71" y="124"/>
                        <a:pt x="87" y="147"/>
                        <a:pt x="99" y="172"/>
                      </a:cubicBezTo>
                      <a:cubicBezTo>
                        <a:pt x="119" y="212"/>
                        <a:pt x="135" y="273"/>
                        <a:pt x="103" y="336"/>
                      </a:cubicBezTo>
                      <a:cubicBezTo>
                        <a:pt x="102" y="339"/>
                        <a:pt x="100" y="341"/>
                        <a:pt x="99" y="344"/>
                      </a:cubicBezTo>
                      <a:cubicBezTo>
                        <a:pt x="113" y="346"/>
                        <a:pt x="126" y="346"/>
                        <a:pt x="137" y="345"/>
                      </a:cubicBezTo>
                      <a:cubicBezTo>
                        <a:pt x="213" y="340"/>
                        <a:pt x="231" y="275"/>
                        <a:pt x="227" y="217"/>
                      </a:cubicBezTo>
                      <a:close/>
                      <a:moveTo>
                        <a:pt x="146" y="58"/>
                      </a:moveTo>
                      <a:cubicBezTo>
                        <a:pt x="150" y="58"/>
                        <a:pt x="153" y="61"/>
                        <a:pt x="153" y="65"/>
                      </a:cubicBezTo>
                      <a:cubicBezTo>
                        <a:pt x="153" y="69"/>
                        <a:pt x="150" y="72"/>
                        <a:pt x="146" y="72"/>
                      </a:cubicBezTo>
                      <a:cubicBezTo>
                        <a:pt x="142" y="72"/>
                        <a:pt x="139" y="69"/>
                        <a:pt x="139" y="65"/>
                      </a:cubicBezTo>
                      <a:cubicBezTo>
                        <a:pt x="139" y="61"/>
                        <a:pt x="142" y="58"/>
                        <a:pt x="146" y="58"/>
                      </a:cubicBezTo>
                      <a:close/>
                      <a:moveTo>
                        <a:pt x="103" y="65"/>
                      </a:moveTo>
                      <a:cubicBezTo>
                        <a:pt x="103" y="69"/>
                        <a:pt x="100" y="72"/>
                        <a:pt x="97" y="72"/>
                      </a:cubicBezTo>
                      <a:cubicBezTo>
                        <a:pt x="93" y="72"/>
                        <a:pt x="90" y="69"/>
                        <a:pt x="90" y="65"/>
                      </a:cubicBezTo>
                      <a:cubicBezTo>
                        <a:pt x="90" y="61"/>
                        <a:pt x="93" y="58"/>
                        <a:pt x="97" y="58"/>
                      </a:cubicBezTo>
                      <a:cubicBezTo>
                        <a:pt x="100" y="58"/>
                        <a:pt x="103" y="61"/>
                        <a:pt x="103" y="65"/>
                      </a:cubicBezTo>
                      <a:close/>
                      <a:moveTo>
                        <a:pt x="107" y="93"/>
                      </a:moveTo>
                      <a:cubicBezTo>
                        <a:pt x="114" y="76"/>
                        <a:pt x="122" y="78"/>
                        <a:pt x="122" y="78"/>
                      </a:cubicBezTo>
                      <a:cubicBezTo>
                        <a:pt x="122" y="78"/>
                        <a:pt x="131" y="76"/>
                        <a:pt x="138" y="93"/>
                      </a:cubicBezTo>
                      <a:cubicBezTo>
                        <a:pt x="145" y="113"/>
                        <a:pt x="135" y="117"/>
                        <a:pt x="122" y="117"/>
                      </a:cubicBezTo>
                      <a:cubicBezTo>
                        <a:pt x="110" y="117"/>
                        <a:pt x="99" y="112"/>
                        <a:pt x="107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67"/>
                <p:cNvSpPr>
                  <a:spLocks noEditPoints="1"/>
                </p:cNvSpPr>
                <p:nvPr userDrawn="1"/>
              </p:nvSpPr>
              <p:spPr bwMode="auto">
                <a:xfrm>
                  <a:off x="2208" y="1508"/>
                  <a:ext cx="1031" cy="1293"/>
                </a:xfrm>
                <a:custGeom>
                  <a:avLst/>
                  <a:gdLst>
                    <a:gd name="T0" fmla="*/ 165 w 434"/>
                    <a:gd name="T1" fmla="*/ 244 h 544"/>
                    <a:gd name="T2" fmla="*/ 64 w 434"/>
                    <a:gd name="T3" fmla="*/ 333 h 544"/>
                    <a:gd name="T4" fmla="*/ 84 w 434"/>
                    <a:gd name="T5" fmla="*/ 380 h 544"/>
                    <a:gd name="T6" fmla="*/ 195 w 434"/>
                    <a:gd name="T7" fmla="*/ 346 h 544"/>
                    <a:gd name="T8" fmla="*/ 233 w 434"/>
                    <a:gd name="T9" fmla="*/ 435 h 544"/>
                    <a:gd name="T10" fmla="*/ 132 w 434"/>
                    <a:gd name="T11" fmla="*/ 489 h 544"/>
                    <a:gd name="T12" fmla="*/ 154 w 434"/>
                    <a:gd name="T13" fmla="*/ 539 h 544"/>
                    <a:gd name="T14" fmla="*/ 404 w 434"/>
                    <a:gd name="T15" fmla="*/ 457 h 544"/>
                    <a:gd name="T16" fmla="*/ 401 w 434"/>
                    <a:gd name="T17" fmla="*/ 303 h 544"/>
                    <a:gd name="T18" fmla="*/ 294 w 434"/>
                    <a:gd name="T19" fmla="*/ 191 h 544"/>
                    <a:gd name="T20" fmla="*/ 300 w 434"/>
                    <a:gd name="T21" fmla="*/ 180 h 544"/>
                    <a:gd name="T22" fmla="*/ 309 w 434"/>
                    <a:gd name="T23" fmla="*/ 134 h 544"/>
                    <a:gd name="T24" fmla="*/ 309 w 434"/>
                    <a:gd name="T25" fmla="*/ 124 h 544"/>
                    <a:gd name="T26" fmla="*/ 319 w 434"/>
                    <a:gd name="T27" fmla="*/ 12 h 544"/>
                    <a:gd name="T28" fmla="*/ 246 w 434"/>
                    <a:gd name="T29" fmla="*/ 31 h 544"/>
                    <a:gd name="T30" fmla="*/ 195 w 434"/>
                    <a:gd name="T31" fmla="*/ 19 h 544"/>
                    <a:gd name="T32" fmla="*/ 144 w 434"/>
                    <a:gd name="T33" fmla="*/ 31 h 544"/>
                    <a:gd name="T34" fmla="*/ 71 w 434"/>
                    <a:gd name="T35" fmla="*/ 12 h 544"/>
                    <a:gd name="T36" fmla="*/ 81 w 434"/>
                    <a:gd name="T37" fmla="*/ 124 h 544"/>
                    <a:gd name="T38" fmla="*/ 81 w 434"/>
                    <a:gd name="T39" fmla="*/ 134 h 544"/>
                    <a:gd name="T40" fmla="*/ 150 w 434"/>
                    <a:gd name="T41" fmla="*/ 239 h 544"/>
                    <a:gd name="T42" fmla="*/ 165 w 434"/>
                    <a:gd name="T43" fmla="*/ 244 h 544"/>
                    <a:gd name="T44" fmla="*/ 248 w 434"/>
                    <a:gd name="T45" fmla="*/ 112 h 544"/>
                    <a:gd name="T46" fmla="*/ 258 w 434"/>
                    <a:gd name="T47" fmla="*/ 123 h 544"/>
                    <a:gd name="T48" fmla="*/ 248 w 434"/>
                    <a:gd name="T49" fmla="*/ 133 h 544"/>
                    <a:gd name="T50" fmla="*/ 237 w 434"/>
                    <a:gd name="T51" fmla="*/ 123 h 544"/>
                    <a:gd name="T52" fmla="*/ 248 w 434"/>
                    <a:gd name="T53" fmla="*/ 112 h 544"/>
                    <a:gd name="T54" fmla="*/ 165 w 434"/>
                    <a:gd name="T55" fmla="*/ 149 h 544"/>
                    <a:gd name="T56" fmla="*/ 194 w 434"/>
                    <a:gd name="T57" fmla="*/ 118 h 544"/>
                    <a:gd name="T58" fmla="*/ 225 w 434"/>
                    <a:gd name="T59" fmla="*/ 149 h 544"/>
                    <a:gd name="T60" fmla="*/ 196 w 434"/>
                    <a:gd name="T61" fmla="*/ 195 h 544"/>
                    <a:gd name="T62" fmla="*/ 165 w 434"/>
                    <a:gd name="T63" fmla="*/ 149 h 544"/>
                    <a:gd name="T64" fmla="*/ 132 w 434"/>
                    <a:gd name="T65" fmla="*/ 123 h 544"/>
                    <a:gd name="T66" fmla="*/ 142 w 434"/>
                    <a:gd name="T67" fmla="*/ 112 h 544"/>
                    <a:gd name="T68" fmla="*/ 153 w 434"/>
                    <a:gd name="T69" fmla="*/ 123 h 544"/>
                    <a:gd name="T70" fmla="*/ 142 w 434"/>
                    <a:gd name="T71" fmla="*/ 133 h 544"/>
                    <a:gd name="T72" fmla="*/ 132 w 434"/>
                    <a:gd name="T73" fmla="*/ 123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34" h="544">
                      <a:moveTo>
                        <a:pt x="165" y="244"/>
                      </a:moveTo>
                      <a:cubicBezTo>
                        <a:pt x="143" y="257"/>
                        <a:pt x="106" y="284"/>
                        <a:pt x="64" y="333"/>
                      </a:cubicBezTo>
                      <a:cubicBezTo>
                        <a:pt x="84" y="380"/>
                        <a:pt x="84" y="380"/>
                        <a:pt x="84" y="380"/>
                      </a:cubicBezTo>
                      <a:cubicBezTo>
                        <a:pt x="94" y="377"/>
                        <a:pt x="195" y="346"/>
                        <a:pt x="195" y="346"/>
                      </a:cubicBezTo>
                      <a:cubicBezTo>
                        <a:pt x="233" y="435"/>
                        <a:pt x="233" y="435"/>
                        <a:pt x="233" y="435"/>
                      </a:cubicBezTo>
                      <a:cubicBezTo>
                        <a:pt x="233" y="435"/>
                        <a:pt x="142" y="484"/>
                        <a:pt x="132" y="489"/>
                      </a:cubicBezTo>
                      <a:cubicBezTo>
                        <a:pt x="154" y="539"/>
                        <a:pt x="154" y="539"/>
                        <a:pt x="154" y="539"/>
                      </a:cubicBezTo>
                      <a:cubicBezTo>
                        <a:pt x="188" y="541"/>
                        <a:pt x="360" y="544"/>
                        <a:pt x="404" y="457"/>
                      </a:cubicBezTo>
                      <a:cubicBezTo>
                        <a:pt x="434" y="398"/>
                        <a:pt x="419" y="341"/>
                        <a:pt x="401" y="303"/>
                      </a:cubicBezTo>
                      <a:cubicBezTo>
                        <a:pt x="374" y="249"/>
                        <a:pt x="328" y="204"/>
                        <a:pt x="294" y="191"/>
                      </a:cubicBezTo>
                      <a:cubicBezTo>
                        <a:pt x="296" y="187"/>
                        <a:pt x="298" y="184"/>
                        <a:pt x="300" y="180"/>
                      </a:cubicBezTo>
                      <a:cubicBezTo>
                        <a:pt x="306" y="166"/>
                        <a:pt x="309" y="150"/>
                        <a:pt x="309" y="134"/>
                      </a:cubicBezTo>
                      <a:cubicBezTo>
                        <a:pt x="309" y="131"/>
                        <a:pt x="309" y="127"/>
                        <a:pt x="309" y="124"/>
                      </a:cubicBezTo>
                      <a:cubicBezTo>
                        <a:pt x="390" y="99"/>
                        <a:pt x="366" y="28"/>
                        <a:pt x="319" y="12"/>
                      </a:cubicBezTo>
                      <a:cubicBezTo>
                        <a:pt x="285" y="0"/>
                        <a:pt x="258" y="19"/>
                        <a:pt x="246" y="31"/>
                      </a:cubicBezTo>
                      <a:cubicBezTo>
                        <a:pt x="230" y="24"/>
                        <a:pt x="213" y="19"/>
                        <a:pt x="195" y="19"/>
                      </a:cubicBezTo>
                      <a:cubicBezTo>
                        <a:pt x="177" y="19"/>
                        <a:pt x="160" y="24"/>
                        <a:pt x="144" y="31"/>
                      </a:cubicBezTo>
                      <a:cubicBezTo>
                        <a:pt x="132" y="19"/>
                        <a:pt x="105" y="0"/>
                        <a:pt x="71" y="12"/>
                      </a:cubicBezTo>
                      <a:cubicBezTo>
                        <a:pt x="24" y="28"/>
                        <a:pt x="0" y="99"/>
                        <a:pt x="81" y="124"/>
                      </a:cubicBezTo>
                      <a:cubicBezTo>
                        <a:pt x="81" y="127"/>
                        <a:pt x="81" y="131"/>
                        <a:pt x="81" y="134"/>
                      </a:cubicBezTo>
                      <a:cubicBezTo>
                        <a:pt x="81" y="181"/>
                        <a:pt x="109" y="221"/>
                        <a:pt x="150" y="239"/>
                      </a:cubicBezTo>
                      <a:cubicBezTo>
                        <a:pt x="155" y="241"/>
                        <a:pt x="160" y="243"/>
                        <a:pt x="165" y="244"/>
                      </a:cubicBezTo>
                      <a:close/>
                      <a:moveTo>
                        <a:pt x="248" y="112"/>
                      </a:moveTo>
                      <a:cubicBezTo>
                        <a:pt x="254" y="112"/>
                        <a:pt x="258" y="117"/>
                        <a:pt x="258" y="123"/>
                      </a:cubicBezTo>
                      <a:cubicBezTo>
                        <a:pt x="258" y="129"/>
                        <a:pt x="254" y="133"/>
                        <a:pt x="248" y="133"/>
                      </a:cubicBezTo>
                      <a:cubicBezTo>
                        <a:pt x="242" y="133"/>
                        <a:pt x="237" y="129"/>
                        <a:pt x="237" y="123"/>
                      </a:cubicBezTo>
                      <a:cubicBezTo>
                        <a:pt x="237" y="117"/>
                        <a:pt x="242" y="112"/>
                        <a:pt x="248" y="112"/>
                      </a:cubicBezTo>
                      <a:close/>
                      <a:moveTo>
                        <a:pt x="165" y="149"/>
                      </a:moveTo>
                      <a:cubicBezTo>
                        <a:pt x="179" y="114"/>
                        <a:pt x="194" y="118"/>
                        <a:pt x="194" y="118"/>
                      </a:cubicBezTo>
                      <a:cubicBezTo>
                        <a:pt x="194" y="118"/>
                        <a:pt x="212" y="115"/>
                        <a:pt x="225" y="149"/>
                      </a:cubicBezTo>
                      <a:cubicBezTo>
                        <a:pt x="239" y="186"/>
                        <a:pt x="220" y="195"/>
                        <a:pt x="196" y="195"/>
                      </a:cubicBezTo>
                      <a:cubicBezTo>
                        <a:pt x="171" y="195"/>
                        <a:pt x="150" y="186"/>
                        <a:pt x="165" y="149"/>
                      </a:cubicBezTo>
                      <a:close/>
                      <a:moveTo>
                        <a:pt x="132" y="123"/>
                      </a:moveTo>
                      <a:cubicBezTo>
                        <a:pt x="132" y="117"/>
                        <a:pt x="137" y="112"/>
                        <a:pt x="142" y="112"/>
                      </a:cubicBezTo>
                      <a:cubicBezTo>
                        <a:pt x="148" y="112"/>
                        <a:pt x="153" y="117"/>
                        <a:pt x="153" y="123"/>
                      </a:cubicBezTo>
                      <a:cubicBezTo>
                        <a:pt x="153" y="129"/>
                        <a:pt x="148" y="133"/>
                        <a:pt x="142" y="133"/>
                      </a:cubicBezTo>
                      <a:cubicBezTo>
                        <a:pt x="137" y="133"/>
                        <a:pt x="132" y="129"/>
                        <a:pt x="132" y="1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Group 70"/>
              <p:cNvGrpSpPr>
                <a:grpSpLocks noChangeAspect="1"/>
              </p:cNvGrpSpPr>
              <p:nvPr userDrawn="1"/>
            </p:nvGrpSpPr>
            <p:grpSpPr bwMode="auto">
              <a:xfrm rot="1187272">
                <a:off x="7607053" y="1299391"/>
                <a:ext cx="696926" cy="867919"/>
                <a:chOff x="2343" y="1490"/>
                <a:chExt cx="1076" cy="1340"/>
              </a:xfrm>
              <a:grpFill/>
            </p:grpSpPr>
            <p:sp>
              <p:nvSpPr>
                <p:cNvPr id="309" name="Oval 72"/>
                <p:cNvSpPr>
                  <a:spLocks noChangeArrowheads="1"/>
                </p:cNvSpPr>
                <p:nvPr userDrawn="1"/>
              </p:nvSpPr>
              <p:spPr bwMode="auto">
                <a:xfrm>
                  <a:off x="2953" y="1699"/>
                  <a:ext cx="42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Oval 73"/>
                <p:cNvSpPr>
                  <a:spLocks noChangeArrowheads="1"/>
                </p:cNvSpPr>
                <p:nvPr userDrawn="1"/>
              </p:nvSpPr>
              <p:spPr bwMode="auto">
                <a:xfrm>
                  <a:off x="2767" y="1699"/>
                  <a:ext cx="43" cy="4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74"/>
                <p:cNvSpPr/>
                <p:nvPr userDrawn="1"/>
              </p:nvSpPr>
              <p:spPr bwMode="auto">
                <a:xfrm>
                  <a:off x="2767" y="1832"/>
                  <a:ext cx="228" cy="81"/>
                </a:xfrm>
                <a:custGeom>
                  <a:avLst/>
                  <a:gdLst>
                    <a:gd name="T0" fmla="*/ 0 w 96"/>
                    <a:gd name="T1" fmla="*/ 34 h 34"/>
                    <a:gd name="T2" fmla="*/ 96 w 96"/>
                    <a:gd name="T3" fmla="*/ 34 h 34"/>
                    <a:gd name="T4" fmla="*/ 48 w 96"/>
                    <a:gd name="T5" fmla="*/ 0 h 34"/>
                    <a:gd name="T6" fmla="*/ 0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0" y="34"/>
                      </a:moveTo>
                      <a:cubicBezTo>
                        <a:pt x="96" y="34"/>
                        <a:pt x="96" y="34"/>
                        <a:pt x="96" y="34"/>
                      </a:cubicBezTo>
                      <a:cubicBezTo>
                        <a:pt x="83" y="24"/>
                        <a:pt x="51" y="2"/>
                        <a:pt x="48" y="0"/>
                      </a:cubicBezTo>
                      <a:cubicBezTo>
                        <a:pt x="45" y="2"/>
                        <a:pt x="14" y="24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75"/>
                <p:cNvSpPr/>
                <p:nvPr userDrawn="1"/>
              </p:nvSpPr>
              <p:spPr bwMode="auto">
                <a:xfrm>
                  <a:off x="2767" y="1930"/>
                  <a:ext cx="228" cy="80"/>
                </a:xfrm>
                <a:custGeom>
                  <a:avLst/>
                  <a:gdLst>
                    <a:gd name="T0" fmla="*/ 48 w 96"/>
                    <a:gd name="T1" fmla="*/ 34 h 34"/>
                    <a:gd name="T2" fmla="*/ 96 w 96"/>
                    <a:gd name="T3" fmla="*/ 0 h 34"/>
                    <a:gd name="T4" fmla="*/ 0 w 96"/>
                    <a:gd name="T5" fmla="*/ 0 h 34"/>
                    <a:gd name="T6" fmla="*/ 48 w 96"/>
                    <a:gd name="T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6" h="34">
                      <a:moveTo>
                        <a:pt x="48" y="34"/>
                      </a:moveTo>
                      <a:cubicBezTo>
                        <a:pt x="51" y="31"/>
                        <a:pt x="83" y="10"/>
                        <a:pt x="9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4" y="10"/>
                        <a:pt x="45" y="31"/>
                        <a:pt x="4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76"/>
                <p:cNvSpPr>
                  <a:spLocks noEditPoints="1"/>
                </p:cNvSpPr>
                <p:nvPr userDrawn="1"/>
              </p:nvSpPr>
              <p:spPr bwMode="auto">
                <a:xfrm>
                  <a:off x="2343" y="1490"/>
                  <a:ext cx="1076" cy="1340"/>
                </a:xfrm>
                <a:custGeom>
                  <a:avLst/>
                  <a:gdLst>
                    <a:gd name="T0" fmla="*/ 452 w 452"/>
                    <a:gd name="T1" fmla="*/ 402 h 564"/>
                    <a:gd name="T2" fmla="*/ 367 w 452"/>
                    <a:gd name="T3" fmla="*/ 269 h 564"/>
                    <a:gd name="T4" fmla="*/ 360 w 452"/>
                    <a:gd name="T5" fmla="*/ 135 h 564"/>
                    <a:gd name="T6" fmla="*/ 226 w 452"/>
                    <a:gd name="T7" fmla="*/ 0 h 564"/>
                    <a:gd name="T8" fmla="*/ 92 w 452"/>
                    <a:gd name="T9" fmla="*/ 135 h 564"/>
                    <a:gd name="T10" fmla="*/ 85 w 452"/>
                    <a:gd name="T11" fmla="*/ 269 h 564"/>
                    <a:gd name="T12" fmla="*/ 0 w 452"/>
                    <a:gd name="T13" fmla="*/ 402 h 564"/>
                    <a:gd name="T14" fmla="*/ 83 w 452"/>
                    <a:gd name="T15" fmla="*/ 406 h 564"/>
                    <a:gd name="T16" fmla="*/ 83 w 452"/>
                    <a:gd name="T17" fmla="*/ 558 h 564"/>
                    <a:gd name="T18" fmla="*/ 83 w 452"/>
                    <a:gd name="T19" fmla="*/ 564 h 564"/>
                    <a:gd name="T20" fmla="*/ 369 w 452"/>
                    <a:gd name="T21" fmla="*/ 564 h 564"/>
                    <a:gd name="T22" fmla="*/ 369 w 452"/>
                    <a:gd name="T23" fmla="*/ 552 h 564"/>
                    <a:gd name="T24" fmla="*/ 369 w 452"/>
                    <a:gd name="T25" fmla="*/ 552 h 564"/>
                    <a:gd name="T26" fmla="*/ 369 w 452"/>
                    <a:gd name="T27" fmla="*/ 406 h 564"/>
                    <a:gd name="T28" fmla="*/ 452 w 452"/>
                    <a:gd name="T29" fmla="*/ 402 h 564"/>
                    <a:gd name="T30" fmla="*/ 265 w 452"/>
                    <a:gd name="T31" fmla="*/ 69 h 564"/>
                    <a:gd name="T32" fmla="*/ 293 w 452"/>
                    <a:gd name="T33" fmla="*/ 98 h 564"/>
                    <a:gd name="T34" fmla="*/ 265 w 452"/>
                    <a:gd name="T35" fmla="*/ 126 h 564"/>
                    <a:gd name="T36" fmla="*/ 237 w 452"/>
                    <a:gd name="T37" fmla="*/ 98 h 564"/>
                    <a:gd name="T38" fmla="*/ 265 w 452"/>
                    <a:gd name="T39" fmla="*/ 69 h 564"/>
                    <a:gd name="T40" fmla="*/ 226 w 452"/>
                    <a:gd name="T41" fmla="*/ 135 h 564"/>
                    <a:gd name="T42" fmla="*/ 293 w 452"/>
                    <a:gd name="T43" fmla="*/ 181 h 564"/>
                    <a:gd name="T44" fmla="*/ 226 w 452"/>
                    <a:gd name="T45" fmla="*/ 228 h 564"/>
                    <a:gd name="T46" fmla="*/ 159 w 452"/>
                    <a:gd name="T47" fmla="*/ 181 h 564"/>
                    <a:gd name="T48" fmla="*/ 224 w 452"/>
                    <a:gd name="T49" fmla="*/ 137 h 564"/>
                    <a:gd name="T50" fmla="*/ 226 w 452"/>
                    <a:gd name="T51" fmla="*/ 135 h 564"/>
                    <a:gd name="T52" fmla="*/ 187 w 452"/>
                    <a:gd name="T53" fmla="*/ 69 h 564"/>
                    <a:gd name="T54" fmla="*/ 216 w 452"/>
                    <a:gd name="T55" fmla="*/ 98 h 564"/>
                    <a:gd name="T56" fmla="*/ 187 w 452"/>
                    <a:gd name="T57" fmla="*/ 126 h 564"/>
                    <a:gd name="T58" fmla="*/ 159 w 452"/>
                    <a:gd name="T59" fmla="*/ 98 h 564"/>
                    <a:gd name="T60" fmla="*/ 187 w 452"/>
                    <a:gd name="T61" fmla="*/ 69 h 564"/>
                    <a:gd name="T62" fmla="*/ 116 w 452"/>
                    <a:gd name="T63" fmla="*/ 552 h 564"/>
                    <a:gd name="T64" fmla="*/ 159 w 452"/>
                    <a:gd name="T65" fmla="*/ 527 h 564"/>
                    <a:gd name="T66" fmla="*/ 202 w 452"/>
                    <a:gd name="T67" fmla="*/ 552 h 564"/>
                    <a:gd name="T68" fmla="*/ 116 w 452"/>
                    <a:gd name="T69" fmla="*/ 552 h 564"/>
                    <a:gd name="T70" fmla="*/ 214 w 452"/>
                    <a:gd name="T71" fmla="*/ 552 h 564"/>
                    <a:gd name="T72" fmla="*/ 159 w 452"/>
                    <a:gd name="T73" fmla="*/ 515 h 564"/>
                    <a:gd name="T74" fmla="*/ 131 w 452"/>
                    <a:gd name="T75" fmla="*/ 520 h 564"/>
                    <a:gd name="T76" fmla="*/ 133 w 452"/>
                    <a:gd name="T77" fmla="*/ 381 h 564"/>
                    <a:gd name="T78" fmla="*/ 229 w 452"/>
                    <a:gd name="T79" fmla="*/ 267 h 564"/>
                    <a:gd name="T80" fmla="*/ 321 w 452"/>
                    <a:gd name="T81" fmla="*/ 386 h 564"/>
                    <a:gd name="T82" fmla="*/ 322 w 452"/>
                    <a:gd name="T83" fmla="*/ 523 h 564"/>
                    <a:gd name="T84" fmla="*/ 289 w 452"/>
                    <a:gd name="T85" fmla="*/ 515 h 564"/>
                    <a:gd name="T86" fmla="*/ 233 w 452"/>
                    <a:gd name="T87" fmla="*/ 552 h 564"/>
                    <a:gd name="T88" fmla="*/ 214 w 452"/>
                    <a:gd name="T89" fmla="*/ 552 h 564"/>
                    <a:gd name="T90" fmla="*/ 246 w 452"/>
                    <a:gd name="T91" fmla="*/ 552 h 564"/>
                    <a:gd name="T92" fmla="*/ 289 w 452"/>
                    <a:gd name="T93" fmla="*/ 527 h 564"/>
                    <a:gd name="T94" fmla="*/ 332 w 452"/>
                    <a:gd name="T95" fmla="*/ 552 h 564"/>
                    <a:gd name="T96" fmla="*/ 246 w 452"/>
                    <a:gd name="T97" fmla="*/ 552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2" h="564">
                      <a:moveTo>
                        <a:pt x="452" y="402"/>
                      </a:moveTo>
                      <a:cubicBezTo>
                        <a:pt x="395" y="372"/>
                        <a:pt x="373" y="323"/>
                        <a:pt x="367" y="269"/>
                      </a:cubicBezTo>
                      <a:cubicBezTo>
                        <a:pt x="366" y="209"/>
                        <a:pt x="364" y="156"/>
                        <a:pt x="360" y="135"/>
                      </a:cubicBezTo>
                      <a:cubicBezTo>
                        <a:pt x="348" y="62"/>
                        <a:pt x="313" y="0"/>
                        <a:pt x="226" y="0"/>
                      </a:cubicBezTo>
                      <a:cubicBezTo>
                        <a:pt x="139" y="0"/>
                        <a:pt x="104" y="62"/>
                        <a:pt x="92" y="135"/>
                      </a:cubicBezTo>
                      <a:cubicBezTo>
                        <a:pt x="88" y="156"/>
                        <a:pt x="86" y="209"/>
                        <a:pt x="85" y="269"/>
                      </a:cubicBezTo>
                      <a:cubicBezTo>
                        <a:pt x="79" y="323"/>
                        <a:pt x="57" y="372"/>
                        <a:pt x="0" y="402"/>
                      </a:cubicBezTo>
                      <a:cubicBezTo>
                        <a:pt x="0" y="402"/>
                        <a:pt x="42" y="426"/>
                        <a:pt x="83" y="406"/>
                      </a:cubicBezTo>
                      <a:cubicBezTo>
                        <a:pt x="83" y="465"/>
                        <a:pt x="83" y="558"/>
                        <a:pt x="83" y="558"/>
                      </a:cubicBezTo>
                      <a:cubicBezTo>
                        <a:pt x="83" y="564"/>
                        <a:pt x="83" y="564"/>
                        <a:pt x="83" y="564"/>
                      </a:cubicBezTo>
                      <a:cubicBezTo>
                        <a:pt x="369" y="564"/>
                        <a:pt x="369" y="564"/>
                        <a:pt x="369" y="564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52"/>
                        <a:pt x="369" y="552"/>
                        <a:pt x="369" y="552"/>
                      </a:cubicBezTo>
                      <a:cubicBezTo>
                        <a:pt x="369" y="530"/>
                        <a:pt x="369" y="456"/>
                        <a:pt x="369" y="406"/>
                      </a:cubicBezTo>
                      <a:cubicBezTo>
                        <a:pt x="410" y="426"/>
                        <a:pt x="452" y="402"/>
                        <a:pt x="452" y="402"/>
                      </a:cubicBezTo>
                      <a:close/>
                      <a:moveTo>
                        <a:pt x="265" y="69"/>
                      </a:moveTo>
                      <a:cubicBezTo>
                        <a:pt x="281" y="69"/>
                        <a:pt x="293" y="82"/>
                        <a:pt x="293" y="98"/>
                      </a:cubicBezTo>
                      <a:cubicBezTo>
                        <a:pt x="293" y="113"/>
                        <a:pt x="281" y="126"/>
                        <a:pt x="265" y="126"/>
                      </a:cubicBezTo>
                      <a:cubicBezTo>
                        <a:pt x="249" y="126"/>
                        <a:pt x="237" y="113"/>
                        <a:pt x="237" y="98"/>
                      </a:cubicBezTo>
                      <a:cubicBezTo>
                        <a:pt x="237" y="82"/>
                        <a:pt x="249" y="69"/>
                        <a:pt x="265" y="69"/>
                      </a:cubicBezTo>
                      <a:close/>
                      <a:moveTo>
                        <a:pt x="226" y="135"/>
                      </a:moveTo>
                      <a:cubicBezTo>
                        <a:pt x="293" y="181"/>
                        <a:pt x="293" y="181"/>
                        <a:pt x="293" y="181"/>
                      </a:cubicBezTo>
                      <a:cubicBezTo>
                        <a:pt x="226" y="228"/>
                        <a:pt x="226" y="228"/>
                        <a:pt x="226" y="228"/>
                      </a:cubicBezTo>
                      <a:cubicBezTo>
                        <a:pt x="159" y="181"/>
                        <a:pt x="159" y="181"/>
                        <a:pt x="159" y="181"/>
                      </a:cubicBezTo>
                      <a:cubicBezTo>
                        <a:pt x="224" y="137"/>
                        <a:pt x="224" y="137"/>
                        <a:pt x="224" y="137"/>
                      </a:cubicBezTo>
                      <a:lnTo>
                        <a:pt x="226" y="135"/>
                      </a:lnTo>
                      <a:close/>
                      <a:moveTo>
                        <a:pt x="187" y="69"/>
                      </a:moveTo>
                      <a:cubicBezTo>
                        <a:pt x="203" y="69"/>
                        <a:pt x="216" y="82"/>
                        <a:pt x="216" y="98"/>
                      </a:cubicBezTo>
                      <a:cubicBezTo>
                        <a:pt x="216" y="113"/>
                        <a:pt x="203" y="126"/>
                        <a:pt x="187" y="126"/>
                      </a:cubicBezTo>
                      <a:cubicBezTo>
                        <a:pt x="171" y="126"/>
                        <a:pt x="159" y="113"/>
                        <a:pt x="159" y="98"/>
                      </a:cubicBezTo>
                      <a:cubicBezTo>
                        <a:pt x="159" y="82"/>
                        <a:pt x="171" y="69"/>
                        <a:pt x="187" y="69"/>
                      </a:cubicBezTo>
                      <a:close/>
                      <a:moveTo>
                        <a:pt x="116" y="552"/>
                      </a:moveTo>
                      <a:cubicBezTo>
                        <a:pt x="119" y="543"/>
                        <a:pt x="129" y="527"/>
                        <a:pt x="159" y="527"/>
                      </a:cubicBezTo>
                      <a:cubicBezTo>
                        <a:pt x="188" y="527"/>
                        <a:pt x="198" y="543"/>
                        <a:pt x="202" y="552"/>
                      </a:cubicBezTo>
                      <a:cubicBezTo>
                        <a:pt x="190" y="552"/>
                        <a:pt x="128" y="552"/>
                        <a:pt x="116" y="552"/>
                      </a:cubicBezTo>
                      <a:close/>
                      <a:moveTo>
                        <a:pt x="214" y="552"/>
                      </a:moveTo>
                      <a:cubicBezTo>
                        <a:pt x="211" y="540"/>
                        <a:pt x="199" y="515"/>
                        <a:pt x="159" y="515"/>
                      </a:cubicBezTo>
                      <a:cubicBezTo>
                        <a:pt x="147" y="515"/>
                        <a:pt x="138" y="517"/>
                        <a:pt x="131" y="520"/>
                      </a:cubicBezTo>
                      <a:cubicBezTo>
                        <a:pt x="131" y="478"/>
                        <a:pt x="132" y="411"/>
                        <a:pt x="133" y="381"/>
                      </a:cubicBezTo>
                      <a:cubicBezTo>
                        <a:pt x="135" y="328"/>
                        <a:pt x="155" y="267"/>
                        <a:pt x="229" y="267"/>
                      </a:cubicBezTo>
                      <a:cubicBezTo>
                        <a:pt x="303" y="267"/>
                        <a:pt x="318" y="328"/>
                        <a:pt x="321" y="386"/>
                      </a:cubicBezTo>
                      <a:cubicBezTo>
                        <a:pt x="322" y="410"/>
                        <a:pt x="322" y="480"/>
                        <a:pt x="322" y="523"/>
                      </a:cubicBezTo>
                      <a:cubicBezTo>
                        <a:pt x="314" y="518"/>
                        <a:pt x="303" y="515"/>
                        <a:pt x="289" y="515"/>
                      </a:cubicBezTo>
                      <a:cubicBezTo>
                        <a:pt x="249" y="515"/>
                        <a:pt x="237" y="540"/>
                        <a:pt x="233" y="552"/>
                      </a:cubicBezTo>
                      <a:lnTo>
                        <a:pt x="214" y="552"/>
                      </a:lnTo>
                      <a:close/>
                      <a:moveTo>
                        <a:pt x="246" y="552"/>
                      </a:moveTo>
                      <a:cubicBezTo>
                        <a:pt x="249" y="543"/>
                        <a:pt x="259" y="527"/>
                        <a:pt x="289" y="527"/>
                      </a:cubicBezTo>
                      <a:cubicBezTo>
                        <a:pt x="318" y="527"/>
                        <a:pt x="328" y="543"/>
                        <a:pt x="332" y="552"/>
                      </a:cubicBezTo>
                      <a:cubicBezTo>
                        <a:pt x="320" y="552"/>
                        <a:pt x="258" y="552"/>
                        <a:pt x="246" y="5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2" name="组合 301"/>
              <p:cNvGrpSpPr/>
              <p:nvPr userDrawn="1"/>
            </p:nvGrpSpPr>
            <p:grpSpPr>
              <a:xfrm rot="19675956">
                <a:off x="4464847" y="1095685"/>
                <a:ext cx="374558" cy="1069622"/>
                <a:chOff x="9469654" y="2159644"/>
                <a:chExt cx="752475" cy="2148831"/>
              </a:xfrm>
              <a:grpFill/>
            </p:grpSpPr>
            <p:sp>
              <p:nvSpPr>
                <p:cNvPr id="306" name="Freeform 11"/>
                <p:cNvSpPr/>
                <p:nvPr userDrawn="1"/>
              </p:nvSpPr>
              <p:spPr bwMode="auto">
                <a:xfrm>
                  <a:off x="9469654" y="2954337"/>
                  <a:ext cx="752475" cy="1354138"/>
                </a:xfrm>
                <a:custGeom>
                  <a:avLst/>
                  <a:gdLst>
                    <a:gd name="T0" fmla="*/ 166 w 198"/>
                    <a:gd name="T1" fmla="*/ 0 h 359"/>
                    <a:gd name="T2" fmla="*/ 31 w 198"/>
                    <a:gd name="T3" fmla="*/ 0 h 359"/>
                    <a:gd name="T4" fmla="*/ 0 w 198"/>
                    <a:gd name="T5" fmla="*/ 31 h 359"/>
                    <a:gd name="T6" fmla="*/ 0 w 198"/>
                    <a:gd name="T7" fmla="*/ 31 h 359"/>
                    <a:gd name="T8" fmla="*/ 0 w 198"/>
                    <a:gd name="T9" fmla="*/ 32 h 359"/>
                    <a:gd name="T10" fmla="*/ 0 w 198"/>
                    <a:gd name="T11" fmla="*/ 323 h 359"/>
                    <a:gd name="T12" fmla="*/ 1 w 198"/>
                    <a:gd name="T13" fmla="*/ 323 h 359"/>
                    <a:gd name="T14" fmla="*/ 0 w 198"/>
                    <a:gd name="T15" fmla="*/ 327 h 359"/>
                    <a:gd name="T16" fmla="*/ 0 w 198"/>
                    <a:gd name="T17" fmla="*/ 328 h 359"/>
                    <a:gd name="T18" fmla="*/ 31 w 198"/>
                    <a:gd name="T19" fmla="*/ 359 h 359"/>
                    <a:gd name="T20" fmla="*/ 167 w 198"/>
                    <a:gd name="T21" fmla="*/ 359 h 359"/>
                    <a:gd name="T22" fmla="*/ 198 w 198"/>
                    <a:gd name="T23" fmla="*/ 328 h 359"/>
                    <a:gd name="T24" fmla="*/ 198 w 198"/>
                    <a:gd name="T25" fmla="*/ 327 h 359"/>
                    <a:gd name="T26" fmla="*/ 198 w 198"/>
                    <a:gd name="T27" fmla="*/ 323 h 359"/>
                    <a:gd name="T28" fmla="*/ 198 w 198"/>
                    <a:gd name="T29" fmla="*/ 323 h 359"/>
                    <a:gd name="T30" fmla="*/ 197 w 198"/>
                    <a:gd name="T31" fmla="*/ 32 h 359"/>
                    <a:gd name="T32" fmla="*/ 197 w 198"/>
                    <a:gd name="T33" fmla="*/ 31 h 359"/>
                    <a:gd name="T34" fmla="*/ 197 w 198"/>
                    <a:gd name="T35" fmla="*/ 30 h 359"/>
                    <a:gd name="T36" fmla="*/ 166 w 198"/>
                    <a:gd name="T37" fmla="*/ 0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98" h="359">
                      <a:moveTo>
                        <a:pt x="166" y="0"/>
                      </a:move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14" y="0"/>
                        <a:pt x="0" y="14"/>
                        <a:pt x="0" y="31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3"/>
                        <a:pt x="0" y="323"/>
                        <a:pt x="0" y="323"/>
                      </a:cubicBezTo>
                      <a:cubicBezTo>
                        <a:pt x="1" y="323"/>
                        <a:pt x="1" y="323"/>
                        <a:pt x="1" y="323"/>
                      </a:cubicBezTo>
                      <a:cubicBezTo>
                        <a:pt x="0" y="324"/>
                        <a:pt x="0" y="326"/>
                        <a:pt x="0" y="327"/>
                      </a:cubicBezTo>
                      <a:cubicBezTo>
                        <a:pt x="0" y="328"/>
                        <a:pt x="0" y="328"/>
                        <a:pt x="0" y="328"/>
                      </a:cubicBezTo>
                      <a:cubicBezTo>
                        <a:pt x="0" y="345"/>
                        <a:pt x="14" y="359"/>
                        <a:pt x="31" y="359"/>
                      </a:cubicBezTo>
                      <a:cubicBezTo>
                        <a:pt x="167" y="359"/>
                        <a:pt x="167" y="359"/>
                        <a:pt x="167" y="359"/>
                      </a:cubicBezTo>
                      <a:cubicBezTo>
                        <a:pt x="184" y="359"/>
                        <a:pt x="198" y="345"/>
                        <a:pt x="198" y="328"/>
                      </a:cubicBezTo>
                      <a:cubicBezTo>
                        <a:pt x="198" y="327"/>
                        <a:pt x="198" y="327"/>
                        <a:pt x="198" y="327"/>
                      </a:cubicBezTo>
                      <a:cubicBezTo>
                        <a:pt x="198" y="325"/>
                        <a:pt x="198" y="324"/>
                        <a:pt x="198" y="323"/>
                      </a:cubicBezTo>
                      <a:cubicBezTo>
                        <a:pt x="198" y="323"/>
                        <a:pt x="198" y="323"/>
                        <a:pt x="198" y="323"/>
                      </a:cubicBezTo>
                      <a:cubicBezTo>
                        <a:pt x="197" y="32"/>
                        <a:pt x="197" y="32"/>
                        <a:pt x="197" y="32"/>
                      </a:cubicBezTo>
                      <a:cubicBezTo>
                        <a:pt x="197" y="31"/>
                        <a:pt x="197" y="31"/>
                        <a:pt x="197" y="31"/>
                      </a:cubicBezTo>
                      <a:cubicBezTo>
                        <a:pt x="197" y="30"/>
                        <a:pt x="197" y="30"/>
                        <a:pt x="197" y="30"/>
                      </a:cubicBezTo>
                      <a:cubicBezTo>
                        <a:pt x="197" y="13"/>
                        <a:pt x="183" y="0"/>
                        <a:pt x="166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4"/>
                <p:cNvSpPr/>
                <p:nvPr userDrawn="1"/>
              </p:nvSpPr>
              <p:spPr bwMode="auto">
                <a:xfrm>
                  <a:off x="9502992" y="2710497"/>
                  <a:ext cx="681038" cy="217488"/>
                </a:xfrm>
                <a:custGeom>
                  <a:avLst/>
                  <a:gdLst>
                    <a:gd name="T0" fmla="*/ 179 w 179"/>
                    <a:gd name="T1" fmla="*/ 30 h 58"/>
                    <a:gd name="T2" fmla="*/ 151 w 179"/>
                    <a:gd name="T3" fmla="*/ 58 h 58"/>
                    <a:gd name="T4" fmla="*/ 28 w 179"/>
                    <a:gd name="T5" fmla="*/ 58 h 58"/>
                    <a:gd name="T6" fmla="*/ 0 w 179"/>
                    <a:gd name="T7" fmla="*/ 30 h 58"/>
                    <a:gd name="T8" fmla="*/ 0 w 179"/>
                    <a:gd name="T9" fmla="*/ 28 h 58"/>
                    <a:gd name="T10" fmla="*/ 28 w 179"/>
                    <a:gd name="T11" fmla="*/ 0 h 58"/>
                    <a:gd name="T12" fmla="*/ 151 w 179"/>
                    <a:gd name="T13" fmla="*/ 0 h 58"/>
                    <a:gd name="T14" fmla="*/ 179 w 179"/>
                    <a:gd name="T15" fmla="*/ 28 h 58"/>
                    <a:gd name="T16" fmla="*/ 179 w 179"/>
                    <a:gd name="T17" fmla="*/ 3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9" h="58">
                      <a:moveTo>
                        <a:pt x="179" y="30"/>
                      </a:moveTo>
                      <a:cubicBezTo>
                        <a:pt x="179" y="46"/>
                        <a:pt x="167" y="58"/>
                        <a:pt x="151" y="58"/>
                      </a:cubicBezTo>
                      <a:cubicBezTo>
                        <a:pt x="28" y="58"/>
                        <a:pt x="28" y="58"/>
                        <a:pt x="28" y="58"/>
                      </a:cubicBezTo>
                      <a:cubicBezTo>
                        <a:pt x="12" y="58"/>
                        <a:pt x="0" y="46"/>
                        <a:pt x="0" y="30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13"/>
                        <a:pt x="12" y="0"/>
                        <a:pt x="28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67" y="0"/>
                        <a:pt x="179" y="12"/>
                        <a:pt x="179" y="28"/>
                      </a:cubicBezTo>
                      <a:lnTo>
                        <a:pt x="179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任意多边形 307"/>
                <p:cNvSpPr/>
                <p:nvPr userDrawn="1"/>
              </p:nvSpPr>
              <p:spPr>
                <a:xfrm>
                  <a:off x="9552205" y="2159644"/>
                  <a:ext cx="563563" cy="517625"/>
                </a:xfrm>
                <a:custGeom>
                  <a:avLst/>
                  <a:gdLst>
                    <a:gd name="connsiteX0" fmla="*/ 289397 w 563563"/>
                    <a:gd name="connsiteY0" fmla="*/ 0 h 517625"/>
                    <a:gd name="connsiteX1" fmla="*/ 392209 w 563563"/>
                    <a:gd name="connsiteY1" fmla="*/ 101862 h 517625"/>
                    <a:gd name="connsiteX2" fmla="*/ 392209 w 563563"/>
                    <a:gd name="connsiteY2" fmla="*/ 252767 h 517625"/>
                    <a:gd name="connsiteX3" fmla="*/ 498829 w 563563"/>
                    <a:gd name="connsiteY3" fmla="*/ 328220 h 517625"/>
                    <a:gd name="connsiteX4" fmla="*/ 563563 w 563563"/>
                    <a:gd name="connsiteY4" fmla="*/ 422537 h 517625"/>
                    <a:gd name="connsiteX5" fmla="*/ 563563 w 563563"/>
                    <a:gd name="connsiteY5" fmla="*/ 500886 h 517625"/>
                    <a:gd name="connsiteX6" fmla="*/ 563563 w 563563"/>
                    <a:gd name="connsiteY6" fmla="*/ 517625 h 517625"/>
                    <a:gd name="connsiteX7" fmla="*/ 0 w 563563"/>
                    <a:gd name="connsiteY7" fmla="*/ 517625 h 517625"/>
                    <a:gd name="connsiteX8" fmla="*/ 0 w 563563"/>
                    <a:gd name="connsiteY8" fmla="*/ 513787 h 517625"/>
                    <a:gd name="connsiteX9" fmla="*/ 0 w 563563"/>
                    <a:gd name="connsiteY9" fmla="*/ 422537 h 517625"/>
                    <a:gd name="connsiteX10" fmla="*/ 64734 w 563563"/>
                    <a:gd name="connsiteY10" fmla="*/ 328220 h 517625"/>
                    <a:gd name="connsiteX11" fmla="*/ 186585 w 563563"/>
                    <a:gd name="connsiteY11" fmla="*/ 252767 h 517625"/>
                    <a:gd name="connsiteX12" fmla="*/ 186585 w 563563"/>
                    <a:gd name="connsiteY12" fmla="*/ 101862 h 517625"/>
                    <a:gd name="connsiteX13" fmla="*/ 289397 w 563563"/>
                    <a:gd name="connsiteY13" fmla="*/ 0 h 51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3563" h="517625">
                      <a:moveTo>
                        <a:pt x="289397" y="0"/>
                      </a:moveTo>
                      <a:cubicBezTo>
                        <a:pt x="346515" y="0"/>
                        <a:pt x="392209" y="45272"/>
                        <a:pt x="392209" y="101862"/>
                      </a:cubicBezTo>
                      <a:cubicBezTo>
                        <a:pt x="392209" y="101862"/>
                        <a:pt x="392209" y="101862"/>
                        <a:pt x="392209" y="252767"/>
                      </a:cubicBezTo>
                      <a:cubicBezTo>
                        <a:pt x="392209" y="252767"/>
                        <a:pt x="445519" y="279176"/>
                        <a:pt x="498829" y="328220"/>
                      </a:cubicBezTo>
                      <a:cubicBezTo>
                        <a:pt x="552139" y="377265"/>
                        <a:pt x="563563" y="422537"/>
                        <a:pt x="563563" y="422537"/>
                      </a:cubicBezTo>
                      <a:cubicBezTo>
                        <a:pt x="563563" y="422537"/>
                        <a:pt x="563563" y="422537"/>
                        <a:pt x="563563" y="500886"/>
                      </a:cubicBezTo>
                      <a:lnTo>
                        <a:pt x="563563" y="517625"/>
                      </a:lnTo>
                      <a:lnTo>
                        <a:pt x="0" y="517625"/>
                      </a:lnTo>
                      <a:lnTo>
                        <a:pt x="0" y="513787"/>
                      </a:lnTo>
                      <a:cubicBezTo>
                        <a:pt x="0" y="496103"/>
                        <a:pt x="0" y="467808"/>
                        <a:pt x="0" y="422537"/>
                      </a:cubicBezTo>
                      <a:cubicBezTo>
                        <a:pt x="0" y="422537"/>
                        <a:pt x="11424" y="377265"/>
                        <a:pt x="64734" y="328220"/>
                      </a:cubicBezTo>
                      <a:cubicBezTo>
                        <a:pt x="118044" y="279176"/>
                        <a:pt x="186585" y="252767"/>
                        <a:pt x="186585" y="252767"/>
                      </a:cubicBezTo>
                      <a:cubicBezTo>
                        <a:pt x="186585" y="252767"/>
                        <a:pt x="186585" y="252767"/>
                        <a:pt x="186585" y="101862"/>
                      </a:cubicBezTo>
                      <a:cubicBezTo>
                        <a:pt x="186585" y="45272"/>
                        <a:pt x="232279" y="0"/>
                        <a:pt x="2893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03" name="组合 302"/>
              <p:cNvGrpSpPr/>
              <p:nvPr userDrawn="1"/>
            </p:nvGrpSpPr>
            <p:grpSpPr>
              <a:xfrm rot="17736438">
                <a:off x="4320562" y="4039697"/>
                <a:ext cx="1240338" cy="634328"/>
                <a:chOff x="10078074" y="1730681"/>
                <a:chExt cx="695325" cy="355600"/>
              </a:xfrm>
              <a:grpFill/>
            </p:grpSpPr>
            <p:sp>
              <p:nvSpPr>
                <p:cNvPr id="304" name="Oval 53"/>
                <p:cNvSpPr>
                  <a:spLocks noChangeArrowheads="1"/>
                </p:cNvSpPr>
                <p:nvPr userDrawn="1"/>
              </p:nvSpPr>
              <p:spPr bwMode="auto">
                <a:xfrm>
                  <a:off x="10078074" y="1730681"/>
                  <a:ext cx="173038" cy="1714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54"/>
                <p:cNvSpPr/>
                <p:nvPr userDrawn="1"/>
              </p:nvSpPr>
              <p:spPr bwMode="auto">
                <a:xfrm>
                  <a:off x="10160624" y="1765606"/>
                  <a:ext cx="612775" cy="320675"/>
                </a:xfrm>
                <a:custGeom>
                  <a:avLst/>
                  <a:gdLst>
                    <a:gd name="T0" fmla="*/ 87 w 162"/>
                    <a:gd name="T1" fmla="*/ 5 h 85"/>
                    <a:gd name="T2" fmla="*/ 36 w 162"/>
                    <a:gd name="T3" fmla="*/ 24 h 85"/>
                    <a:gd name="T4" fmla="*/ 0 w 162"/>
                    <a:gd name="T5" fmla="*/ 85 h 85"/>
                    <a:gd name="T6" fmla="*/ 17 w 162"/>
                    <a:gd name="T7" fmla="*/ 85 h 85"/>
                    <a:gd name="T8" fmla="*/ 43 w 162"/>
                    <a:gd name="T9" fmla="*/ 61 h 85"/>
                    <a:gd name="T10" fmla="*/ 92 w 162"/>
                    <a:gd name="T11" fmla="*/ 61 h 85"/>
                    <a:gd name="T12" fmla="*/ 125 w 162"/>
                    <a:gd name="T13" fmla="*/ 85 h 85"/>
                    <a:gd name="T14" fmla="*/ 162 w 162"/>
                    <a:gd name="T15" fmla="*/ 85 h 85"/>
                    <a:gd name="T16" fmla="*/ 162 w 162"/>
                    <a:gd name="T17" fmla="*/ 66 h 85"/>
                    <a:gd name="T18" fmla="*/ 129 w 162"/>
                    <a:gd name="T19" fmla="*/ 61 h 85"/>
                    <a:gd name="T20" fmla="*/ 87 w 162"/>
                    <a:gd name="T21" fmla="*/ 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2" h="85">
                      <a:moveTo>
                        <a:pt x="87" y="5"/>
                      </a:moveTo>
                      <a:cubicBezTo>
                        <a:pt x="87" y="5"/>
                        <a:pt x="59" y="0"/>
                        <a:pt x="36" y="24"/>
                      </a:cubicBezTo>
                      <a:cubicBezTo>
                        <a:pt x="12" y="47"/>
                        <a:pt x="0" y="85"/>
                        <a:pt x="0" y="85"/>
                      </a:cubicBezTo>
                      <a:cubicBezTo>
                        <a:pt x="17" y="85"/>
                        <a:pt x="17" y="85"/>
                        <a:pt x="17" y="85"/>
                      </a:cubicBezTo>
                      <a:cubicBezTo>
                        <a:pt x="43" y="61"/>
                        <a:pt x="43" y="61"/>
                        <a:pt x="43" y="61"/>
                      </a:cubicBezTo>
                      <a:cubicBezTo>
                        <a:pt x="92" y="61"/>
                        <a:pt x="92" y="61"/>
                        <a:pt x="92" y="61"/>
                      </a:cubicBezTo>
                      <a:cubicBezTo>
                        <a:pt x="92" y="61"/>
                        <a:pt x="92" y="85"/>
                        <a:pt x="125" y="85"/>
                      </a:cubicBezTo>
                      <a:cubicBezTo>
                        <a:pt x="162" y="85"/>
                        <a:pt x="162" y="85"/>
                        <a:pt x="162" y="85"/>
                      </a:cubicBezTo>
                      <a:cubicBezTo>
                        <a:pt x="162" y="66"/>
                        <a:pt x="162" y="66"/>
                        <a:pt x="162" y="66"/>
                      </a:cubicBezTo>
                      <a:cubicBezTo>
                        <a:pt x="129" y="61"/>
                        <a:pt x="129" y="61"/>
                        <a:pt x="129" y="61"/>
                      </a:cubicBezTo>
                      <a:cubicBezTo>
                        <a:pt x="129" y="61"/>
                        <a:pt x="144" y="10"/>
                        <a:pt x="8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7" name="Freeform 40"/>
            <p:cNvSpPr>
              <a:spLocks noEditPoints="1"/>
            </p:cNvSpPr>
            <p:nvPr userDrawn="1"/>
          </p:nvSpPr>
          <p:spPr bwMode="auto">
            <a:xfrm rot="4136281" flipH="1" flipV="1">
              <a:off x="10830603" y="212490"/>
              <a:ext cx="676275" cy="749300"/>
            </a:xfrm>
            <a:custGeom>
              <a:avLst/>
              <a:gdLst>
                <a:gd name="T0" fmla="*/ 96 w 180"/>
                <a:gd name="T1" fmla="*/ 21 h 199"/>
                <a:gd name="T2" fmla="*/ 104 w 180"/>
                <a:gd name="T3" fmla="*/ 88 h 199"/>
                <a:gd name="T4" fmla="*/ 116 w 180"/>
                <a:gd name="T5" fmla="*/ 33 h 199"/>
                <a:gd name="T6" fmla="*/ 127 w 180"/>
                <a:gd name="T7" fmla="*/ 26 h 199"/>
                <a:gd name="T8" fmla="*/ 126 w 180"/>
                <a:gd name="T9" fmla="*/ 87 h 199"/>
                <a:gd name="T10" fmla="*/ 126 w 180"/>
                <a:gd name="T11" fmla="*/ 87 h 199"/>
                <a:gd name="T12" fmla="*/ 129 w 180"/>
                <a:gd name="T13" fmla="*/ 94 h 199"/>
                <a:gd name="T14" fmla="*/ 132 w 180"/>
                <a:gd name="T15" fmla="*/ 91 h 199"/>
                <a:gd name="T16" fmla="*/ 155 w 180"/>
                <a:gd name="T17" fmla="*/ 54 h 199"/>
                <a:gd name="T18" fmla="*/ 163 w 180"/>
                <a:gd name="T19" fmla="*/ 69 h 199"/>
                <a:gd name="T20" fmla="*/ 120 w 180"/>
                <a:gd name="T21" fmla="*/ 170 h 199"/>
                <a:gd name="T22" fmla="*/ 68 w 180"/>
                <a:gd name="T23" fmla="*/ 187 h 199"/>
                <a:gd name="T24" fmla="*/ 47 w 180"/>
                <a:gd name="T25" fmla="*/ 147 h 199"/>
                <a:gd name="T26" fmla="*/ 15 w 180"/>
                <a:gd name="T27" fmla="*/ 107 h 199"/>
                <a:gd name="T28" fmla="*/ 28 w 180"/>
                <a:gd name="T29" fmla="*/ 106 h 199"/>
                <a:gd name="T30" fmla="*/ 52 w 180"/>
                <a:gd name="T31" fmla="*/ 122 h 199"/>
                <a:gd name="T32" fmla="*/ 39 w 180"/>
                <a:gd name="T33" fmla="*/ 42 h 199"/>
                <a:gd name="T34" fmla="*/ 48 w 180"/>
                <a:gd name="T35" fmla="*/ 29 h 199"/>
                <a:gd name="T36" fmla="*/ 72 w 180"/>
                <a:gd name="T37" fmla="*/ 85 h 199"/>
                <a:gd name="T38" fmla="*/ 79 w 180"/>
                <a:gd name="T39" fmla="*/ 94 h 199"/>
                <a:gd name="T40" fmla="*/ 77 w 180"/>
                <a:gd name="T41" fmla="*/ 23 h 199"/>
                <a:gd name="T42" fmla="*/ 86 w 180"/>
                <a:gd name="T43" fmla="*/ 13 h 199"/>
                <a:gd name="T44" fmla="*/ 85 w 180"/>
                <a:gd name="T45" fmla="*/ 0 h 199"/>
                <a:gd name="T46" fmla="*/ 65 w 180"/>
                <a:gd name="T47" fmla="*/ 24 h 199"/>
                <a:gd name="T48" fmla="*/ 42 w 180"/>
                <a:gd name="T49" fmla="*/ 18 h 199"/>
                <a:gd name="T50" fmla="*/ 28 w 180"/>
                <a:gd name="T51" fmla="*/ 45 h 199"/>
                <a:gd name="T52" fmla="*/ 45 w 180"/>
                <a:gd name="T53" fmla="*/ 103 h 199"/>
                <a:gd name="T54" fmla="*/ 22 w 180"/>
                <a:gd name="T55" fmla="*/ 91 h 199"/>
                <a:gd name="T56" fmla="*/ 5 w 180"/>
                <a:gd name="T57" fmla="*/ 99 h 199"/>
                <a:gd name="T58" fmla="*/ 8 w 180"/>
                <a:gd name="T59" fmla="*/ 129 h 199"/>
                <a:gd name="T60" fmla="*/ 55 w 180"/>
                <a:gd name="T61" fmla="*/ 175 h 199"/>
                <a:gd name="T62" fmla="*/ 56 w 180"/>
                <a:gd name="T63" fmla="*/ 199 h 199"/>
                <a:gd name="T64" fmla="*/ 119 w 180"/>
                <a:gd name="T65" fmla="*/ 199 h 199"/>
                <a:gd name="T66" fmla="*/ 132 w 180"/>
                <a:gd name="T67" fmla="*/ 187 h 199"/>
                <a:gd name="T68" fmla="*/ 148 w 180"/>
                <a:gd name="T69" fmla="*/ 129 h 199"/>
                <a:gd name="T70" fmla="*/ 166 w 180"/>
                <a:gd name="T71" fmla="*/ 45 h 199"/>
                <a:gd name="T72" fmla="*/ 146 w 180"/>
                <a:gd name="T73" fmla="*/ 44 h 199"/>
                <a:gd name="T74" fmla="*/ 129 w 180"/>
                <a:gd name="T75" fmla="*/ 14 h 199"/>
                <a:gd name="T76" fmla="*/ 108 w 180"/>
                <a:gd name="T77" fmla="*/ 22 h 199"/>
                <a:gd name="T78" fmla="*/ 86 w 180"/>
                <a:gd name="T7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99">
                  <a:moveTo>
                    <a:pt x="86" y="13"/>
                  </a:moveTo>
                  <a:cubicBezTo>
                    <a:pt x="91" y="13"/>
                    <a:pt x="95" y="16"/>
                    <a:pt x="96" y="21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2" y="87"/>
                    <a:pt x="103" y="88"/>
                    <a:pt x="104" y="88"/>
                  </a:cubicBezTo>
                  <a:cubicBezTo>
                    <a:pt x="106" y="88"/>
                    <a:pt x="107" y="84"/>
                    <a:pt x="107" y="84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7" y="29"/>
                    <a:pt x="121" y="26"/>
                    <a:pt x="126" y="26"/>
                  </a:cubicBezTo>
                  <a:cubicBezTo>
                    <a:pt x="126" y="26"/>
                    <a:pt x="127" y="26"/>
                    <a:pt x="127" y="26"/>
                  </a:cubicBezTo>
                  <a:cubicBezTo>
                    <a:pt x="132" y="27"/>
                    <a:pt x="136" y="32"/>
                    <a:pt x="135" y="3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26" y="87"/>
                    <a:pt x="126" y="94"/>
                    <a:pt x="129" y="94"/>
                  </a:cubicBezTo>
                  <a:cubicBezTo>
                    <a:pt x="129" y="94"/>
                    <a:pt x="131" y="93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9" y="56"/>
                    <a:pt x="152" y="54"/>
                    <a:pt x="155" y="54"/>
                  </a:cubicBezTo>
                  <a:cubicBezTo>
                    <a:pt x="157" y="54"/>
                    <a:pt x="158" y="55"/>
                    <a:pt x="160" y="56"/>
                  </a:cubicBezTo>
                  <a:cubicBezTo>
                    <a:pt x="164" y="58"/>
                    <a:pt x="166" y="64"/>
                    <a:pt x="163" y="6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0" y="150"/>
                    <a:pt x="120" y="170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68" y="187"/>
                    <a:pt x="68" y="187"/>
                    <a:pt x="68" y="187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56" y="163"/>
                    <a:pt x="47" y="147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17"/>
                    <a:pt x="11" y="111"/>
                    <a:pt x="15" y="107"/>
                  </a:cubicBezTo>
                  <a:cubicBezTo>
                    <a:pt x="17" y="105"/>
                    <a:pt x="19" y="103"/>
                    <a:pt x="22" y="103"/>
                  </a:cubicBezTo>
                  <a:cubicBezTo>
                    <a:pt x="24" y="103"/>
                    <a:pt x="26" y="104"/>
                    <a:pt x="28" y="106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1"/>
                    <a:pt x="50" y="122"/>
                    <a:pt x="52" y="122"/>
                  </a:cubicBezTo>
                  <a:cubicBezTo>
                    <a:pt x="58" y="122"/>
                    <a:pt x="62" y="115"/>
                    <a:pt x="55" y="91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8" y="37"/>
                    <a:pt x="41" y="31"/>
                    <a:pt x="46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52" y="29"/>
                    <a:pt x="56" y="32"/>
                    <a:pt x="57" y="3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3" y="85"/>
                    <a:pt x="73" y="85"/>
                    <a:pt x="73" y="86"/>
                  </a:cubicBezTo>
                  <a:cubicBezTo>
                    <a:pt x="74" y="89"/>
                    <a:pt x="77" y="94"/>
                    <a:pt x="79" y="94"/>
                  </a:cubicBezTo>
                  <a:cubicBezTo>
                    <a:pt x="81" y="94"/>
                    <a:pt x="82" y="91"/>
                    <a:pt x="82" y="8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7" y="18"/>
                    <a:pt x="80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moveTo>
                    <a:pt x="86" y="0"/>
                  </a:moveTo>
                  <a:cubicBezTo>
                    <a:pt x="86" y="0"/>
                    <a:pt x="85" y="0"/>
                    <a:pt x="85" y="0"/>
                  </a:cubicBezTo>
                  <a:cubicBezTo>
                    <a:pt x="73" y="1"/>
                    <a:pt x="64" y="12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1" y="20"/>
                    <a:pt x="55" y="17"/>
                    <a:pt x="48" y="17"/>
                  </a:cubicBezTo>
                  <a:cubicBezTo>
                    <a:pt x="46" y="17"/>
                    <a:pt x="44" y="17"/>
                    <a:pt x="42" y="18"/>
                  </a:cubicBezTo>
                  <a:cubicBezTo>
                    <a:pt x="36" y="20"/>
                    <a:pt x="32" y="23"/>
                    <a:pt x="29" y="29"/>
                  </a:cubicBezTo>
                  <a:cubicBezTo>
                    <a:pt x="26" y="34"/>
                    <a:pt x="26" y="40"/>
                    <a:pt x="28" y="45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4" y="98"/>
                    <a:pt x="45" y="101"/>
                    <a:pt x="45" y="103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2" y="93"/>
                    <a:pt x="27" y="91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6" y="91"/>
                    <a:pt x="10" y="94"/>
                    <a:pt x="5" y="99"/>
                  </a:cubicBezTo>
                  <a:cubicBezTo>
                    <a:pt x="2" y="103"/>
                    <a:pt x="0" y="109"/>
                    <a:pt x="0" y="115"/>
                  </a:cubicBezTo>
                  <a:cubicBezTo>
                    <a:pt x="1" y="120"/>
                    <a:pt x="4" y="126"/>
                    <a:pt x="8" y="129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44" y="165"/>
                    <a:pt x="51" y="171"/>
                    <a:pt x="55" y="175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68" y="199"/>
                    <a:pt x="68" y="199"/>
                    <a:pt x="68" y="199"/>
                  </a:cubicBezTo>
                  <a:cubicBezTo>
                    <a:pt x="119" y="199"/>
                    <a:pt x="119" y="199"/>
                    <a:pt x="119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2" y="173"/>
                    <a:pt x="132" y="173"/>
                    <a:pt x="132" y="173"/>
                  </a:cubicBezTo>
                  <a:cubicBezTo>
                    <a:pt x="141" y="155"/>
                    <a:pt x="147" y="135"/>
                    <a:pt x="148" y="12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80" y="64"/>
                    <a:pt x="176" y="51"/>
                    <a:pt x="166" y="45"/>
                  </a:cubicBezTo>
                  <a:cubicBezTo>
                    <a:pt x="163" y="43"/>
                    <a:pt x="159" y="42"/>
                    <a:pt x="155" y="42"/>
                  </a:cubicBezTo>
                  <a:cubicBezTo>
                    <a:pt x="152" y="42"/>
                    <a:pt x="149" y="42"/>
                    <a:pt x="146" y="44"/>
                  </a:cubicBezTo>
                  <a:cubicBezTo>
                    <a:pt x="147" y="39"/>
                    <a:pt x="147" y="39"/>
                    <a:pt x="147" y="39"/>
                  </a:cubicBezTo>
                  <a:cubicBezTo>
                    <a:pt x="149" y="27"/>
                    <a:pt x="141" y="16"/>
                    <a:pt x="129" y="14"/>
                  </a:cubicBezTo>
                  <a:cubicBezTo>
                    <a:pt x="128" y="13"/>
                    <a:pt x="127" y="13"/>
                    <a:pt x="126" y="13"/>
                  </a:cubicBezTo>
                  <a:cubicBezTo>
                    <a:pt x="119" y="13"/>
                    <a:pt x="112" y="17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9"/>
                    <a:pt x="98" y="0"/>
                    <a:pt x="86" y="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42"/>
            <p:cNvSpPr>
              <a:spLocks noEditPoints="1"/>
            </p:cNvSpPr>
            <p:nvPr userDrawn="1"/>
          </p:nvSpPr>
          <p:spPr bwMode="auto">
            <a:xfrm flipH="1" flipV="1">
              <a:off x="10845284" y="1256617"/>
              <a:ext cx="736600" cy="738188"/>
            </a:xfrm>
            <a:custGeom>
              <a:avLst/>
              <a:gdLst>
                <a:gd name="T0" fmla="*/ 195 w 196"/>
                <a:gd name="T1" fmla="*/ 194 h 196"/>
                <a:gd name="T2" fmla="*/ 190 w 196"/>
                <a:gd name="T3" fmla="*/ 196 h 196"/>
                <a:gd name="T4" fmla="*/ 118 w 196"/>
                <a:gd name="T5" fmla="*/ 196 h 196"/>
                <a:gd name="T6" fmla="*/ 113 w 196"/>
                <a:gd name="T7" fmla="*/ 194 h 196"/>
                <a:gd name="T8" fmla="*/ 112 w 196"/>
                <a:gd name="T9" fmla="*/ 192 h 196"/>
                <a:gd name="T10" fmla="*/ 113 w 196"/>
                <a:gd name="T11" fmla="*/ 185 h 196"/>
                <a:gd name="T12" fmla="*/ 135 w 196"/>
                <a:gd name="T13" fmla="*/ 169 h 196"/>
                <a:gd name="T14" fmla="*/ 103 w 196"/>
                <a:gd name="T15" fmla="*/ 136 h 196"/>
                <a:gd name="T16" fmla="*/ 103 w 196"/>
                <a:gd name="T17" fmla="*/ 136 h 196"/>
                <a:gd name="T18" fmla="*/ 103 w 196"/>
                <a:gd name="T19" fmla="*/ 136 h 196"/>
                <a:gd name="T20" fmla="*/ 103 w 196"/>
                <a:gd name="T21" fmla="*/ 102 h 196"/>
                <a:gd name="T22" fmla="*/ 136 w 196"/>
                <a:gd name="T23" fmla="*/ 102 h 196"/>
                <a:gd name="T24" fmla="*/ 137 w 196"/>
                <a:gd name="T25" fmla="*/ 103 h 196"/>
                <a:gd name="T26" fmla="*/ 137 w 196"/>
                <a:gd name="T27" fmla="*/ 103 h 196"/>
                <a:gd name="T28" fmla="*/ 169 w 196"/>
                <a:gd name="T29" fmla="*/ 135 h 196"/>
                <a:gd name="T30" fmla="*/ 186 w 196"/>
                <a:gd name="T31" fmla="*/ 113 h 196"/>
                <a:gd name="T32" fmla="*/ 192 w 196"/>
                <a:gd name="T33" fmla="*/ 112 h 196"/>
                <a:gd name="T34" fmla="*/ 196 w 196"/>
                <a:gd name="T35" fmla="*/ 118 h 196"/>
                <a:gd name="T36" fmla="*/ 196 w 196"/>
                <a:gd name="T37" fmla="*/ 190 h 196"/>
                <a:gd name="T38" fmla="*/ 195 w 196"/>
                <a:gd name="T39" fmla="*/ 194 h 196"/>
                <a:gd name="T40" fmla="*/ 60 w 196"/>
                <a:gd name="T41" fmla="*/ 94 h 196"/>
                <a:gd name="T42" fmla="*/ 59 w 196"/>
                <a:gd name="T43" fmla="*/ 94 h 196"/>
                <a:gd name="T44" fmla="*/ 59 w 196"/>
                <a:gd name="T45" fmla="*/ 94 h 196"/>
                <a:gd name="T46" fmla="*/ 27 w 196"/>
                <a:gd name="T47" fmla="*/ 61 h 196"/>
                <a:gd name="T48" fmla="*/ 10 w 196"/>
                <a:gd name="T49" fmla="*/ 83 h 196"/>
                <a:gd name="T50" fmla="*/ 3 w 196"/>
                <a:gd name="T51" fmla="*/ 85 h 196"/>
                <a:gd name="T52" fmla="*/ 0 w 196"/>
                <a:gd name="T53" fmla="*/ 79 h 196"/>
                <a:gd name="T54" fmla="*/ 0 w 196"/>
                <a:gd name="T55" fmla="*/ 7 h 196"/>
                <a:gd name="T56" fmla="*/ 1 w 196"/>
                <a:gd name="T57" fmla="*/ 2 h 196"/>
                <a:gd name="T58" fmla="*/ 6 w 196"/>
                <a:gd name="T59" fmla="*/ 0 h 196"/>
                <a:gd name="T60" fmla="*/ 78 w 196"/>
                <a:gd name="T61" fmla="*/ 0 h 196"/>
                <a:gd name="T62" fmla="*/ 82 w 196"/>
                <a:gd name="T63" fmla="*/ 2 h 196"/>
                <a:gd name="T64" fmla="*/ 84 w 196"/>
                <a:gd name="T65" fmla="*/ 4 h 196"/>
                <a:gd name="T66" fmla="*/ 82 w 196"/>
                <a:gd name="T67" fmla="*/ 11 h 196"/>
                <a:gd name="T68" fmla="*/ 58 w 196"/>
                <a:gd name="T69" fmla="*/ 27 h 196"/>
                <a:gd name="T70" fmla="*/ 93 w 196"/>
                <a:gd name="T71" fmla="*/ 60 h 196"/>
                <a:gd name="T72" fmla="*/ 93 w 196"/>
                <a:gd name="T73" fmla="*/ 60 h 196"/>
                <a:gd name="T74" fmla="*/ 93 w 196"/>
                <a:gd name="T75" fmla="*/ 60 h 196"/>
                <a:gd name="T76" fmla="*/ 91 w 196"/>
                <a:gd name="T77" fmla="*/ 94 h 196"/>
                <a:gd name="T78" fmla="*/ 60 w 196"/>
                <a:gd name="T79" fmla="*/ 9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6" h="196">
                  <a:moveTo>
                    <a:pt x="195" y="194"/>
                  </a:moveTo>
                  <a:cubicBezTo>
                    <a:pt x="193" y="195"/>
                    <a:pt x="192" y="196"/>
                    <a:pt x="190" y="196"/>
                  </a:cubicBezTo>
                  <a:cubicBezTo>
                    <a:pt x="118" y="196"/>
                    <a:pt x="118" y="196"/>
                    <a:pt x="118" y="196"/>
                  </a:cubicBezTo>
                  <a:cubicBezTo>
                    <a:pt x="116" y="196"/>
                    <a:pt x="115" y="195"/>
                    <a:pt x="113" y="194"/>
                  </a:cubicBezTo>
                  <a:cubicBezTo>
                    <a:pt x="113" y="194"/>
                    <a:pt x="112" y="193"/>
                    <a:pt x="112" y="192"/>
                  </a:cubicBezTo>
                  <a:cubicBezTo>
                    <a:pt x="111" y="190"/>
                    <a:pt x="112" y="187"/>
                    <a:pt x="113" y="185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103" y="136"/>
                    <a:pt x="103" y="136"/>
                    <a:pt x="103" y="136"/>
                  </a:cubicBezTo>
                  <a:cubicBezTo>
                    <a:pt x="93" y="127"/>
                    <a:pt x="93" y="112"/>
                    <a:pt x="103" y="102"/>
                  </a:cubicBezTo>
                  <a:cubicBezTo>
                    <a:pt x="112" y="93"/>
                    <a:pt x="127" y="93"/>
                    <a:pt x="136" y="102"/>
                  </a:cubicBezTo>
                  <a:cubicBezTo>
                    <a:pt x="136" y="102"/>
                    <a:pt x="137" y="103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69" y="135"/>
                    <a:pt x="169" y="135"/>
                    <a:pt x="169" y="135"/>
                  </a:cubicBezTo>
                  <a:cubicBezTo>
                    <a:pt x="186" y="113"/>
                    <a:pt x="186" y="113"/>
                    <a:pt x="186" y="113"/>
                  </a:cubicBezTo>
                  <a:cubicBezTo>
                    <a:pt x="187" y="111"/>
                    <a:pt x="190" y="111"/>
                    <a:pt x="192" y="112"/>
                  </a:cubicBezTo>
                  <a:cubicBezTo>
                    <a:pt x="195" y="113"/>
                    <a:pt x="196" y="115"/>
                    <a:pt x="196" y="118"/>
                  </a:cubicBezTo>
                  <a:cubicBezTo>
                    <a:pt x="196" y="190"/>
                    <a:pt x="196" y="190"/>
                    <a:pt x="196" y="190"/>
                  </a:cubicBezTo>
                  <a:cubicBezTo>
                    <a:pt x="196" y="191"/>
                    <a:pt x="196" y="193"/>
                    <a:pt x="195" y="194"/>
                  </a:cubicBezTo>
                  <a:close/>
                  <a:moveTo>
                    <a:pt x="60" y="94"/>
                  </a:move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8" y="85"/>
                    <a:pt x="6" y="86"/>
                    <a:pt x="3" y="85"/>
                  </a:cubicBezTo>
                  <a:cubicBezTo>
                    <a:pt x="1" y="84"/>
                    <a:pt x="0" y="81"/>
                    <a:pt x="0" y="7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0" y="0"/>
                    <a:pt x="81" y="1"/>
                    <a:pt x="82" y="2"/>
                  </a:cubicBezTo>
                  <a:cubicBezTo>
                    <a:pt x="83" y="3"/>
                    <a:pt x="84" y="3"/>
                    <a:pt x="84" y="4"/>
                  </a:cubicBezTo>
                  <a:cubicBezTo>
                    <a:pt x="85" y="6"/>
                    <a:pt x="84" y="9"/>
                    <a:pt x="82" y="11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3" y="70"/>
                    <a:pt x="101" y="85"/>
                    <a:pt x="91" y="94"/>
                  </a:cubicBezTo>
                  <a:cubicBezTo>
                    <a:pt x="82" y="103"/>
                    <a:pt x="69" y="103"/>
                    <a:pt x="60" y="94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3"/>
            <p:cNvSpPr>
              <a:spLocks noEditPoints="1"/>
            </p:cNvSpPr>
            <p:nvPr userDrawn="1"/>
          </p:nvSpPr>
          <p:spPr bwMode="auto">
            <a:xfrm rot="19348066" flipH="1" flipV="1">
              <a:off x="11754232" y="-83518"/>
              <a:ext cx="747712" cy="744538"/>
            </a:xfrm>
            <a:custGeom>
              <a:avLst/>
              <a:gdLst>
                <a:gd name="T0" fmla="*/ 199 w 199"/>
                <a:gd name="T1" fmla="*/ 99 h 198"/>
                <a:gd name="T2" fmla="*/ 100 w 199"/>
                <a:gd name="T3" fmla="*/ 0 h 198"/>
                <a:gd name="T4" fmla="*/ 0 w 199"/>
                <a:gd name="T5" fmla="*/ 99 h 198"/>
                <a:gd name="T6" fmla="*/ 100 w 199"/>
                <a:gd name="T7" fmla="*/ 198 h 198"/>
                <a:gd name="T8" fmla="*/ 199 w 199"/>
                <a:gd name="T9" fmla="*/ 99 h 198"/>
                <a:gd name="T10" fmla="*/ 96 w 199"/>
                <a:gd name="T11" fmla="*/ 120 h 198"/>
                <a:gd name="T12" fmla="*/ 36 w 199"/>
                <a:gd name="T13" fmla="*/ 120 h 198"/>
                <a:gd name="T14" fmla="*/ 36 w 199"/>
                <a:gd name="T15" fmla="*/ 76 h 198"/>
                <a:gd name="T16" fmla="*/ 96 w 199"/>
                <a:gd name="T17" fmla="*/ 76 h 198"/>
                <a:gd name="T18" fmla="*/ 96 w 199"/>
                <a:gd name="T19" fmla="*/ 40 h 198"/>
                <a:gd name="T20" fmla="*/ 172 w 199"/>
                <a:gd name="T21" fmla="*/ 98 h 198"/>
                <a:gd name="T22" fmla="*/ 96 w 199"/>
                <a:gd name="T23" fmla="*/ 157 h 198"/>
                <a:gd name="T24" fmla="*/ 96 w 199"/>
                <a:gd name="T25" fmla="*/ 1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198">
                  <a:moveTo>
                    <a:pt x="199" y="99"/>
                  </a:move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4"/>
                    <a:pt x="45" y="198"/>
                    <a:pt x="100" y="198"/>
                  </a:cubicBezTo>
                  <a:cubicBezTo>
                    <a:pt x="154" y="198"/>
                    <a:pt x="199" y="154"/>
                    <a:pt x="199" y="99"/>
                  </a:cubicBezTo>
                  <a:close/>
                  <a:moveTo>
                    <a:pt x="96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72" y="98"/>
                    <a:pt x="172" y="98"/>
                    <a:pt x="172" y="98"/>
                  </a:cubicBezTo>
                  <a:cubicBezTo>
                    <a:pt x="96" y="157"/>
                    <a:pt x="96" y="157"/>
                    <a:pt x="96" y="157"/>
                  </a:cubicBezTo>
                  <a:lnTo>
                    <a:pt x="96" y="12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5"/>
            <p:cNvSpPr>
              <a:spLocks noEditPoints="1"/>
            </p:cNvSpPr>
            <p:nvPr userDrawn="1"/>
          </p:nvSpPr>
          <p:spPr bwMode="auto">
            <a:xfrm flipH="1" flipV="1">
              <a:off x="10850834" y="4664305"/>
              <a:ext cx="657322" cy="658718"/>
            </a:xfrm>
            <a:custGeom>
              <a:avLst/>
              <a:gdLst>
                <a:gd name="T0" fmla="*/ 100 w 199"/>
                <a:gd name="T1" fmla="*/ 0 h 199"/>
                <a:gd name="T2" fmla="*/ 199 w 199"/>
                <a:gd name="T3" fmla="*/ 100 h 199"/>
                <a:gd name="T4" fmla="*/ 100 w 199"/>
                <a:gd name="T5" fmla="*/ 199 h 199"/>
                <a:gd name="T6" fmla="*/ 0 w 199"/>
                <a:gd name="T7" fmla="*/ 100 h 199"/>
                <a:gd name="T8" fmla="*/ 100 w 199"/>
                <a:gd name="T9" fmla="*/ 0 h 199"/>
                <a:gd name="T10" fmla="*/ 156 w 199"/>
                <a:gd name="T11" fmla="*/ 41 h 199"/>
                <a:gd name="T12" fmla="*/ 144 w 199"/>
                <a:gd name="T13" fmla="*/ 52 h 199"/>
                <a:gd name="T14" fmla="*/ 97 w 199"/>
                <a:gd name="T15" fmla="*/ 33 h 199"/>
                <a:gd name="T16" fmla="*/ 33 w 199"/>
                <a:gd name="T17" fmla="*/ 83 h 199"/>
                <a:gd name="T18" fmla="*/ 59 w 199"/>
                <a:gd name="T19" fmla="*/ 89 h 199"/>
                <a:gd name="T20" fmla="*/ 97 w 199"/>
                <a:gd name="T21" fmla="*/ 60 h 199"/>
                <a:gd name="T22" fmla="*/ 124 w 199"/>
                <a:gd name="T23" fmla="*/ 71 h 199"/>
                <a:gd name="T24" fmla="*/ 111 w 199"/>
                <a:gd name="T25" fmla="*/ 82 h 199"/>
                <a:gd name="T26" fmla="*/ 166 w 199"/>
                <a:gd name="T27" fmla="*/ 97 h 199"/>
                <a:gd name="T28" fmla="*/ 156 w 199"/>
                <a:gd name="T29" fmla="*/ 41 h 199"/>
                <a:gd name="T30" fmla="*/ 42 w 199"/>
                <a:gd name="T31" fmla="*/ 159 h 199"/>
                <a:gd name="T32" fmla="*/ 55 w 199"/>
                <a:gd name="T33" fmla="*/ 148 h 199"/>
                <a:gd name="T34" fmla="*/ 102 w 199"/>
                <a:gd name="T35" fmla="*/ 168 h 199"/>
                <a:gd name="T36" fmla="*/ 166 w 199"/>
                <a:gd name="T37" fmla="*/ 118 h 199"/>
                <a:gd name="T38" fmla="*/ 140 w 199"/>
                <a:gd name="T39" fmla="*/ 111 h 199"/>
                <a:gd name="T40" fmla="*/ 101 w 199"/>
                <a:gd name="T41" fmla="*/ 140 h 199"/>
                <a:gd name="T42" fmla="*/ 74 w 199"/>
                <a:gd name="T43" fmla="*/ 129 h 199"/>
                <a:gd name="T44" fmla="*/ 87 w 199"/>
                <a:gd name="T45" fmla="*/ 118 h 199"/>
                <a:gd name="T46" fmla="*/ 32 w 199"/>
                <a:gd name="T47" fmla="*/ 103 h 199"/>
                <a:gd name="T48" fmla="*/ 42 w 199"/>
                <a:gd name="T49" fmla="*/ 15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154" y="0"/>
                    <a:pt x="199" y="45"/>
                    <a:pt x="199" y="100"/>
                  </a:cubicBezTo>
                  <a:cubicBezTo>
                    <a:pt x="199" y="154"/>
                    <a:pt x="154" y="199"/>
                    <a:pt x="100" y="199"/>
                  </a:cubicBezTo>
                  <a:cubicBezTo>
                    <a:pt x="45" y="199"/>
                    <a:pt x="0" y="154"/>
                    <a:pt x="0" y="100"/>
                  </a:cubicBezTo>
                  <a:cubicBezTo>
                    <a:pt x="0" y="45"/>
                    <a:pt x="45" y="0"/>
                    <a:pt x="100" y="0"/>
                  </a:cubicBezTo>
                  <a:close/>
                  <a:moveTo>
                    <a:pt x="156" y="41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2" y="41"/>
                    <a:pt x="114" y="33"/>
                    <a:pt x="97" y="33"/>
                  </a:cubicBezTo>
                  <a:cubicBezTo>
                    <a:pt x="66" y="33"/>
                    <a:pt x="40" y="54"/>
                    <a:pt x="33" y="83"/>
                  </a:cubicBezTo>
                  <a:cubicBezTo>
                    <a:pt x="59" y="89"/>
                    <a:pt x="59" y="89"/>
                    <a:pt x="59" y="89"/>
                  </a:cubicBezTo>
                  <a:cubicBezTo>
                    <a:pt x="63" y="72"/>
                    <a:pt x="79" y="60"/>
                    <a:pt x="97" y="60"/>
                  </a:cubicBezTo>
                  <a:cubicBezTo>
                    <a:pt x="106" y="60"/>
                    <a:pt x="117" y="65"/>
                    <a:pt x="124" y="71"/>
                  </a:cubicBezTo>
                  <a:cubicBezTo>
                    <a:pt x="111" y="82"/>
                    <a:pt x="111" y="82"/>
                    <a:pt x="111" y="82"/>
                  </a:cubicBezTo>
                  <a:cubicBezTo>
                    <a:pt x="166" y="97"/>
                    <a:pt x="166" y="97"/>
                    <a:pt x="166" y="97"/>
                  </a:cubicBezTo>
                  <a:lnTo>
                    <a:pt x="156" y="41"/>
                  </a:lnTo>
                  <a:close/>
                  <a:moveTo>
                    <a:pt x="42" y="159"/>
                  </a:moveTo>
                  <a:cubicBezTo>
                    <a:pt x="55" y="148"/>
                    <a:pt x="55" y="148"/>
                    <a:pt x="55" y="148"/>
                  </a:cubicBezTo>
                  <a:cubicBezTo>
                    <a:pt x="66" y="159"/>
                    <a:pt x="84" y="168"/>
                    <a:pt x="102" y="168"/>
                  </a:cubicBezTo>
                  <a:cubicBezTo>
                    <a:pt x="133" y="168"/>
                    <a:pt x="159" y="146"/>
                    <a:pt x="166" y="118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35" y="128"/>
                    <a:pt x="120" y="140"/>
                    <a:pt x="101" y="140"/>
                  </a:cubicBezTo>
                  <a:cubicBezTo>
                    <a:pt x="92" y="140"/>
                    <a:pt x="81" y="135"/>
                    <a:pt x="74" y="129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42" y="159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63"/>
            <p:cNvSpPr>
              <a:spLocks noEditPoints="1"/>
            </p:cNvSpPr>
            <p:nvPr userDrawn="1"/>
          </p:nvSpPr>
          <p:spPr bwMode="auto">
            <a:xfrm flipH="1" flipV="1">
              <a:off x="11604827" y="828447"/>
              <a:ext cx="742950" cy="744538"/>
            </a:xfrm>
            <a:custGeom>
              <a:avLst/>
              <a:gdLst>
                <a:gd name="T0" fmla="*/ 99 w 198"/>
                <a:gd name="T1" fmla="*/ 0 h 198"/>
                <a:gd name="T2" fmla="*/ 0 w 198"/>
                <a:gd name="T3" fmla="*/ 99 h 198"/>
                <a:gd name="T4" fmla="*/ 99 w 198"/>
                <a:gd name="T5" fmla="*/ 198 h 198"/>
                <a:gd name="T6" fmla="*/ 198 w 198"/>
                <a:gd name="T7" fmla="*/ 99 h 198"/>
                <a:gd name="T8" fmla="*/ 99 w 198"/>
                <a:gd name="T9" fmla="*/ 0 h 198"/>
                <a:gd name="T10" fmla="*/ 151 w 198"/>
                <a:gd name="T11" fmla="*/ 159 h 198"/>
                <a:gd name="T12" fmla="*/ 146 w 198"/>
                <a:gd name="T13" fmla="*/ 164 h 198"/>
                <a:gd name="T14" fmla="*/ 54 w 198"/>
                <a:gd name="T15" fmla="*/ 164 h 198"/>
                <a:gd name="T16" fmla="*/ 49 w 198"/>
                <a:gd name="T17" fmla="*/ 159 h 198"/>
                <a:gd name="T18" fmla="*/ 49 w 198"/>
                <a:gd name="T19" fmla="*/ 149 h 198"/>
                <a:gd name="T20" fmla="*/ 54 w 198"/>
                <a:gd name="T21" fmla="*/ 144 h 198"/>
                <a:gd name="T22" fmla="*/ 146 w 198"/>
                <a:gd name="T23" fmla="*/ 144 h 198"/>
                <a:gd name="T24" fmla="*/ 151 w 198"/>
                <a:gd name="T25" fmla="*/ 149 h 198"/>
                <a:gd name="T26" fmla="*/ 151 w 198"/>
                <a:gd name="T27" fmla="*/ 159 h 198"/>
                <a:gd name="T28" fmla="*/ 100 w 198"/>
                <a:gd name="T29" fmla="*/ 134 h 198"/>
                <a:gd name="T30" fmla="*/ 48 w 198"/>
                <a:gd name="T31" fmla="*/ 76 h 198"/>
                <a:gd name="T32" fmla="*/ 75 w 198"/>
                <a:gd name="T33" fmla="*/ 76 h 198"/>
                <a:gd name="T34" fmla="*/ 75 w 198"/>
                <a:gd name="T35" fmla="*/ 28 h 198"/>
                <a:gd name="T36" fmla="*/ 123 w 198"/>
                <a:gd name="T37" fmla="*/ 28 h 198"/>
                <a:gd name="T38" fmla="*/ 123 w 198"/>
                <a:gd name="T39" fmla="*/ 76 h 198"/>
                <a:gd name="T40" fmla="*/ 152 w 198"/>
                <a:gd name="T41" fmla="*/ 76 h 198"/>
                <a:gd name="T42" fmla="*/ 100 w 198"/>
                <a:gd name="T43" fmla="*/ 134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98">
                  <a:moveTo>
                    <a:pt x="99" y="0"/>
                  </a:moveTo>
                  <a:cubicBezTo>
                    <a:pt x="44" y="0"/>
                    <a:pt x="0" y="44"/>
                    <a:pt x="0" y="99"/>
                  </a:cubicBezTo>
                  <a:cubicBezTo>
                    <a:pt x="0" y="154"/>
                    <a:pt x="44" y="198"/>
                    <a:pt x="99" y="198"/>
                  </a:cubicBezTo>
                  <a:cubicBezTo>
                    <a:pt x="154" y="198"/>
                    <a:pt x="198" y="154"/>
                    <a:pt x="198" y="99"/>
                  </a:cubicBezTo>
                  <a:cubicBezTo>
                    <a:pt x="198" y="44"/>
                    <a:pt x="154" y="0"/>
                    <a:pt x="99" y="0"/>
                  </a:cubicBezTo>
                  <a:close/>
                  <a:moveTo>
                    <a:pt x="151" y="159"/>
                  </a:moveTo>
                  <a:cubicBezTo>
                    <a:pt x="151" y="162"/>
                    <a:pt x="149" y="164"/>
                    <a:pt x="146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1" y="164"/>
                    <a:pt x="49" y="162"/>
                    <a:pt x="49" y="15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49" y="146"/>
                    <a:pt x="51" y="144"/>
                    <a:pt x="54" y="144"/>
                  </a:cubicBezTo>
                  <a:cubicBezTo>
                    <a:pt x="146" y="144"/>
                    <a:pt x="146" y="144"/>
                    <a:pt x="146" y="144"/>
                  </a:cubicBezTo>
                  <a:cubicBezTo>
                    <a:pt x="149" y="144"/>
                    <a:pt x="151" y="146"/>
                    <a:pt x="151" y="149"/>
                  </a:cubicBezTo>
                  <a:lnTo>
                    <a:pt x="151" y="159"/>
                  </a:lnTo>
                  <a:close/>
                  <a:moveTo>
                    <a:pt x="100" y="134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3" y="76"/>
                    <a:pt x="123" y="76"/>
                    <a:pt x="123" y="76"/>
                  </a:cubicBezTo>
                  <a:cubicBezTo>
                    <a:pt x="152" y="76"/>
                    <a:pt x="152" y="76"/>
                    <a:pt x="152" y="76"/>
                  </a:cubicBezTo>
                  <a:lnTo>
                    <a:pt x="100" y="13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70"/>
            <p:cNvSpPr>
              <a:spLocks noEditPoints="1"/>
            </p:cNvSpPr>
            <p:nvPr userDrawn="1"/>
          </p:nvSpPr>
          <p:spPr bwMode="auto">
            <a:xfrm rot="2321078" flipH="1" flipV="1">
              <a:off x="11572640" y="1760621"/>
              <a:ext cx="750888" cy="744538"/>
            </a:xfrm>
            <a:custGeom>
              <a:avLst/>
              <a:gdLst>
                <a:gd name="T0" fmla="*/ 179 w 200"/>
                <a:gd name="T1" fmla="*/ 160 h 198"/>
                <a:gd name="T2" fmla="*/ 181 w 200"/>
                <a:gd name="T3" fmla="*/ 198 h 198"/>
                <a:gd name="T4" fmla="*/ 147 w 200"/>
                <a:gd name="T5" fmla="*/ 174 h 198"/>
                <a:gd name="T6" fmla="*/ 140 w 200"/>
                <a:gd name="T7" fmla="*/ 175 h 198"/>
                <a:gd name="T8" fmla="*/ 81 w 200"/>
                <a:gd name="T9" fmla="*/ 115 h 198"/>
                <a:gd name="T10" fmla="*/ 140 w 200"/>
                <a:gd name="T11" fmla="*/ 55 h 198"/>
                <a:gd name="T12" fmla="*/ 200 w 200"/>
                <a:gd name="T13" fmla="*/ 115 h 198"/>
                <a:gd name="T14" fmla="*/ 179 w 200"/>
                <a:gd name="T15" fmla="*/ 160 h 198"/>
                <a:gd name="T16" fmla="*/ 140 w 200"/>
                <a:gd name="T17" fmla="*/ 70 h 198"/>
                <a:gd name="T18" fmla="*/ 96 w 200"/>
                <a:gd name="T19" fmla="*/ 114 h 198"/>
                <a:gd name="T20" fmla="*/ 140 w 200"/>
                <a:gd name="T21" fmla="*/ 158 h 198"/>
                <a:gd name="T22" fmla="*/ 146 w 200"/>
                <a:gd name="T23" fmla="*/ 158 h 198"/>
                <a:gd name="T24" fmla="*/ 168 w 200"/>
                <a:gd name="T25" fmla="*/ 173 h 198"/>
                <a:gd name="T26" fmla="*/ 169 w 200"/>
                <a:gd name="T27" fmla="*/ 147 h 198"/>
                <a:gd name="T28" fmla="*/ 184 w 200"/>
                <a:gd name="T29" fmla="*/ 114 h 198"/>
                <a:gd name="T30" fmla="*/ 140 w 200"/>
                <a:gd name="T31" fmla="*/ 70 h 198"/>
                <a:gd name="T32" fmla="*/ 69 w 200"/>
                <a:gd name="T33" fmla="*/ 119 h 198"/>
                <a:gd name="T34" fmla="*/ 79 w 200"/>
                <a:gd name="T35" fmla="*/ 157 h 198"/>
                <a:gd name="T36" fmla="*/ 79 w 200"/>
                <a:gd name="T37" fmla="*/ 157 h 198"/>
                <a:gd name="T38" fmla="*/ 69 w 200"/>
                <a:gd name="T39" fmla="*/ 156 h 198"/>
                <a:gd name="T40" fmla="*/ 24 w 200"/>
                <a:gd name="T41" fmla="*/ 187 h 198"/>
                <a:gd name="T42" fmla="*/ 27 w 200"/>
                <a:gd name="T43" fmla="*/ 138 h 198"/>
                <a:gd name="T44" fmla="*/ 0 w 200"/>
                <a:gd name="T45" fmla="*/ 78 h 198"/>
                <a:gd name="T46" fmla="*/ 79 w 200"/>
                <a:gd name="T47" fmla="*/ 0 h 198"/>
                <a:gd name="T48" fmla="*/ 150 w 200"/>
                <a:gd name="T49" fmla="*/ 46 h 198"/>
                <a:gd name="T50" fmla="*/ 142 w 200"/>
                <a:gd name="T51" fmla="*/ 45 h 198"/>
                <a:gd name="T52" fmla="*/ 69 w 200"/>
                <a:gd name="T53" fmla="*/ 11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8">
                  <a:moveTo>
                    <a:pt x="179" y="160"/>
                  </a:moveTo>
                  <a:cubicBezTo>
                    <a:pt x="181" y="198"/>
                    <a:pt x="181" y="198"/>
                    <a:pt x="181" y="198"/>
                  </a:cubicBezTo>
                  <a:cubicBezTo>
                    <a:pt x="147" y="174"/>
                    <a:pt x="147" y="174"/>
                    <a:pt x="147" y="174"/>
                  </a:cubicBezTo>
                  <a:cubicBezTo>
                    <a:pt x="145" y="174"/>
                    <a:pt x="143" y="175"/>
                    <a:pt x="140" y="175"/>
                  </a:cubicBezTo>
                  <a:cubicBezTo>
                    <a:pt x="107" y="175"/>
                    <a:pt x="81" y="148"/>
                    <a:pt x="81" y="115"/>
                  </a:cubicBezTo>
                  <a:cubicBezTo>
                    <a:pt x="81" y="82"/>
                    <a:pt x="107" y="55"/>
                    <a:pt x="140" y="55"/>
                  </a:cubicBezTo>
                  <a:cubicBezTo>
                    <a:pt x="173" y="55"/>
                    <a:pt x="200" y="82"/>
                    <a:pt x="200" y="115"/>
                  </a:cubicBezTo>
                  <a:cubicBezTo>
                    <a:pt x="200" y="133"/>
                    <a:pt x="192" y="149"/>
                    <a:pt x="179" y="160"/>
                  </a:cubicBezTo>
                  <a:close/>
                  <a:moveTo>
                    <a:pt x="140" y="70"/>
                  </a:moveTo>
                  <a:cubicBezTo>
                    <a:pt x="116" y="70"/>
                    <a:pt x="96" y="90"/>
                    <a:pt x="96" y="114"/>
                  </a:cubicBezTo>
                  <a:cubicBezTo>
                    <a:pt x="96" y="138"/>
                    <a:pt x="116" y="158"/>
                    <a:pt x="140" y="158"/>
                  </a:cubicBezTo>
                  <a:cubicBezTo>
                    <a:pt x="142" y="158"/>
                    <a:pt x="144" y="158"/>
                    <a:pt x="146" y="158"/>
                  </a:cubicBezTo>
                  <a:cubicBezTo>
                    <a:pt x="168" y="173"/>
                    <a:pt x="168" y="173"/>
                    <a:pt x="168" y="173"/>
                  </a:cubicBezTo>
                  <a:cubicBezTo>
                    <a:pt x="169" y="147"/>
                    <a:pt x="169" y="147"/>
                    <a:pt x="169" y="147"/>
                  </a:cubicBezTo>
                  <a:cubicBezTo>
                    <a:pt x="178" y="139"/>
                    <a:pt x="184" y="127"/>
                    <a:pt x="184" y="114"/>
                  </a:cubicBezTo>
                  <a:cubicBezTo>
                    <a:pt x="184" y="90"/>
                    <a:pt x="164" y="70"/>
                    <a:pt x="140" y="70"/>
                  </a:cubicBezTo>
                  <a:close/>
                  <a:moveTo>
                    <a:pt x="69" y="119"/>
                  </a:moveTo>
                  <a:cubicBezTo>
                    <a:pt x="69" y="133"/>
                    <a:pt x="72" y="146"/>
                    <a:pt x="79" y="157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75" y="157"/>
                    <a:pt x="72" y="156"/>
                    <a:pt x="69" y="156"/>
                  </a:cubicBezTo>
                  <a:cubicBezTo>
                    <a:pt x="24" y="187"/>
                    <a:pt x="24" y="187"/>
                    <a:pt x="24" y="187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1" y="123"/>
                    <a:pt x="0" y="102"/>
                    <a:pt x="0" y="78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110" y="0"/>
                    <a:pt x="138" y="19"/>
                    <a:pt x="150" y="46"/>
                  </a:cubicBezTo>
                  <a:cubicBezTo>
                    <a:pt x="147" y="45"/>
                    <a:pt x="145" y="45"/>
                    <a:pt x="142" y="45"/>
                  </a:cubicBezTo>
                  <a:cubicBezTo>
                    <a:pt x="101" y="45"/>
                    <a:pt x="69" y="78"/>
                    <a:pt x="69" y="119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72"/>
            <p:cNvSpPr>
              <a:spLocks noEditPoints="1"/>
            </p:cNvSpPr>
            <p:nvPr userDrawn="1"/>
          </p:nvSpPr>
          <p:spPr bwMode="auto">
            <a:xfrm rot="3251596" flipH="1" flipV="1">
              <a:off x="10808825" y="3091717"/>
              <a:ext cx="432925" cy="38086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74"/>
            <p:cNvSpPr>
              <a:spLocks noEditPoints="1"/>
            </p:cNvSpPr>
            <p:nvPr userDrawn="1"/>
          </p:nvSpPr>
          <p:spPr bwMode="auto">
            <a:xfrm rot="1402556" flipH="1" flipV="1">
              <a:off x="11420212" y="2641409"/>
              <a:ext cx="741363" cy="722313"/>
            </a:xfrm>
            <a:custGeom>
              <a:avLst/>
              <a:gdLst>
                <a:gd name="T0" fmla="*/ 99 w 197"/>
                <a:gd name="T1" fmla="*/ 191 h 192"/>
                <a:gd name="T2" fmla="*/ 99 w 197"/>
                <a:gd name="T3" fmla="*/ 192 h 192"/>
                <a:gd name="T4" fmla="*/ 99 w 197"/>
                <a:gd name="T5" fmla="*/ 191 h 192"/>
                <a:gd name="T6" fmla="*/ 99 w 197"/>
                <a:gd name="T7" fmla="*/ 192 h 192"/>
                <a:gd name="T8" fmla="*/ 99 w 197"/>
                <a:gd name="T9" fmla="*/ 191 h 192"/>
                <a:gd name="T10" fmla="*/ 3 w 197"/>
                <a:gd name="T11" fmla="*/ 64 h 192"/>
                <a:gd name="T12" fmla="*/ 3 w 197"/>
                <a:gd name="T13" fmla="*/ 55 h 192"/>
                <a:gd name="T14" fmla="*/ 51 w 197"/>
                <a:gd name="T15" fmla="*/ 10 h 192"/>
                <a:gd name="T16" fmla="*/ 99 w 197"/>
                <a:gd name="T17" fmla="*/ 49 h 192"/>
                <a:gd name="T18" fmla="*/ 146 w 197"/>
                <a:gd name="T19" fmla="*/ 10 h 192"/>
                <a:gd name="T20" fmla="*/ 194 w 197"/>
                <a:gd name="T21" fmla="*/ 55 h 192"/>
                <a:gd name="T22" fmla="*/ 194 w 197"/>
                <a:gd name="T23" fmla="*/ 64 h 192"/>
                <a:gd name="T24" fmla="*/ 99 w 197"/>
                <a:gd name="T25" fmla="*/ 191 h 192"/>
                <a:gd name="T26" fmla="*/ 27 w 197"/>
                <a:gd name="T27" fmla="*/ 32 h 192"/>
                <a:gd name="T28" fmla="*/ 37 w 197"/>
                <a:gd name="T29" fmla="*/ 108 h 192"/>
                <a:gd name="T30" fmla="*/ 81 w 197"/>
                <a:gd name="T31" fmla="*/ 44 h 192"/>
                <a:gd name="T32" fmla="*/ 27 w 197"/>
                <a:gd name="T33" fmla="*/ 3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7" h="192">
                  <a:moveTo>
                    <a:pt x="99" y="191"/>
                  </a:moveTo>
                  <a:cubicBezTo>
                    <a:pt x="99" y="191"/>
                    <a:pt x="99" y="192"/>
                    <a:pt x="99" y="192"/>
                  </a:cubicBezTo>
                  <a:cubicBezTo>
                    <a:pt x="99" y="192"/>
                    <a:pt x="99" y="192"/>
                    <a:pt x="99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9" y="192"/>
                    <a:pt x="99" y="191"/>
                    <a:pt x="99" y="191"/>
                  </a:cubicBezTo>
                  <a:cubicBezTo>
                    <a:pt x="1" y="127"/>
                    <a:pt x="3" y="64"/>
                    <a:pt x="3" y="64"/>
                  </a:cubicBezTo>
                  <a:cubicBezTo>
                    <a:pt x="3" y="64"/>
                    <a:pt x="3" y="62"/>
                    <a:pt x="3" y="55"/>
                  </a:cubicBezTo>
                  <a:cubicBezTo>
                    <a:pt x="3" y="30"/>
                    <a:pt x="25" y="10"/>
                    <a:pt x="51" y="10"/>
                  </a:cubicBezTo>
                  <a:cubicBezTo>
                    <a:pt x="95" y="10"/>
                    <a:pt x="99" y="49"/>
                    <a:pt x="99" y="49"/>
                  </a:cubicBezTo>
                  <a:cubicBezTo>
                    <a:pt x="99" y="49"/>
                    <a:pt x="103" y="10"/>
                    <a:pt x="146" y="10"/>
                  </a:cubicBezTo>
                  <a:cubicBezTo>
                    <a:pt x="172" y="10"/>
                    <a:pt x="194" y="30"/>
                    <a:pt x="194" y="55"/>
                  </a:cubicBezTo>
                  <a:cubicBezTo>
                    <a:pt x="194" y="62"/>
                    <a:pt x="194" y="64"/>
                    <a:pt x="194" y="64"/>
                  </a:cubicBezTo>
                  <a:cubicBezTo>
                    <a:pt x="194" y="64"/>
                    <a:pt x="197" y="127"/>
                    <a:pt x="99" y="191"/>
                  </a:cubicBezTo>
                  <a:close/>
                  <a:moveTo>
                    <a:pt x="27" y="32"/>
                  </a:moveTo>
                  <a:cubicBezTo>
                    <a:pt x="0" y="66"/>
                    <a:pt x="39" y="112"/>
                    <a:pt x="37" y="108"/>
                  </a:cubicBezTo>
                  <a:cubicBezTo>
                    <a:pt x="5" y="0"/>
                    <a:pt x="81" y="44"/>
                    <a:pt x="81" y="44"/>
                  </a:cubicBezTo>
                  <a:cubicBezTo>
                    <a:pt x="81" y="44"/>
                    <a:pt x="59" y="5"/>
                    <a:pt x="27" y="32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94"/>
            <p:cNvSpPr>
              <a:spLocks noEditPoints="1"/>
            </p:cNvSpPr>
            <p:nvPr userDrawn="1"/>
          </p:nvSpPr>
          <p:spPr bwMode="auto">
            <a:xfrm flipH="1" flipV="1">
              <a:off x="10865874" y="3623757"/>
              <a:ext cx="899679" cy="863617"/>
            </a:xfrm>
            <a:custGeom>
              <a:avLst/>
              <a:gdLst>
                <a:gd name="T0" fmla="*/ 188 w 200"/>
                <a:gd name="T1" fmla="*/ 0 h 192"/>
                <a:gd name="T2" fmla="*/ 44 w 200"/>
                <a:gd name="T3" fmla="*/ 0 h 192"/>
                <a:gd name="T4" fmla="*/ 40 w 200"/>
                <a:gd name="T5" fmla="*/ 0 h 192"/>
                <a:gd name="T6" fmla="*/ 32 w 200"/>
                <a:gd name="T7" fmla="*/ 0 h 192"/>
                <a:gd name="T8" fmla="*/ 32 w 200"/>
                <a:gd name="T9" fmla="*/ 36 h 192"/>
                <a:gd name="T10" fmla="*/ 0 w 200"/>
                <a:gd name="T11" fmla="*/ 36 h 192"/>
                <a:gd name="T12" fmla="*/ 0 w 200"/>
                <a:gd name="T13" fmla="*/ 48 h 192"/>
                <a:gd name="T14" fmla="*/ 0 w 200"/>
                <a:gd name="T15" fmla="*/ 152 h 192"/>
                <a:gd name="T16" fmla="*/ 40 w 200"/>
                <a:gd name="T17" fmla="*/ 192 h 192"/>
                <a:gd name="T18" fmla="*/ 64 w 200"/>
                <a:gd name="T19" fmla="*/ 192 h 192"/>
                <a:gd name="T20" fmla="*/ 136 w 200"/>
                <a:gd name="T21" fmla="*/ 192 h 192"/>
                <a:gd name="T22" fmla="*/ 160 w 200"/>
                <a:gd name="T23" fmla="*/ 192 h 192"/>
                <a:gd name="T24" fmla="*/ 200 w 200"/>
                <a:gd name="T25" fmla="*/ 152 h 192"/>
                <a:gd name="T26" fmla="*/ 200 w 200"/>
                <a:gd name="T27" fmla="*/ 12 h 192"/>
                <a:gd name="T28" fmla="*/ 200 w 200"/>
                <a:gd name="T29" fmla="*/ 0 h 192"/>
                <a:gd name="T30" fmla="*/ 188 w 200"/>
                <a:gd name="T31" fmla="*/ 0 h 192"/>
                <a:gd name="T32" fmla="*/ 32 w 200"/>
                <a:gd name="T33" fmla="*/ 140 h 192"/>
                <a:gd name="T34" fmla="*/ 22 w 200"/>
                <a:gd name="T35" fmla="*/ 166 h 192"/>
                <a:gd name="T36" fmla="*/ 12 w 200"/>
                <a:gd name="T37" fmla="*/ 140 h 192"/>
                <a:gd name="T38" fmla="*/ 12 w 200"/>
                <a:gd name="T39" fmla="*/ 48 h 192"/>
                <a:gd name="T40" fmla="*/ 32 w 200"/>
                <a:gd name="T41" fmla="*/ 48 h 192"/>
                <a:gd name="T42" fmla="*/ 32 w 200"/>
                <a:gd name="T43" fmla="*/ 140 h 192"/>
                <a:gd name="T44" fmla="*/ 188 w 200"/>
                <a:gd name="T45" fmla="*/ 140 h 192"/>
                <a:gd name="T46" fmla="*/ 148 w 200"/>
                <a:gd name="T47" fmla="*/ 180 h 192"/>
                <a:gd name="T48" fmla="*/ 136 w 200"/>
                <a:gd name="T49" fmla="*/ 180 h 192"/>
                <a:gd name="T50" fmla="*/ 64 w 200"/>
                <a:gd name="T51" fmla="*/ 180 h 192"/>
                <a:gd name="T52" fmla="*/ 52 w 200"/>
                <a:gd name="T53" fmla="*/ 180 h 192"/>
                <a:gd name="T54" fmla="*/ 35 w 200"/>
                <a:gd name="T55" fmla="*/ 176 h 192"/>
                <a:gd name="T56" fmla="*/ 44 w 200"/>
                <a:gd name="T57" fmla="*/ 152 h 192"/>
                <a:gd name="T58" fmla="*/ 44 w 200"/>
                <a:gd name="T59" fmla="*/ 12 h 192"/>
                <a:gd name="T60" fmla="*/ 188 w 200"/>
                <a:gd name="T61" fmla="*/ 12 h 192"/>
                <a:gd name="T62" fmla="*/ 188 w 200"/>
                <a:gd name="T63" fmla="*/ 140 h 192"/>
                <a:gd name="T64" fmla="*/ 100 w 200"/>
                <a:gd name="T65" fmla="*/ 128 h 192"/>
                <a:gd name="T66" fmla="*/ 60 w 200"/>
                <a:gd name="T67" fmla="*/ 128 h 192"/>
                <a:gd name="T68" fmla="*/ 60 w 200"/>
                <a:gd name="T69" fmla="*/ 140 h 192"/>
                <a:gd name="T70" fmla="*/ 100 w 200"/>
                <a:gd name="T71" fmla="*/ 140 h 192"/>
                <a:gd name="T72" fmla="*/ 100 w 200"/>
                <a:gd name="T73" fmla="*/ 128 h 192"/>
                <a:gd name="T74" fmla="*/ 100 w 200"/>
                <a:gd name="T75" fmla="*/ 108 h 192"/>
                <a:gd name="T76" fmla="*/ 60 w 200"/>
                <a:gd name="T77" fmla="*/ 108 h 192"/>
                <a:gd name="T78" fmla="*/ 60 w 200"/>
                <a:gd name="T79" fmla="*/ 120 h 192"/>
                <a:gd name="T80" fmla="*/ 100 w 200"/>
                <a:gd name="T81" fmla="*/ 120 h 192"/>
                <a:gd name="T82" fmla="*/ 100 w 200"/>
                <a:gd name="T83" fmla="*/ 108 h 192"/>
                <a:gd name="T84" fmla="*/ 100 w 200"/>
                <a:gd name="T85" fmla="*/ 88 h 192"/>
                <a:gd name="T86" fmla="*/ 60 w 200"/>
                <a:gd name="T87" fmla="*/ 88 h 192"/>
                <a:gd name="T88" fmla="*/ 60 w 200"/>
                <a:gd name="T89" fmla="*/ 100 h 192"/>
                <a:gd name="T90" fmla="*/ 100 w 200"/>
                <a:gd name="T91" fmla="*/ 100 h 192"/>
                <a:gd name="T92" fmla="*/ 100 w 200"/>
                <a:gd name="T93" fmla="*/ 88 h 192"/>
                <a:gd name="T94" fmla="*/ 168 w 200"/>
                <a:gd name="T95" fmla="*/ 36 h 192"/>
                <a:gd name="T96" fmla="*/ 60 w 200"/>
                <a:gd name="T97" fmla="*/ 36 h 192"/>
                <a:gd name="T98" fmla="*/ 60 w 200"/>
                <a:gd name="T99" fmla="*/ 52 h 192"/>
                <a:gd name="T100" fmla="*/ 168 w 200"/>
                <a:gd name="T101" fmla="*/ 52 h 192"/>
                <a:gd name="T102" fmla="*/ 168 w 200"/>
                <a:gd name="T103" fmla="*/ 36 h 192"/>
                <a:gd name="T104" fmla="*/ 100 w 200"/>
                <a:gd name="T105" fmla="*/ 68 h 192"/>
                <a:gd name="T106" fmla="*/ 60 w 200"/>
                <a:gd name="T107" fmla="*/ 68 h 192"/>
                <a:gd name="T108" fmla="*/ 60 w 200"/>
                <a:gd name="T109" fmla="*/ 80 h 192"/>
                <a:gd name="T110" fmla="*/ 100 w 200"/>
                <a:gd name="T111" fmla="*/ 80 h 192"/>
                <a:gd name="T112" fmla="*/ 100 w 200"/>
                <a:gd name="T113" fmla="*/ 68 h 192"/>
                <a:gd name="T114" fmla="*/ 112 w 200"/>
                <a:gd name="T115" fmla="*/ 140 h 192"/>
                <a:gd name="T116" fmla="*/ 168 w 200"/>
                <a:gd name="T117" fmla="*/ 140 h 192"/>
                <a:gd name="T118" fmla="*/ 168 w 200"/>
                <a:gd name="T119" fmla="*/ 68 h 192"/>
                <a:gd name="T120" fmla="*/ 112 w 200"/>
                <a:gd name="T121" fmla="*/ 68 h 192"/>
                <a:gd name="T122" fmla="*/ 112 w 200"/>
                <a:gd name="T123" fmla="*/ 14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0" h="192">
                  <a:moveTo>
                    <a:pt x="18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4"/>
                    <a:pt x="17" y="192"/>
                    <a:pt x="40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136" y="192"/>
                    <a:pt x="136" y="192"/>
                    <a:pt x="136" y="192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82" y="192"/>
                    <a:pt x="200" y="174"/>
                    <a:pt x="200" y="152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188" y="0"/>
                  </a:lnTo>
                  <a:close/>
                  <a:moveTo>
                    <a:pt x="32" y="140"/>
                  </a:moveTo>
                  <a:cubicBezTo>
                    <a:pt x="32" y="150"/>
                    <a:pt x="28" y="159"/>
                    <a:pt x="22" y="166"/>
                  </a:cubicBezTo>
                  <a:cubicBezTo>
                    <a:pt x="15" y="159"/>
                    <a:pt x="12" y="150"/>
                    <a:pt x="12" y="14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32" y="48"/>
                    <a:pt x="32" y="48"/>
                    <a:pt x="32" y="48"/>
                  </a:cubicBezTo>
                  <a:lnTo>
                    <a:pt x="32" y="140"/>
                  </a:lnTo>
                  <a:close/>
                  <a:moveTo>
                    <a:pt x="188" y="140"/>
                  </a:moveTo>
                  <a:cubicBezTo>
                    <a:pt x="188" y="162"/>
                    <a:pt x="170" y="180"/>
                    <a:pt x="148" y="180"/>
                  </a:cubicBezTo>
                  <a:cubicBezTo>
                    <a:pt x="136" y="180"/>
                    <a:pt x="136" y="180"/>
                    <a:pt x="136" y="180"/>
                  </a:cubicBezTo>
                  <a:cubicBezTo>
                    <a:pt x="64" y="180"/>
                    <a:pt x="64" y="180"/>
                    <a:pt x="64" y="180"/>
                  </a:cubicBezTo>
                  <a:cubicBezTo>
                    <a:pt x="52" y="180"/>
                    <a:pt x="52" y="180"/>
                    <a:pt x="52" y="180"/>
                  </a:cubicBezTo>
                  <a:cubicBezTo>
                    <a:pt x="46" y="180"/>
                    <a:pt x="40" y="178"/>
                    <a:pt x="35" y="176"/>
                  </a:cubicBezTo>
                  <a:cubicBezTo>
                    <a:pt x="40" y="169"/>
                    <a:pt x="44" y="161"/>
                    <a:pt x="44" y="15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188" y="12"/>
                    <a:pt x="188" y="12"/>
                    <a:pt x="188" y="12"/>
                  </a:cubicBezTo>
                  <a:lnTo>
                    <a:pt x="188" y="140"/>
                  </a:lnTo>
                  <a:close/>
                  <a:moveTo>
                    <a:pt x="100" y="128"/>
                  </a:moveTo>
                  <a:cubicBezTo>
                    <a:pt x="60" y="128"/>
                    <a:pt x="60" y="128"/>
                    <a:pt x="60" y="128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100" y="140"/>
                    <a:pt x="100" y="140"/>
                    <a:pt x="100" y="140"/>
                  </a:cubicBezTo>
                  <a:lnTo>
                    <a:pt x="100" y="128"/>
                  </a:lnTo>
                  <a:close/>
                  <a:moveTo>
                    <a:pt x="100" y="108"/>
                  </a:moveTo>
                  <a:cubicBezTo>
                    <a:pt x="60" y="108"/>
                    <a:pt x="60" y="108"/>
                    <a:pt x="60" y="108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08"/>
                  </a:lnTo>
                  <a:close/>
                  <a:moveTo>
                    <a:pt x="100" y="88"/>
                  </a:moveTo>
                  <a:cubicBezTo>
                    <a:pt x="60" y="88"/>
                    <a:pt x="60" y="88"/>
                    <a:pt x="60" y="88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88"/>
                  </a:lnTo>
                  <a:close/>
                  <a:moveTo>
                    <a:pt x="168" y="36"/>
                  </a:moveTo>
                  <a:cubicBezTo>
                    <a:pt x="60" y="36"/>
                    <a:pt x="60" y="36"/>
                    <a:pt x="60" y="3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168" y="52"/>
                    <a:pt x="168" y="52"/>
                    <a:pt x="168" y="52"/>
                  </a:cubicBezTo>
                  <a:lnTo>
                    <a:pt x="168" y="36"/>
                  </a:lnTo>
                  <a:close/>
                  <a:moveTo>
                    <a:pt x="10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100" y="80"/>
                    <a:pt x="100" y="80"/>
                    <a:pt x="100" y="80"/>
                  </a:cubicBezTo>
                  <a:lnTo>
                    <a:pt x="100" y="68"/>
                  </a:lnTo>
                  <a:close/>
                  <a:moveTo>
                    <a:pt x="112" y="140"/>
                  </a:moveTo>
                  <a:cubicBezTo>
                    <a:pt x="168" y="140"/>
                    <a:pt x="168" y="140"/>
                    <a:pt x="168" y="140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12" y="68"/>
                    <a:pt x="112" y="68"/>
                    <a:pt x="112" y="68"/>
                  </a:cubicBezTo>
                  <a:lnTo>
                    <a:pt x="112" y="14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112"/>
            <p:cNvSpPr>
              <a:spLocks noEditPoints="1"/>
            </p:cNvSpPr>
            <p:nvPr userDrawn="1"/>
          </p:nvSpPr>
          <p:spPr bwMode="auto">
            <a:xfrm rot="1680850" flipH="1" flipV="1">
              <a:off x="10759607" y="5575671"/>
              <a:ext cx="750888" cy="747713"/>
            </a:xfrm>
            <a:custGeom>
              <a:avLst/>
              <a:gdLst>
                <a:gd name="T0" fmla="*/ 12 w 200"/>
                <a:gd name="T1" fmla="*/ 199 h 199"/>
                <a:gd name="T2" fmla="*/ 0 w 200"/>
                <a:gd name="T3" fmla="*/ 95 h 199"/>
                <a:gd name="T4" fmla="*/ 0 w 200"/>
                <a:gd name="T5" fmla="*/ 72 h 199"/>
                <a:gd name="T6" fmla="*/ 100 w 200"/>
                <a:gd name="T7" fmla="*/ 0 h 199"/>
                <a:gd name="T8" fmla="*/ 200 w 200"/>
                <a:gd name="T9" fmla="*/ 72 h 199"/>
                <a:gd name="T10" fmla="*/ 200 w 200"/>
                <a:gd name="T11" fmla="*/ 95 h 199"/>
                <a:gd name="T12" fmla="*/ 188 w 200"/>
                <a:gd name="T13" fmla="*/ 199 h 199"/>
                <a:gd name="T14" fmla="*/ 180 w 200"/>
                <a:gd name="T15" fmla="*/ 191 h 199"/>
                <a:gd name="T16" fmla="*/ 100 w 200"/>
                <a:gd name="T17" fmla="*/ 138 h 199"/>
                <a:gd name="T18" fmla="*/ 21 w 200"/>
                <a:gd name="T19" fmla="*/ 191 h 199"/>
                <a:gd name="T20" fmla="*/ 148 w 200"/>
                <a:gd name="T21" fmla="*/ 118 h 199"/>
                <a:gd name="T22" fmla="*/ 52 w 200"/>
                <a:gd name="T23" fmla="*/ 67 h 199"/>
                <a:gd name="T24" fmla="*/ 79 w 200"/>
                <a:gd name="T25" fmla="*/ 137 h 199"/>
                <a:gd name="T26" fmla="*/ 121 w 200"/>
                <a:gd name="T27" fmla="*/ 137 h 199"/>
                <a:gd name="T28" fmla="*/ 71 w 200"/>
                <a:gd name="T29" fmla="*/ 142 h 199"/>
                <a:gd name="T30" fmla="*/ 8 w 200"/>
                <a:gd name="T31" fmla="*/ 178 h 199"/>
                <a:gd name="T32" fmla="*/ 186 w 200"/>
                <a:gd name="T33" fmla="*/ 69 h 199"/>
                <a:gd name="T34" fmla="*/ 14 w 200"/>
                <a:gd name="T35" fmla="*/ 69 h 199"/>
                <a:gd name="T36" fmla="*/ 8 w 200"/>
                <a:gd name="T37" fmla="*/ 87 h 199"/>
                <a:gd name="T38" fmla="*/ 16 w 200"/>
                <a:gd name="T39" fmla="*/ 80 h 199"/>
                <a:gd name="T40" fmla="*/ 100 w 200"/>
                <a:gd name="T41" fmla="*/ 25 h 199"/>
                <a:gd name="T42" fmla="*/ 184 w 200"/>
                <a:gd name="T43" fmla="*/ 80 h 199"/>
                <a:gd name="T44" fmla="*/ 192 w 200"/>
                <a:gd name="T45" fmla="*/ 88 h 199"/>
                <a:gd name="T46" fmla="*/ 192 w 200"/>
                <a:gd name="T47" fmla="*/ 100 h 199"/>
                <a:gd name="T48" fmla="*/ 192 w 200"/>
                <a:gd name="T49" fmla="*/ 178 h 199"/>
                <a:gd name="T50" fmla="*/ 68 w 200"/>
                <a:gd name="T51" fmla="*/ 107 h 199"/>
                <a:gd name="T52" fmla="*/ 132 w 200"/>
                <a:gd name="T53" fmla="*/ 111 h 199"/>
                <a:gd name="T54" fmla="*/ 68 w 200"/>
                <a:gd name="T55" fmla="*/ 107 h 199"/>
                <a:gd name="T56" fmla="*/ 132 w 200"/>
                <a:gd name="T57" fmla="*/ 95 h 199"/>
                <a:gd name="T58" fmla="*/ 68 w 200"/>
                <a:gd name="T59" fmla="*/ 99 h 199"/>
                <a:gd name="T60" fmla="*/ 68 w 200"/>
                <a:gd name="T61" fmla="*/ 83 h 199"/>
                <a:gd name="T62" fmla="*/ 132 w 200"/>
                <a:gd name="T63" fmla="*/ 87 h 199"/>
                <a:gd name="T64" fmla="*/ 68 w 200"/>
                <a:gd name="T65" fmla="*/ 8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" h="199">
                  <a:moveTo>
                    <a:pt x="188" y="199"/>
                  </a:moveTo>
                  <a:cubicBezTo>
                    <a:pt x="12" y="199"/>
                    <a:pt x="12" y="199"/>
                    <a:pt x="12" y="199"/>
                  </a:cubicBezTo>
                  <a:cubicBezTo>
                    <a:pt x="6" y="199"/>
                    <a:pt x="0" y="194"/>
                    <a:pt x="0" y="18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89"/>
                    <a:pt x="0" y="78"/>
                    <a:pt x="0" y="72"/>
                  </a:cubicBezTo>
                  <a:cubicBezTo>
                    <a:pt x="0" y="64"/>
                    <a:pt x="6" y="61"/>
                    <a:pt x="6" y="6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94" y="61"/>
                    <a:pt x="200" y="64"/>
                    <a:pt x="200" y="72"/>
                  </a:cubicBezTo>
                  <a:cubicBezTo>
                    <a:pt x="200" y="78"/>
                    <a:pt x="200" y="89"/>
                    <a:pt x="200" y="95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200" y="187"/>
                    <a:pt x="200" y="187"/>
                    <a:pt x="200" y="187"/>
                  </a:cubicBezTo>
                  <a:cubicBezTo>
                    <a:pt x="200" y="194"/>
                    <a:pt x="195" y="199"/>
                    <a:pt x="188" y="199"/>
                  </a:cubicBezTo>
                  <a:close/>
                  <a:moveTo>
                    <a:pt x="21" y="191"/>
                  </a:moveTo>
                  <a:cubicBezTo>
                    <a:pt x="180" y="191"/>
                    <a:pt x="180" y="191"/>
                    <a:pt x="180" y="191"/>
                  </a:cubicBezTo>
                  <a:cubicBezTo>
                    <a:pt x="183" y="191"/>
                    <a:pt x="185" y="190"/>
                    <a:pt x="187" y="189"/>
                  </a:cubicBezTo>
                  <a:cubicBezTo>
                    <a:pt x="100" y="138"/>
                    <a:pt x="100" y="138"/>
                    <a:pt x="100" y="138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5" y="190"/>
                    <a:pt x="18" y="191"/>
                    <a:pt x="21" y="191"/>
                  </a:cubicBezTo>
                  <a:close/>
                  <a:moveTo>
                    <a:pt x="121" y="137"/>
                  </a:moveTo>
                  <a:cubicBezTo>
                    <a:pt x="148" y="118"/>
                    <a:pt x="148" y="118"/>
                    <a:pt x="148" y="118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118"/>
                    <a:pt x="52" y="118"/>
                    <a:pt x="52" y="118"/>
                  </a:cubicBezTo>
                  <a:cubicBezTo>
                    <a:pt x="79" y="137"/>
                    <a:pt x="79" y="137"/>
                    <a:pt x="79" y="137"/>
                  </a:cubicBezTo>
                  <a:cubicBezTo>
                    <a:pt x="100" y="125"/>
                    <a:pt x="100" y="125"/>
                    <a:pt x="100" y="125"/>
                  </a:cubicBezTo>
                  <a:lnTo>
                    <a:pt x="121" y="137"/>
                  </a:lnTo>
                  <a:close/>
                  <a:moveTo>
                    <a:pt x="8" y="178"/>
                  </a:moveTo>
                  <a:cubicBezTo>
                    <a:pt x="71" y="142"/>
                    <a:pt x="71" y="142"/>
                    <a:pt x="71" y="142"/>
                  </a:cubicBezTo>
                  <a:cubicBezTo>
                    <a:pt x="8" y="99"/>
                    <a:pt x="8" y="99"/>
                    <a:pt x="8" y="99"/>
                  </a:cubicBezTo>
                  <a:lnTo>
                    <a:pt x="8" y="178"/>
                  </a:lnTo>
                  <a:close/>
                  <a:moveTo>
                    <a:pt x="192" y="80"/>
                  </a:moveTo>
                  <a:cubicBezTo>
                    <a:pt x="192" y="72"/>
                    <a:pt x="186" y="69"/>
                    <a:pt x="186" y="69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9"/>
                    <a:pt x="8" y="72"/>
                    <a:pt x="8" y="80"/>
                  </a:cubicBezTo>
                  <a:cubicBezTo>
                    <a:pt x="8" y="84"/>
                    <a:pt x="8" y="87"/>
                    <a:pt x="8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88"/>
                    <a:pt x="16" y="83"/>
                    <a:pt x="16" y="80"/>
                  </a:cubicBezTo>
                  <a:cubicBezTo>
                    <a:pt x="16" y="75"/>
                    <a:pt x="21" y="73"/>
                    <a:pt x="21" y="73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79" y="73"/>
                    <a:pt x="184" y="75"/>
                    <a:pt x="184" y="80"/>
                  </a:cubicBezTo>
                  <a:cubicBezTo>
                    <a:pt x="184" y="83"/>
                    <a:pt x="184" y="89"/>
                    <a:pt x="184" y="93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88"/>
                    <a:pt x="192" y="81"/>
                    <a:pt x="192" y="80"/>
                  </a:cubicBezTo>
                  <a:close/>
                  <a:moveTo>
                    <a:pt x="192" y="100"/>
                  </a:moveTo>
                  <a:cubicBezTo>
                    <a:pt x="130" y="142"/>
                    <a:pt x="130" y="142"/>
                    <a:pt x="130" y="142"/>
                  </a:cubicBezTo>
                  <a:cubicBezTo>
                    <a:pt x="192" y="178"/>
                    <a:pt x="192" y="178"/>
                    <a:pt x="192" y="178"/>
                  </a:cubicBezTo>
                  <a:lnTo>
                    <a:pt x="192" y="100"/>
                  </a:lnTo>
                  <a:close/>
                  <a:moveTo>
                    <a:pt x="68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8" y="111"/>
                    <a:pt x="68" y="111"/>
                    <a:pt x="68" y="111"/>
                  </a:cubicBezTo>
                  <a:lnTo>
                    <a:pt x="68" y="107"/>
                  </a:lnTo>
                  <a:close/>
                  <a:moveTo>
                    <a:pt x="68" y="95"/>
                  </a:moveTo>
                  <a:cubicBezTo>
                    <a:pt x="132" y="95"/>
                    <a:pt x="132" y="95"/>
                    <a:pt x="132" y="95"/>
                  </a:cubicBezTo>
                  <a:cubicBezTo>
                    <a:pt x="132" y="99"/>
                    <a:pt x="132" y="99"/>
                    <a:pt x="132" y="99"/>
                  </a:cubicBezTo>
                  <a:cubicBezTo>
                    <a:pt x="68" y="99"/>
                    <a:pt x="68" y="99"/>
                    <a:pt x="68" y="99"/>
                  </a:cubicBezTo>
                  <a:lnTo>
                    <a:pt x="68" y="95"/>
                  </a:lnTo>
                  <a:close/>
                  <a:moveTo>
                    <a:pt x="68" y="83"/>
                  </a:moveTo>
                  <a:cubicBezTo>
                    <a:pt x="132" y="83"/>
                    <a:pt x="132" y="83"/>
                    <a:pt x="132" y="83"/>
                  </a:cubicBezTo>
                  <a:cubicBezTo>
                    <a:pt x="132" y="87"/>
                    <a:pt x="132" y="87"/>
                    <a:pt x="132" y="87"/>
                  </a:cubicBezTo>
                  <a:cubicBezTo>
                    <a:pt x="68" y="87"/>
                    <a:pt x="68" y="87"/>
                    <a:pt x="68" y="87"/>
                  </a:cubicBezTo>
                  <a:lnTo>
                    <a:pt x="68" y="8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114"/>
            <p:cNvSpPr>
              <a:spLocks noEditPoints="1"/>
            </p:cNvSpPr>
            <p:nvPr userDrawn="1"/>
          </p:nvSpPr>
          <p:spPr bwMode="auto">
            <a:xfrm rot="4669559" flipH="1" flipV="1">
              <a:off x="12060354" y="5613559"/>
              <a:ext cx="742950" cy="744538"/>
            </a:xfrm>
            <a:custGeom>
              <a:avLst/>
              <a:gdLst>
                <a:gd name="T0" fmla="*/ 195 w 198"/>
                <a:gd name="T1" fmla="*/ 46 h 198"/>
                <a:gd name="T2" fmla="*/ 152 w 198"/>
                <a:gd name="T3" fmla="*/ 4 h 198"/>
                <a:gd name="T4" fmla="*/ 3 w 198"/>
                <a:gd name="T5" fmla="*/ 152 h 198"/>
                <a:gd name="T6" fmla="*/ 46 w 198"/>
                <a:gd name="T7" fmla="*/ 195 h 198"/>
                <a:gd name="T8" fmla="*/ 60 w 198"/>
                <a:gd name="T9" fmla="*/ 195 h 198"/>
                <a:gd name="T10" fmla="*/ 113 w 198"/>
                <a:gd name="T11" fmla="*/ 142 h 198"/>
                <a:gd name="T12" fmla="*/ 112 w 198"/>
                <a:gd name="T13" fmla="*/ 112 h 198"/>
                <a:gd name="T14" fmla="*/ 139 w 198"/>
                <a:gd name="T15" fmla="*/ 115 h 198"/>
                <a:gd name="T16" fmla="*/ 195 w 198"/>
                <a:gd name="T17" fmla="*/ 60 h 198"/>
                <a:gd name="T18" fmla="*/ 195 w 198"/>
                <a:gd name="T19" fmla="*/ 46 h 198"/>
                <a:gd name="T20" fmla="*/ 92 w 198"/>
                <a:gd name="T21" fmla="*/ 142 h 198"/>
                <a:gd name="T22" fmla="*/ 63 w 198"/>
                <a:gd name="T23" fmla="*/ 172 h 198"/>
                <a:gd name="T24" fmla="*/ 43 w 198"/>
                <a:gd name="T25" fmla="*/ 172 h 198"/>
                <a:gd name="T26" fmla="*/ 33 w 198"/>
                <a:gd name="T27" fmla="*/ 162 h 198"/>
                <a:gd name="T28" fmla="*/ 33 w 198"/>
                <a:gd name="T29" fmla="*/ 142 h 198"/>
                <a:gd name="T30" fmla="*/ 63 w 198"/>
                <a:gd name="T31" fmla="*/ 112 h 198"/>
                <a:gd name="T32" fmla="*/ 83 w 198"/>
                <a:gd name="T33" fmla="*/ 112 h 198"/>
                <a:gd name="T34" fmla="*/ 92 w 198"/>
                <a:gd name="T35" fmla="*/ 122 h 198"/>
                <a:gd name="T36" fmla="*/ 92 w 198"/>
                <a:gd name="T37" fmla="*/ 142 h 198"/>
                <a:gd name="T38" fmla="*/ 172 w 198"/>
                <a:gd name="T39" fmla="*/ 63 h 198"/>
                <a:gd name="T40" fmla="*/ 142 w 198"/>
                <a:gd name="T41" fmla="*/ 93 h 198"/>
                <a:gd name="T42" fmla="*/ 122 w 198"/>
                <a:gd name="T43" fmla="*/ 93 h 198"/>
                <a:gd name="T44" fmla="*/ 112 w 198"/>
                <a:gd name="T45" fmla="*/ 83 h 198"/>
                <a:gd name="T46" fmla="*/ 112 w 198"/>
                <a:gd name="T47" fmla="*/ 63 h 198"/>
                <a:gd name="T48" fmla="*/ 142 w 198"/>
                <a:gd name="T49" fmla="*/ 33 h 198"/>
                <a:gd name="T50" fmla="*/ 162 w 198"/>
                <a:gd name="T51" fmla="*/ 33 h 198"/>
                <a:gd name="T52" fmla="*/ 172 w 198"/>
                <a:gd name="T53" fmla="*/ 43 h 198"/>
                <a:gd name="T54" fmla="*/ 172 w 198"/>
                <a:gd name="T55" fmla="*/ 63 h 198"/>
                <a:gd name="T56" fmla="*/ 31 w 198"/>
                <a:gd name="T57" fmla="*/ 91 h 198"/>
                <a:gd name="T58" fmla="*/ 44 w 198"/>
                <a:gd name="T59" fmla="*/ 83 h 198"/>
                <a:gd name="T60" fmla="*/ 30 w 198"/>
                <a:gd name="T61" fmla="*/ 74 h 198"/>
                <a:gd name="T62" fmla="*/ 14 w 198"/>
                <a:gd name="T63" fmla="*/ 91 h 198"/>
                <a:gd name="T64" fmla="*/ 0 w 198"/>
                <a:gd name="T65" fmla="*/ 148 h 198"/>
                <a:gd name="T66" fmla="*/ 26 w 198"/>
                <a:gd name="T67" fmla="*/ 122 h 198"/>
                <a:gd name="T68" fmla="*/ 31 w 198"/>
                <a:gd name="T69" fmla="*/ 91 h 198"/>
                <a:gd name="T70" fmla="*/ 83 w 198"/>
                <a:gd name="T71" fmla="*/ 45 h 198"/>
                <a:gd name="T72" fmla="*/ 91 w 198"/>
                <a:gd name="T73" fmla="*/ 31 h 198"/>
                <a:gd name="T74" fmla="*/ 122 w 198"/>
                <a:gd name="T75" fmla="*/ 27 h 198"/>
                <a:gd name="T76" fmla="*/ 148 w 198"/>
                <a:gd name="T77" fmla="*/ 0 h 198"/>
                <a:gd name="T78" fmla="*/ 91 w 198"/>
                <a:gd name="T79" fmla="*/ 14 h 198"/>
                <a:gd name="T80" fmla="*/ 74 w 198"/>
                <a:gd name="T81" fmla="*/ 30 h 198"/>
                <a:gd name="T82" fmla="*/ 83 w 198"/>
                <a:gd name="T83" fmla="*/ 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8" h="198">
                  <a:moveTo>
                    <a:pt x="195" y="46"/>
                  </a:moveTo>
                  <a:cubicBezTo>
                    <a:pt x="152" y="4"/>
                    <a:pt x="152" y="4"/>
                    <a:pt x="152" y="4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8"/>
                    <a:pt x="56" y="198"/>
                    <a:pt x="60" y="195"/>
                  </a:cubicBezTo>
                  <a:cubicBezTo>
                    <a:pt x="60" y="195"/>
                    <a:pt x="85" y="169"/>
                    <a:pt x="113" y="142"/>
                  </a:cubicBezTo>
                  <a:cubicBezTo>
                    <a:pt x="117" y="137"/>
                    <a:pt x="107" y="117"/>
                    <a:pt x="112" y="112"/>
                  </a:cubicBezTo>
                  <a:cubicBezTo>
                    <a:pt x="116" y="107"/>
                    <a:pt x="135" y="119"/>
                    <a:pt x="139" y="115"/>
                  </a:cubicBezTo>
                  <a:cubicBezTo>
                    <a:pt x="168" y="86"/>
                    <a:pt x="195" y="60"/>
                    <a:pt x="195" y="60"/>
                  </a:cubicBezTo>
                  <a:cubicBezTo>
                    <a:pt x="198" y="56"/>
                    <a:pt x="198" y="50"/>
                    <a:pt x="195" y="46"/>
                  </a:cubicBezTo>
                  <a:close/>
                  <a:moveTo>
                    <a:pt x="92" y="142"/>
                  </a:moveTo>
                  <a:cubicBezTo>
                    <a:pt x="63" y="172"/>
                    <a:pt x="63" y="172"/>
                    <a:pt x="63" y="172"/>
                  </a:cubicBezTo>
                  <a:cubicBezTo>
                    <a:pt x="57" y="177"/>
                    <a:pt x="48" y="177"/>
                    <a:pt x="43" y="17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28" y="156"/>
                    <a:pt x="28" y="148"/>
                    <a:pt x="33" y="142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8" y="107"/>
                    <a:pt x="77" y="107"/>
                    <a:pt x="83" y="112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98" y="128"/>
                    <a:pt x="98" y="137"/>
                    <a:pt x="92" y="142"/>
                  </a:cubicBezTo>
                  <a:close/>
                  <a:moveTo>
                    <a:pt x="172" y="6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36" y="98"/>
                    <a:pt x="128" y="98"/>
                    <a:pt x="122" y="93"/>
                  </a:cubicBezTo>
                  <a:cubicBezTo>
                    <a:pt x="112" y="83"/>
                    <a:pt x="112" y="83"/>
                    <a:pt x="112" y="83"/>
                  </a:cubicBezTo>
                  <a:cubicBezTo>
                    <a:pt x="107" y="77"/>
                    <a:pt x="107" y="68"/>
                    <a:pt x="112" y="63"/>
                  </a:cubicBezTo>
                  <a:cubicBezTo>
                    <a:pt x="142" y="33"/>
                    <a:pt x="142" y="33"/>
                    <a:pt x="142" y="33"/>
                  </a:cubicBezTo>
                  <a:cubicBezTo>
                    <a:pt x="147" y="28"/>
                    <a:pt x="156" y="28"/>
                    <a:pt x="162" y="33"/>
                  </a:cubicBezTo>
                  <a:cubicBezTo>
                    <a:pt x="172" y="43"/>
                    <a:pt x="172" y="43"/>
                    <a:pt x="172" y="43"/>
                  </a:cubicBezTo>
                  <a:cubicBezTo>
                    <a:pt x="177" y="49"/>
                    <a:pt x="177" y="57"/>
                    <a:pt x="172" y="63"/>
                  </a:cubicBezTo>
                  <a:close/>
                  <a:moveTo>
                    <a:pt x="31" y="91"/>
                  </a:moveTo>
                  <a:cubicBezTo>
                    <a:pt x="37" y="86"/>
                    <a:pt x="41" y="87"/>
                    <a:pt x="44" y="83"/>
                  </a:cubicBezTo>
                  <a:cubicBezTo>
                    <a:pt x="48" y="78"/>
                    <a:pt x="38" y="75"/>
                    <a:pt x="30" y="74"/>
                  </a:cubicBezTo>
                  <a:cubicBezTo>
                    <a:pt x="22" y="72"/>
                    <a:pt x="17" y="82"/>
                    <a:pt x="14" y="91"/>
                  </a:cubicBezTo>
                  <a:cubicBezTo>
                    <a:pt x="12" y="100"/>
                    <a:pt x="0" y="148"/>
                    <a:pt x="0" y="148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6" y="122"/>
                    <a:pt x="26" y="97"/>
                    <a:pt x="31" y="91"/>
                  </a:cubicBezTo>
                  <a:close/>
                  <a:moveTo>
                    <a:pt x="83" y="45"/>
                  </a:moveTo>
                  <a:cubicBezTo>
                    <a:pt x="87" y="41"/>
                    <a:pt x="85" y="37"/>
                    <a:pt x="91" y="31"/>
                  </a:cubicBezTo>
                  <a:cubicBezTo>
                    <a:pt x="97" y="26"/>
                    <a:pt x="122" y="27"/>
                    <a:pt x="122" y="27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8" y="0"/>
                    <a:pt x="100" y="12"/>
                    <a:pt x="91" y="14"/>
                  </a:cubicBezTo>
                  <a:cubicBezTo>
                    <a:pt x="82" y="17"/>
                    <a:pt x="72" y="22"/>
                    <a:pt x="74" y="30"/>
                  </a:cubicBezTo>
                  <a:cubicBezTo>
                    <a:pt x="75" y="38"/>
                    <a:pt x="78" y="48"/>
                    <a:pt x="83" y="4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 noEditPoints="1"/>
            </p:cNvSpPr>
            <p:nvPr userDrawn="1"/>
          </p:nvSpPr>
          <p:spPr bwMode="auto">
            <a:xfrm rot="2436245" flipH="1" flipV="1">
              <a:off x="10865874" y="6510567"/>
              <a:ext cx="349593" cy="449070"/>
            </a:xfrm>
            <a:custGeom>
              <a:avLst/>
              <a:gdLst>
                <a:gd name="T0" fmla="*/ 12 w 156"/>
                <a:gd name="T1" fmla="*/ 200 h 200"/>
                <a:gd name="T2" fmla="*/ 0 w 156"/>
                <a:gd name="T3" fmla="*/ 37 h 200"/>
                <a:gd name="T4" fmla="*/ 12 w 156"/>
                <a:gd name="T5" fmla="*/ 175 h 200"/>
                <a:gd name="T6" fmla="*/ 50 w 156"/>
                <a:gd name="T7" fmla="*/ 187 h 200"/>
                <a:gd name="T8" fmla="*/ 64 w 156"/>
                <a:gd name="T9" fmla="*/ 24 h 200"/>
                <a:gd name="T10" fmla="*/ 156 w 156"/>
                <a:gd name="T11" fmla="*/ 37 h 200"/>
                <a:gd name="T12" fmla="*/ 144 w 156"/>
                <a:gd name="T13" fmla="*/ 200 h 200"/>
                <a:gd name="T14" fmla="*/ 128 w 156"/>
                <a:gd name="T15" fmla="*/ 180 h 200"/>
                <a:gd name="T16" fmla="*/ 116 w 156"/>
                <a:gd name="T17" fmla="*/ 168 h 200"/>
                <a:gd name="T18" fmla="*/ 116 w 156"/>
                <a:gd name="T19" fmla="*/ 164 h 200"/>
                <a:gd name="T20" fmla="*/ 128 w 156"/>
                <a:gd name="T21" fmla="*/ 152 h 200"/>
                <a:gd name="T22" fmla="*/ 116 w 156"/>
                <a:gd name="T23" fmla="*/ 164 h 200"/>
                <a:gd name="T24" fmla="*/ 128 w 156"/>
                <a:gd name="T25" fmla="*/ 148 h 200"/>
                <a:gd name="T26" fmla="*/ 116 w 156"/>
                <a:gd name="T27" fmla="*/ 136 h 200"/>
                <a:gd name="T28" fmla="*/ 116 w 156"/>
                <a:gd name="T29" fmla="*/ 132 h 200"/>
                <a:gd name="T30" fmla="*/ 128 w 156"/>
                <a:gd name="T31" fmla="*/ 120 h 200"/>
                <a:gd name="T32" fmla="*/ 116 w 156"/>
                <a:gd name="T33" fmla="*/ 132 h 200"/>
                <a:gd name="T34" fmla="*/ 112 w 156"/>
                <a:gd name="T35" fmla="*/ 180 h 200"/>
                <a:gd name="T36" fmla="*/ 100 w 156"/>
                <a:gd name="T37" fmla="*/ 168 h 200"/>
                <a:gd name="T38" fmla="*/ 100 w 156"/>
                <a:gd name="T39" fmla="*/ 164 h 200"/>
                <a:gd name="T40" fmla="*/ 112 w 156"/>
                <a:gd name="T41" fmla="*/ 152 h 200"/>
                <a:gd name="T42" fmla="*/ 100 w 156"/>
                <a:gd name="T43" fmla="*/ 164 h 200"/>
                <a:gd name="T44" fmla="*/ 112 w 156"/>
                <a:gd name="T45" fmla="*/ 148 h 200"/>
                <a:gd name="T46" fmla="*/ 100 w 156"/>
                <a:gd name="T47" fmla="*/ 136 h 200"/>
                <a:gd name="T48" fmla="*/ 100 w 156"/>
                <a:gd name="T49" fmla="*/ 132 h 200"/>
                <a:gd name="T50" fmla="*/ 112 w 156"/>
                <a:gd name="T51" fmla="*/ 120 h 200"/>
                <a:gd name="T52" fmla="*/ 100 w 156"/>
                <a:gd name="T53" fmla="*/ 132 h 200"/>
                <a:gd name="T54" fmla="*/ 96 w 156"/>
                <a:gd name="T55" fmla="*/ 180 h 200"/>
                <a:gd name="T56" fmla="*/ 84 w 156"/>
                <a:gd name="T57" fmla="*/ 168 h 200"/>
                <a:gd name="T58" fmla="*/ 84 w 156"/>
                <a:gd name="T59" fmla="*/ 164 h 200"/>
                <a:gd name="T60" fmla="*/ 96 w 156"/>
                <a:gd name="T61" fmla="*/ 152 h 200"/>
                <a:gd name="T62" fmla="*/ 84 w 156"/>
                <a:gd name="T63" fmla="*/ 164 h 200"/>
                <a:gd name="T64" fmla="*/ 96 w 156"/>
                <a:gd name="T65" fmla="*/ 148 h 200"/>
                <a:gd name="T66" fmla="*/ 84 w 156"/>
                <a:gd name="T67" fmla="*/ 136 h 200"/>
                <a:gd name="T68" fmla="*/ 84 w 156"/>
                <a:gd name="T69" fmla="*/ 132 h 200"/>
                <a:gd name="T70" fmla="*/ 96 w 156"/>
                <a:gd name="T71" fmla="*/ 120 h 200"/>
                <a:gd name="T72" fmla="*/ 84 w 156"/>
                <a:gd name="T73" fmla="*/ 132 h 200"/>
                <a:gd name="T74" fmla="*/ 137 w 156"/>
                <a:gd name="T75" fmla="*/ 35 h 200"/>
                <a:gd name="T76" fmla="*/ 76 w 156"/>
                <a:gd name="T77" fmla="*/ 42 h 200"/>
                <a:gd name="T78" fmla="*/ 82 w 156"/>
                <a:gd name="T79" fmla="*/ 76 h 200"/>
                <a:gd name="T80" fmla="*/ 144 w 156"/>
                <a:gd name="T81" fmla="*/ 69 h 200"/>
                <a:gd name="T82" fmla="*/ 144 w 156"/>
                <a:gd name="T83" fmla="*/ 120 h 200"/>
                <a:gd name="T84" fmla="*/ 132 w 156"/>
                <a:gd name="T85" fmla="*/ 132 h 200"/>
                <a:gd name="T86" fmla="*/ 144 w 156"/>
                <a:gd name="T87" fmla="*/ 120 h 200"/>
                <a:gd name="T88" fmla="*/ 132 w 156"/>
                <a:gd name="T89" fmla="*/ 136 h 200"/>
                <a:gd name="T90" fmla="*/ 144 w 156"/>
                <a:gd name="T91" fmla="*/ 148 h 200"/>
                <a:gd name="T92" fmla="*/ 144 w 156"/>
                <a:gd name="T93" fmla="*/ 152 h 200"/>
                <a:gd name="T94" fmla="*/ 132 w 156"/>
                <a:gd name="T95" fmla="*/ 164 h 200"/>
                <a:gd name="T96" fmla="*/ 144 w 156"/>
                <a:gd name="T97" fmla="*/ 152 h 200"/>
                <a:gd name="T98" fmla="*/ 132 w 156"/>
                <a:gd name="T99" fmla="*/ 168 h 200"/>
                <a:gd name="T100" fmla="*/ 144 w 156"/>
                <a:gd name="T101" fmla="*/ 180 h 200"/>
                <a:gd name="T102" fmla="*/ 50 w 156"/>
                <a:gd name="T103" fmla="*/ 180 h 200"/>
                <a:gd name="T104" fmla="*/ 20 w 156"/>
                <a:gd name="T105" fmla="*/ 173 h 200"/>
                <a:gd name="T106" fmla="*/ 26 w 156"/>
                <a:gd name="T107" fmla="*/ 12 h 200"/>
                <a:gd name="T108" fmla="*/ 36 w 156"/>
                <a:gd name="T109" fmla="*/ 0 h 200"/>
                <a:gd name="T110" fmla="*/ 44 w 156"/>
                <a:gd name="T111" fmla="*/ 12 h 200"/>
                <a:gd name="T112" fmla="*/ 56 w 156"/>
                <a:gd name="T113" fmla="*/ 18 h 200"/>
                <a:gd name="T114" fmla="*/ 50 w 156"/>
                <a:gd name="T115" fmla="*/ 1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6" h="200">
                  <a:moveTo>
                    <a:pt x="144" y="200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5" y="200"/>
                    <a:pt x="0" y="194"/>
                    <a:pt x="0" y="18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0"/>
                    <a:pt x="5" y="25"/>
                    <a:pt x="12" y="25"/>
                  </a:cubicBezTo>
                  <a:cubicBezTo>
                    <a:pt x="12" y="175"/>
                    <a:pt x="12" y="175"/>
                    <a:pt x="12" y="175"/>
                  </a:cubicBezTo>
                  <a:cubicBezTo>
                    <a:pt x="12" y="182"/>
                    <a:pt x="18" y="187"/>
                    <a:pt x="25" y="187"/>
                  </a:cubicBezTo>
                  <a:cubicBezTo>
                    <a:pt x="50" y="187"/>
                    <a:pt x="50" y="187"/>
                    <a:pt x="50" y="187"/>
                  </a:cubicBezTo>
                  <a:cubicBezTo>
                    <a:pt x="57" y="187"/>
                    <a:pt x="64" y="182"/>
                    <a:pt x="64" y="17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51" y="24"/>
                    <a:pt x="156" y="30"/>
                    <a:pt x="156" y="37"/>
                  </a:cubicBezTo>
                  <a:cubicBezTo>
                    <a:pt x="156" y="187"/>
                    <a:pt x="156" y="187"/>
                    <a:pt x="156" y="187"/>
                  </a:cubicBezTo>
                  <a:cubicBezTo>
                    <a:pt x="156" y="194"/>
                    <a:pt x="151" y="200"/>
                    <a:pt x="144" y="200"/>
                  </a:cubicBezTo>
                  <a:close/>
                  <a:moveTo>
                    <a:pt x="116" y="180"/>
                  </a:moveTo>
                  <a:cubicBezTo>
                    <a:pt x="128" y="180"/>
                    <a:pt x="128" y="180"/>
                    <a:pt x="128" y="180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16" y="168"/>
                    <a:pt x="116" y="168"/>
                    <a:pt x="116" y="168"/>
                  </a:cubicBezTo>
                  <a:lnTo>
                    <a:pt x="116" y="180"/>
                  </a:lnTo>
                  <a:close/>
                  <a:moveTo>
                    <a:pt x="116" y="164"/>
                  </a:moveTo>
                  <a:cubicBezTo>
                    <a:pt x="128" y="164"/>
                    <a:pt x="128" y="164"/>
                    <a:pt x="128" y="164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16" y="152"/>
                    <a:pt x="116" y="152"/>
                    <a:pt x="116" y="152"/>
                  </a:cubicBezTo>
                  <a:lnTo>
                    <a:pt x="116" y="164"/>
                  </a:lnTo>
                  <a:close/>
                  <a:moveTo>
                    <a:pt x="116" y="148"/>
                  </a:moveTo>
                  <a:cubicBezTo>
                    <a:pt x="128" y="148"/>
                    <a:pt x="128" y="148"/>
                    <a:pt x="128" y="148"/>
                  </a:cubicBezTo>
                  <a:cubicBezTo>
                    <a:pt x="128" y="136"/>
                    <a:pt x="128" y="136"/>
                    <a:pt x="128" y="136"/>
                  </a:cubicBezTo>
                  <a:cubicBezTo>
                    <a:pt x="116" y="136"/>
                    <a:pt x="116" y="136"/>
                    <a:pt x="116" y="136"/>
                  </a:cubicBezTo>
                  <a:lnTo>
                    <a:pt x="116" y="148"/>
                  </a:lnTo>
                  <a:close/>
                  <a:moveTo>
                    <a:pt x="116" y="132"/>
                  </a:moveTo>
                  <a:cubicBezTo>
                    <a:pt x="128" y="132"/>
                    <a:pt x="128" y="132"/>
                    <a:pt x="128" y="132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16" y="120"/>
                    <a:pt x="116" y="120"/>
                    <a:pt x="116" y="120"/>
                  </a:cubicBezTo>
                  <a:lnTo>
                    <a:pt x="116" y="132"/>
                  </a:lnTo>
                  <a:close/>
                  <a:moveTo>
                    <a:pt x="100" y="180"/>
                  </a:moveTo>
                  <a:cubicBezTo>
                    <a:pt x="112" y="180"/>
                    <a:pt x="112" y="180"/>
                    <a:pt x="112" y="180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00" y="168"/>
                    <a:pt x="100" y="168"/>
                    <a:pt x="100" y="168"/>
                  </a:cubicBezTo>
                  <a:lnTo>
                    <a:pt x="100" y="180"/>
                  </a:lnTo>
                  <a:close/>
                  <a:moveTo>
                    <a:pt x="100" y="164"/>
                  </a:moveTo>
                  <a:cubicBezTo>
                    <a:pt x="112" y="164"/>
                    <a:pt x="112" y="164"/>
                    <a:pt x="112" y="164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00" y="152"/>
                    <a:pt x="100" y="152"/>
                    <a:pt x="100" y="152"/>
                  </a:cubicBezTo>
                  <a:lnTo>
                    <a:pt x="100" y="164"/>
                  </a:lnTo>
                  <a:close/>
                  <a:moveTo>
                    <a:pt x="100" y="148"/>
                  </a:moveTo>
                  <a:cubicBezTo>
                    <a:pt x="112" y="148"/>
                    <a:pt x="112" y="148"/>
                    <a:pt x="112" y="148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00" y="136"/>
                    <a:pt x="100" y="136"/>
                    <a:pt x="100" y="136"/>
                  </a:cubicBezTo>
                  <a:lnTo>
                    <a:pt x="100" y="148"/>
                  </a:lnTo>
                  <a:close/>
                  <a:moveTo>
                    <a:pt x="100" y="132"/>
                  </a:moveTo>
                  <a:cubicBezTo>
                    <a:pt x="112" y="132"/>
                    <a:pt x="112" y="132"/>
                    <a:pt x="112" y="132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00" y="120"/>
                    <a:pt x="100" y="120"/>
                    <a:pt x="100" y="120"/>
                  </a:cubicBezTo>
                  <a:lnTo>
                    <a:pt x="100" y="132"/>
                  </a:lnTo>
                  <a:close/>
                  <a:moveTo>
                    <a:pt x="84" y="180"/>
                  </a:moveTo>
                  <a:cubicBezTo>
                    <a:pt x="96" y="180"/>
                    <a:pt x="96" y="180"/>
                    <a:pt x="96" y="180"/>
                  </a:cubicBezTo>
                  <a:cubicBezTo>
                    <a:pt x="96" y="168"/>
                    <a:pt x="96" y="168"/>
                    <a:pt x="96" y="168"/>
                  </a:cubicBezTo>
                  <a:cubicBezTo>
                    <a:pt x="84" y="168"/>
                    <a:pt x="84" y="168"/>
                    <a:pt x="84" y="168"/>
                  </a:cubicBezTo>
                  <a:lnTo>
                    <a:pt x="84" y="180"/>
                  </a:lnTo>
                  <a:close/>
                  <a:moveTo>
                    <a:pt x="84" y="164"/>
                  </a:moveTo>
                  <a:cubicBezTo>
                    <a:pt x="96" y="164"/>
                    <a:pt x="96" y="164"/>
                    <a:pt x="96" y="164"/>
                  </a:cubicBezTo>
                  <a:cubicBezTo>
                    <a:pt x="96" y="152"/>
                    <a:pt x="96" y="152"/>
                    <a:pt x="96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64"/>
                  </a:lnTo>
                  <a:close/>
                  <a:moveTo>
                    <a:pt x="84" y="148"/>
                  </a:moveTo>
                  <a:cubicBezTo>
                    <a:pt x="96" y="148"/>
                    <a:pt x="96" y="148"/>
                    <a:pt x="96" y="148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84" y="136"/>
                    <a:pt x="84" y="136"/>
                    <a:pt x="84" y="136"/>
                  </a:cubicBezTo>
                  <a:lnTo>
                    <a:pt x="84" y="148"/>
                  </a:lnTo>
                  <a:close/>
                  <a:moveTo>
                    <a:pt x="84" y="132"/>
                  </a:moveTo>
                  <a:cubicBezTo>
                    <a:pt x="96" y="132"/>
                    <a:pt x="96" y="132"/>
                    <a:pt x="96" y="132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84" y="132"/>
                  </a:lnTo>
                  <a:close/>
                  <a:moveTo>
                    <a:pt x="144" y="42"/>
                  </a:moveTo>
                  <a:cubicBezTo>
                    <a:pt x="144" y="38"/>
                    <a:pt x="141" y="35"/>
                    <a:pt x="137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6" y="38"/>
                    <a:pt x="76" y="42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73"/>
                    <a:pt x="78" y="76"/>
                    <a:pt x="82" y="76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41" y="76"/>
                    <a:pt x="144" y="73"/>
                    <a:pt x="144" y="69"/>
                  </a:cubicBezTo>
                  <a:lnTo>
                    <a:pt x="144" y="42"/>
                  </a:lnTo>
                  <a:close/>
                  <a:moveTo>
                    <a:pt x="144" y="120"/>
                  </a:moveTo>
                  <a:cubicBezTo>
                    <a:pt x="132" y="120"/>
                    <a:pt x="132" y="120"/>
                    <a:pt x="132" y="12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44" y="132"/>
                    <a:pt x="144" y="132"/>
                    <a:pt x="144" y="132"/>
                  </a:cubicBezTo>
                  <a:lnTo>
                    <a:pt x="144" y="120"/>
                  </a:lnTo>
                  <a:close/>
                  <a:moveTo>
                    <a:pt x="144" y="136"/>
                  </a:moveTo>
                  <a:cubicBezTo>
                    <a:pt x="132" y="136"/>
                    <a:pt x="132" y="136"/>
                    <a:pt x="132" y="136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44" y="148"/>
                    <a:pt x="144" y="148"/>
                    <a:pt x="144" y="148"/>
                  </a:cubicBezTo>
                  <a:lnTo>
                    <a:pt x="144" y="136"/>
                  </a:lnTo>
                  <a:close/>
                  <a:moveTo>
                    <a:pt x="144" y="152"/>
                  </a:moveTo>
                  <a:cubicBezTo>
                    <a:pt x="132" y="152"/>
                    <a:pt x="132" y="152"/>
                    <a:pt x="132" y="152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44" y="164"/>
                    <a:pt x="144" y="164"/>
                    <a:pt x="144" y="164"/>
                  </a:cubicBezTo>
                  <a:lnTo>
                    <a:pt x="144" y="152"/>
                  </a:lnTo>
                  <a:close/>
                  <a:moveTo>
                    <a:pt x="144" y="168"/>
                  </a:moveTo>
                  <a:cubicBezTo>
                    <a:pt x="132" y="168"/>
                    <a:pt x="132" y="168"/>
                    <a:pt x="132" y="168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44" y="180"/>
                    <a:pt x="144" y="180"/>
                    <a:pt x="144" y="180"/>
                  </a:cubicBezTo>
                  <a:lnTo>
                    <a:pt x="144" y="168"/>
                  </a:lnTo>
                  <a:close/>
                  <a:moveTo>
                    <a:pt x="50" y="180"/>
                  </a:moveTo>
                  <a:cubicBezTo>
                    <a:pt x="26" y="180"/>
                    <a:pt x="26" y="180"/>
                    <a:pt x="26" y="180"/>
                  </a:cubicBezTo>
                  <a:cubicBezTo>
                    <a:pt x="22" y="180"/>
                    <a:pt x="20" y="177"/>
                    <a:pt x="20" y="173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5"/>
                    <a:pt x="22" y="12"/>
                    <a:pt x="2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3" y="12"/>
                    <a:pt x="56" y="15"/>
                    <a:pt x="56" y="18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77"/>
                    <a:pt x="53" y="180"/>
                    <a:pt x="50" y="18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189" name="Group 4"/>
            <p:cNvGrpSpPr>
              <a:grpSpLocks noChangeAspect="1"/>
            </p:cNvGrpSpPr>
            <p:nvPr userDrawn="1"/>
          </p:nvGrpSpPr>
          <p:grpSpPr bwMode="auto">
            <a:xfrm rot="20193509" flipH="1" flipV="1">
              <a:off x="12026262" y="3958371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5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0" name="组合 189"/>
            <p:cNvGrpSpPr/>
            <p:nvPr userDrawn="1"/>
          </p:nvGrpSpPr>
          <p:grpSpPr>
            <a:xfrm rot="670385" flipH="1" flipV="1">
              <a:off x="11549077" y="6101425"/>
              <a:ext cx="282094" cy="805574"/>
              <a:chOff x="9469657" y="2159643"/>
              <a:chExt cx="752475" cy="2148836"/>
            </a:xfrm>
            <a:solidFill>
              <a:schemeClr val="tx1">
                <a:alpha val="3000"/>
              </a:schemeClr>
            </a:solidFill>
          </p:grpSpPr>
          <p:sp>
            <p:nvSpPr>
              <p:cNvPr id="222" name="Freeform 11"/>
              <p:cNvSpPr/>
              <p:nvPr userDrawn="1"/>
            </p:nvSpPr>
            <p:spPr bwMode="auto">
              <a:xfrm>
                <a:off x="9469657" y="2954341"/>
                <a:ext cx="752475" cy="1354138"/>
              </a:xfrm>
              <a:custGeom>
                <a:avLst/>
                <a:gdLst>
                  <a:gd name="T0" fmla="*/ 166 w 198"/>
                  <a:gd name="T1" fmla="*/ 0 h 359"/>
                  <a:gd name="T2" fmla="*/ 31 w 198"/>
                  <a:gd name="T3" fmla="*/ 0 h 359"/>
                  <a:gd name="T4" fmla="*/ 0 w 198"/>
                  <a:gd name="T5" fmla="*/ 31 h 359"/>
                  <a:gd name="T6" fmla="*/ 0 w 198"/>
                  <a:gd name="T7" fmla="*/ 31 h 359"/>
                  <a:gd name="T8" fmla="*/ 0 w 198"/>
                  <a:gd name="T9" fmla="*/ 32 h 359"/>
                  <a:gd name="T10" fmla="*/ 0 w 198"/>
                  <a:gd name="T11" fmla="*/ 323 h 359"/>
                  <a:gd name="T12" fmla="*/ 1 w 198"/>
                  <a:gd name="T13" fmla="*/ 323 h 359"/>
                  <a:gd name="T14" fmla="*/ 0 w 198"/>
                  <a:gd name="T15" fmla="*/ 327 h 359"/>
                  <a:gd name="T16" fmla="*/ 0 w 198"/>
                  <a:gd name="T17" fmla="*/ 328 h 359"/>
                  <a:gd name="T18" fmla="*/ 31 w 198"/>
                  <a:gd name="T19" fmla="*/ 359 h 359"/>
                  <a:gd name="T20" fmla="*/ 167 w 198"/>
                  <a:gd name="T21" fmla="*/ 359 h 359"/>
                  <a:gd name="T22" fmla="*/ 198 w 198"/>
                  <a:gd name="T23" fmla="*/ 328 h 359"/>
                  <a:gd name="T24" fmla="*/ 198 w 198"/>
                  <a:gd name="T25" fmla="*/ 327 h 359"/>
                  <a:gd name="T26" fmla="*/ 198 w 198"/>
                  <a:gd name="T27" fmla="*/ 323 h 359"/>
                  <a:gd name="T28" fmla="*/ 198 w 198"/>
                  <a:gd name="T29" fmla="*/ 323 h 359"/>
                  <a:gd name="T30" fmla="*/ 197 w 198"/>
                  <a:gd name="T31" fmla="*/ 32 h 359"/>
                  <a:gd name="T32" fmla="*/ 197 w 198"/>
                  <a:gd name="T33" fmla="*/ 31 h 359"/>
                  <a:gd name="T34" fmla="*/ 197 w 198"/>
                  <a:gd name="T35" fmla="*/ 30 h 359"/>
                  <a:gd name="T36" fmla="*/ 166 w 198"/>
                  <a:gd name="T37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8" h="359">
                    <a:moveTo>
                      <a:pt x="166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3"/>
                      <a:pt x="0" y="323"/>
                      <a:pt x="0" y="323"/>
                    </a:cubicBezTo>
                    <a:cubicBezTo>
                      <a:pt x="1" y="323"/>
                      <a:pt x="1" y="323"/>
                      <a:pt x="1" y="323"/>
                    </a:cubicBezTo>
                    <a:cubicBezTo>
                      <a:pt x="0" y="324"/>
                      <a:pt x="0" y="326"/>
                      <a:pt x="0" y="327"/>
                    </a:cubicBezTo>
                    <a:cubicBezTo>
                      <a:pt x="0" y="328"/>
                      <a:pt x="0" y="328"/>
                      <a:pt x="0" y="328"/>
                    </a:cubicBezTo>
                    <a:cubicBezTo>
                      <a:pt x="0" y="345"/>
                      <a:pt x="14" y="359"/>
                      <a:pt x="31" y="359"/>
                    </a:cubicBezTo>
                    <a:cubicBezTo>
                      <a:pt x="167" y="359"/>
                      <a:pt x="167" y="359"/>
                      <a:pt x="167" y="359"/>
                    </a:cubicBezTo>
                    <a:cubicBezTo>
                      <a:pt x="184" y="359"/>
                      <a:pt x="198" y="345"/>
                      <a:pt x="198" y="328"/>
                    </a:cubicBezTo>
                    <a:cubicBezTo>
                      <a:pt x="198" y="327"/>
                      <a:pt x="198" y="327"/>
                      <a:pt x="198" y="327"/>
                    </a:cubicBezTo>
                    <a:cubicBezTo>
                      <a:pt x="198" y="325"/>
                      <a:pt x="198" y="324"/>
                      <a:pt x="198" y="323"/>
                    </a:cubicBezTo>
                    <a:cubicBezTo>
                      <a:pt x="198" y="323"/>
                      <a:pt x="198" y="323"/>
                      <a:pt x="198" y="323"/>
                    </a:cubicBezTo>
                    <a:cubicBezTo>
                      <a:pt x="197" y="32"/>
                      <a:pt x="197" y="32"/>
                      <a:pt x="197" y="32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0"/>
                      <a:pt x="197" y="30"/>
                      <a:pt x="197" y="30"/>
                    </a:cubicBezTo>
                    <a:cubicBezTo>
                      <a:pt x="197" y="13"/>
                      <a:pt x="183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14"/>
              <p:cNvSpPr/>
              <p:nvPr userDrawn="1"/>
            </p:nvSpPr>
            <p:spPr bwMode="auto">
              <a:xfrm>
                <a:off x="9502998" y="2710495"/>
                <a:ext cx="681038" cy="217488"/>
              </a:xfrm>
              <a:custGeom>
                <a:avLst/>
                <a:gdLst>
                  <a:gd name="T0" fmla="*/ 179 w 179"/>
                  <a:gd name="T1" fmla="*/ 30 h 58"/>
                  <a:gd name="T2" fmla="*/ 151 w 179"/>
                  <a:gd name="T3" fmla="*/ 58 h 58"/>
                  <a:gd name="T4" fmla="*/ 28 w 179"/>
                  <a:gd name="T5" fmla="*/ 58 h 58"/>
                  <a:gd name="T6" fmla="*/ 0 w 179"/>
                  <a:gd name="T7" fmla="*/ 30 h 58"/>
                  <a:gd name="T8" fmla="*/ 0 w 179"/>
                  <a:gd name="T9" fmla="*/ 28 h 58"/>
                  <a:gd name="T10" fmla="*/ 28 w 179"/>
                  <a:gd name="T11" fmla="*/ 0 h 58"/>
                  <a:gd name="T12" fmla="*/ 151 w 179"/>
                  <a:gd name="T13" fmla="*/ 0 h 58"/>
                  <a:gd name="T14" fmla="*/ 179 w 179"/>
                  <a:gd name="T15" fmla="*/ 28 h 58"/>
                  <a:gd name="T16" fmla="*/ 179 w 179"/>
                  <a:gd name="T17" fmla="*/ 3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58">
                    <a:moveTo>
                      <a:pt x="179" y="30"/>
                    </a:moveTo>
                    <a:cubicBezTo>
                      <a:pt x="179" y="46"/>
                      <a:pt x="167" y="58"/>
                      <a:pt x="151" y="58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12" y="58"/>
                      <a:pt x="0" y="46"/>
                      <a:pt x="0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67" y="0"/>
                      <a:pt x="179" y="12"/>
                      <a:pt x="179" y="28"/>
                    </a:cubicBezTo>
                    <a:lnTo>
                      <a:pt x="179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任意多边形 223"/>
              <p:cNvSpPr/>
              <p:nvPr userDrawn="1"/>
            </p:nvSpPr>
            <p:spPr>
              <a:xfrm>
                <a:off x="9552204" y="2159643"/>
                <a:ext cx="563563" cy="517625"/>
              </a:xfrm>
              <a:custGeom>
                <a:avLst/>
                <a:gdLst>
                  <a:gd name="connsiteX0" fmla="*/ 289397 w 563563"/>
                  <a:gd name="connsiteY0" fmla="*/ 0 h 517625"/>
                  <a:gd name="connsiteX1" fmla="*/ 392209 w 563563"/>
                  <a:gd name="connsiteY1" fmla="*/ 101862 h 517625"/>
                  <a:gd name="connsiteX2" fmla="*/ 392209 w 563563"/>
                  <a:gd name="connsiteY2" fmla="*/ 252767 h 517625"/>
                  <a:gd name="connsiteX3" fmla="*/ 498829 w 563563"/>
                  <a:gd name="connsiteY3" fmla="*/ 328220 h 517625"/>
                  <a:gd name="connsiteX4" fmla="*/ 563563 w 563563"/>
                  <a:gd name="connsiteY4" fmla="*/ 422537 h 517625"/>
                  <a:gd name="connsiteX5" fmla="*/ 563563 w 563563"/>
                  <a:gd name="connsiteY5" fmla="*/ 500886 h 517625"/>
                  <a:gd name="connsiteX6" fmla="*/ 563563 w 563563"/>
                  <a:gd name="connsiteY6" fmla="*/ 517625 h 517625"/>
                  <a:gd name="connsiteX7" fmla="*/ 0 w 563563"/>
                  <a:gd name="connsiteY7" fmla="*/ 517625 h 517625"/>
                  <a:gd name="connsiteX8" fmla="*/ 0 w 563563"/>
                  <a:gd name="connsiteY8" fmla="*/ 513787 h 517625"/>
                  <a:gd name="connsiteX9" fmla="*/ 0 w 563563"/>
                  <a:gd name="connsiteY9" fmla="*/ 422537 h 517625"/>
                  <a:gd name="connsiteX10" fmla="*/ 64734 w 563563"/>
                  <a:gd name="connsiteY10" fmla="*/ 328220 h 517625"/>
                  <a:gd name="connsiteX11" fmla="*/ 186585 w 563563"/>
                  <a:gd name="connsiteY11" fmla="*/ 252767 h 517625"/>
                  <a:gd name="connsiteX12" fmla="*/ 186585 w 563563"/>
                  <a:gd name="connsiteY12" fmla="*/ 101862 h 517625"/>
                  <a:gd name="connsiteX13" fmla="*/ 289397 w 563563"/>
                  <a:gd name="connsiteY13" fmla="*/ 0 h 51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3563" h="517625">
                    <a:moveTo>
                      <a:pt x="289397" y="0"/>
                    </a:moveTo>
                    <a:cubicBezTo>
                      <a:pt x="346515" y="0"/>
                      <a:pt x="392209" y="45272"/>
                      <a:pt x="392209" y="101862"/>
                    </a:cubicBezTo>
                    <a:cubicBezTo>
                      <a:pt x="392209" y="101862"/>
                      <a:pt x="392209" y="101862"/>
                      <a:pt x="392209" y="252767"/>
                    </a:cubicBezTo>
                    <a:cubicBezTo>
                      <a:pt x="392209" y="252767"/>
                      <a:pt x="445519" y="279176"/>
                      <a:pt x="498829" y="328220"/>
                    </a:cubicBezTo>
                    <a:cubicBezTo>
                      <a:pt x="552139" y="377265"/>
                      <a:pt x="563563" y="422537"/>
                      <a:pt x="563563" y="422537"/>
                    </a:cubicBezTo>
                    <a:cubicBezTo>
                      <a:pt x="563563" y="422537"/>
                      <a:pt x="563563" y="422537"/>
                      <a:pt x="563563" y="500886"/>
                    </a:cubicBezTo>
                    <a:lnTo>
                      <a:pt x="563563" y="517625"/>
                    </a:lnTo>
                    <a:lnTo>
                      <a:pt x="0" y="517625"/>
                    </a:lnTo>
                    <a:lnTo>
                      <a:pt x="0" y="513787"/>
                    </a:lnTo>
                    <a:cubicBezTo>
                      <a:pt x="0" y="496103"/>
                      <a:pt x="0" y="467808"/>
                      <a:pt x="0" y="422537"/>
                    </a:cubicBezTo>
                    <a:cubicBezTo>
                      <a:pt x="0" y="422537"/>
                      <a:pt x="11424" y="377265"/>
                      <a:pt x="64734" y="328220"/>
                    </a:cubicBezTo>
                    <a:cubicBezTo>
                      <a:pt x="118044" y="279176"/>
                      <a:pt x="186585" y="252767"/>
                      <a:pt x="186585" y="252767"/>
                    </a:cubicBezTo>
                    <a:cubicBezTo>
                      <a:pt x="186585" y="252767"/>
                      <a:pt x="186585" y="252767"/>
                      <a:pt x="186585" y="101862"/>
                    </a:cubicBezTo>
                    <a:cubicBezTo>
                      <a:pt x="186585" y="45272"/>
                      <a:pt x="232279" y="0"/>
                      <a:pt x="28939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1" name="Group 4"/>
            <p:cNvGrpSpPr>
              <a:grpSpLocks noChangeAspect="1"/>
            </p:cNvGrpSpPr>
            <p:nvPr userDrawn="1"/>
          </p:nvGrpSpPr>
          <p:grpSpPr bwMode="auto">
            <a:xfrm rot="18344534" flipH="1" flipV="1">
              <a:off x="12098997" y="6319872"/>
              <a:ext cx="352657" cy="659317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20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"/>
            <p:cNvGrpSpPr>
              <a:grpSpLocks noChangeAspect="1"/>
            </p:cNvGrpSpPr>
            <p:nvPr userDrawn="1"/>
          </p:nvGrpSpPr>
          <p:grpSpPr bwMode="auto">
            <a:xfrm rot="20384769" flipH="1" flipV="1">
              <a:off x="10811207" y="1889860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8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70"/>
            <p:cNvGrpSpPr>
              <a:grpSpLocks noChangeAspect="1"/>
            </p:cNvGrpSpPr>
            <p:nvPr userDrawn="1"/>
          </p:nvGrpSpPr>
          <p:grpSpPr bwMode="auto">
            <a:xfrm rot="1187272" flipH="1" flipV="1">
              <a:off x="11530071" y="4829099"/>
              <a:ext cx="696926" cy="867919"/>
              <a:chOff x="2343" y="1490"/>
              <a:chExt cx="1076" cy="1340"/>
            </a:xfrm>
            <a:solidFill>
              <a:schemeClr val="tx1">
                <a:alpha val="3000"/>
              </a:schemeClr>
            </a:solidFill>
          </p:grpSpPr>
          <p:sp>
            <p:nvSpPr>
              <p:cNvPr id="213" name="Oval 72"/>
              <p:cNvSpPr>
                <a:spLocks noChangeArrowheads="1"/>
              </p:cNvSpPr>
              <p:nvPr userDrawn="1"/>
            </p:nvSpPr>
            <p:spPr bwMode="auto">
              <a:xfrm>
                <a:off x="2953" y="1699"/>
                <a:ext cx="42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Oval 73"/>
              <p:cNvSpPr>
                <a:spLocks noChangeArrowheads="1"/>
              </p:cNvSpPr>
              <p:nvPr userDrawn="1"/>
            </p:nvSpPr>
            <p:spPr bwMode="auto">
              <a:xfrm>
                <a:off x="2767" y="1699"/>
                <a:ext cx="43" cy="4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4"/>
              <p:cNvSpPr/>
              <p:nvPr userDrawn="1"/>
            </p:nvSpPr>
            <p:spPr bwMode="auto">
              <a:xfrm>
                <a:off x="2767" y="1832"/>
                <a:ext cx="228" cy="81"/>
              </a:xfrm>
              <a:custGeom>
                <a:avLst/>
                <a:gdLst>
                  <a:gd name="T0" fmla="*/ 0 w 96"/>
                  <a:gd name="T1" fmla="*/ 34 h 34"/>
                  <a:gd name="T2" fmla="*/ 96 w 96"/>
                  <a:gd name="T3" fmla="*/ 34 h 34"/>
                  <a:gd name="T4" fmla="*/ 48 w 96"/>
                  <a:gd name="T5" fmla="*/ 0 h 34"/>
                  <a:gd name="T6" fmla="*/ 0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0" y="34"/>
                    </a:moveTo>
                    <a:cubicBezTo>
                      <a:pt x="96" y="34"/>
                      <a:pt x="96" y="34"/>
                      <a:pt x="96" y="34"/>
                    </a:cubicBezTo>
                    <a:cubicBezTo>
                      <a:pt x="83" y="24"/>
                      <a:pt x="51" y="2"/>
                      <a:pt x="48" y="0"/>
                    </a:cubicBezTo>
                    <a:cubicBezTo>
                      <a:pt x="45" y="2"/>
                      <a:pt x="14" y="24"/>
                      <a:pt x="0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5"/>
              <p:cNvSpPr/>
              <p:nvPr userDrawn="1"/>
            </p:nvSpPr>
            <p:spPr bwMode="auto">
              <a:xfrm>
                <a:off x="2767" y="1930"/>
                <a:ext cx="228" cy="80"/>
              </a:xfrm>
              <a:custGeom>
                <a:avLst/>
                <a:gdLst>
                  <a:gd name="T0" fmla="*/ 48 w 96"/>
                  <a:gd name="T1" fmla="*/ 34 h 34"/>
                  <a:gd name="T2" fmla="*/ 96 w 96"/>
                  <a:gd name="T3" fmla="*/ 0 h 34"/>
                  <a:gd name="T4" fmla="*/ 0 w 96"/>
                  <a:gd name="T5" fmla="*/ 0 h 34"/>
                  <a:gd name="T6" fmla="*/ 48 w 9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6" h="34">
                    <a:moveTo>
                      <a:pt x="48" y="34"/>
                    </a:moveTo>
                    <a:cubicBezTo>
                      <a:pt x="51" y="31"/>
                      <a:pt x="83" y="1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10"/>
                      <a:pt x="45" y="31"/>
                      <a:pt x="4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6"/>
              <p:cNvSpPr>
                <a:spLocks noEditPoints="1"/>
              </p:cNvSpPr>
              <p:nvPr userDrawn="1"/>
            </p:nvSpPr>
            <p:spPr bwMode="auto">
              <a:xfrm>
                <a:off x="2343" y="1490"/>
                <a:ext cx="1076" cy="1340"/>
              </a:xfrm>
              <a:custGeom>
                <a:avLst/>
                <a:gdLst>
                  <a:gd name="T0" fmla="*/ 452 w 452"/>
                  <a:gd name="T1" fmla="*/ 402 h 564"/>
                  <a:gd name="T2" fmla="*/ 367 w 452"/>
                  <a:gd name="T3" fmla="*/ 269 h 564"/>
                  <a:gd name="T4" fmla="*/ 360 w 452"/>
                  <a:gd name="T5" fmla="*/ 135 h 564"/>
                  <a:gd name="T6" fmla="*/ 226 w 452"/>
                  <a:gd name="T7" fmla="*/ 0 h 564"/>
                  <a:gd name="T8" fmla="*/ 92 w 452"/>
                  <a:gd name="T9" fmla="*/ 135 h 564"/>
                  <a:gd name="T10" fmla="*/ 85 w 452"/>
                  <a:gd name="T11" fmla="*/ 269 h 564"/>
                  <a:gd name="T12" fmla="*/ 0 w 452"/>
                  <a:gd name="T13" fmla="*/ 402 h 564"/>
                  <a:gd name="T14" fmla="*/ 83 w 452"/>
                  <a:gd name="T15" fmla="*/ 406 h 564"/>
                  <a:gd name="T16" fmla="*/ 83 w 452"/>
                  <a:gd name="T17" fmla="*/ 558 h 564"/>
                  <a:gd name="T18" fmla="*/ 83 w 452"/>
                  <a:gd name="T19" fmla="*/ 564 h 564"/>
                  <a:gd name="T20" fmla="*/ 369 w 452"/>
                  <a:gd name="T21" fmla="*/ 564 h 564"/>
                  <a:gd name="T22" fmla="*/ 369 w 452"/>
                  <a:gd name="T23" fmla="*/ 552 h 564"/>
                  <a:gd name="T24" fmla="*/ 369 w 452"/>
                  <a:gd name="T25" fmla="*/ 552 h 564"/>
                  <a:gd name="T26" fmla="*/ 369 w 452"/>
                  <a:gd name="T27" fmla="*/ 406 h 564"/>
                  <a:gd name="T28" fmla="*/ 452 w 452"/>
                  <a:gd name="T29" fmla="*/ 402 h 564"/>
                  <a:gd name="T30" fmla="*/ 265 w 452"/>
                  <a:gd name="T31" fmla="*/ 69 h 564"/>
                  <a:gd name="T32" fmla="*/ 293 w 452"/>
                  <a:gd name="T33" fmla="*/ 98 h 564"/>
                  <a:gd name="T34" fmla="*/ 265 w 452"/>
                  <a:gd name="T35" fmla="*/ 126 h 564"/>
                  <a:gd name="T36" fmla="*/ 237 w 452"/>
                  <a:gd name="T37" fmla="*/ 98 h 564"/>
                  <a:gd name="T38" fmla="*/ 265 w 452"/>
                  <a:gd name="T39" fmla="*/ 69 h 564"/>
                  <a:gd name="T40" fmla="*/ 226 w 452"/>
                  <a:gd name="T41" fmla="*/ 135 h 564"/>
                  <a:gd name="T42" fmla="*/ 293 w 452"/>
                  <a:gd name="T43" fmla="*/ 181 h 564"/>
                  <a:gd name="T44" fmla="*/ 226 w 452"/>
                  <a:gd name="T45" fmla="*/ 228 h 564"/>
                  <a:gd name="T46" fmla="*/ 159 w 452"/>
                  <a:gd name="T47" fmla="*/ 181 h 564"/>
                  <a:gd name="T48" fmla="*/ 224 w 452"/>
                  <a:gd name="T49" fmla="*/ 137 h 564"/>
                  <a:gd name="T50" fmla="*/ 226 w 452"/>
                  <a:gd name="T51" fmla="*/ 135 h 564"/>
                  <a:gd name="T52" fmla="*/ 187 w 452"/>
                  <a:gd name="T53" fmla="*/ 69 h 564"/>
                  <a:gd name="T54" fmla="*/ 216 w 452"/>
                  <a:gd name="T55" fmla="*/ 98 h 564"/>
                  <a:gd name="T56" fmla="*/ 187 w 452"/>
                  <a:gd name="T57" fmla="*/ 126 h 564"/>
                  <a:gd name="T58" fmla="*/ 159 w 452"/>
                  <a:gd name="T59" fmla="*/ 98 h 564"/>
                  <a:gd name="T60" fmla="*/ 187 w 452"/>
                  <a:gd name="T61" fmla="*/ 69 h 564"/>
                  <a:gd name="T62" fmla="*/ 116 w 452"/>
                  <a:gd name="T63" fmla="*/ 552 h 564"/>
                  <a:gd name="T64" fmla="*/ 159 w 452"/>
                  <a:gd name="T65" fmla="*/ 527 h 564"/>
                  <a:gd name="T66" fmla="*/ 202 w 452"/>
                  <a:gd name="T67" fmla="*/ 552 h 564"/>
                  <a:gd name="T68" fmla="*/ 116 w 452"/>
                  <a:gd name="T69" fmla="*/ 552 h 564"/>
                  <a:gd name="T70" fmla="*/ 214 w 452"/>
                  <a:gd name="T71" fmla="*/ 552 h 564"/>
                  <a:gd name="T72" fmla="*/ 159 w 452"/>
                  <a:gd name="T73" fmla="*/ 515 h 564"/>
                  <a:gd name="T74" fmla="*/ 131 w 452"/>
                  <a:gd name="T75" fmla="*/ 520 h 564"/>
                  <a:gd name="T76" fmla="*/ 133 w 452"/>
                  <a:gd name="T77" fmla="*/ 381 h 564"/>
                  <a:gd name="T78" fmla="*/ 229 w 452"/>
                  <a:gd name="T79" fmla="*/ 267 h 564"/>
                  <a:gd name="T80" fmla="*/ 321 w 452"/>
                  <a:gd name="T81" fmla="*/ 386 h 564"/>
                  <a:gd name="T82" fmla="*/ 322 w 452"/>
                  <a:gd name="T83" fmla="*/ 523 h 564"/>
                  <a:gd name="T84" fmla="*/ 289 w 452"/>
                  <a:gd name="T85" fmla="*/ 515 h 564"/>
                  <a:gd name="T86" fmla="*/ 233 w 452"/>
                  <a:gd name="T87" fmla="*/ 552 h 564"/>
                  <a:gd name="T88" fmla="*/ 214 w 452"/>
                  <a:gd name="T89" fmla="*/ 552 h 564"/>
                  <a:gd name="T90" fmla="*/ 246 w 452"/>
                  <a:gd name="T91" fmla="*/ 552 h 564"/>
                  <a:gd name="T92" fmla="*/ 289 w 452"/>
                  <a:gd name="T93" fmla="*/ 527 h 564"/>
                  <a:gd name="T94" fmla="*/ 332 w 452"/>
                  <a:gd name="T95" fmla="*/ 552 h 564"/>
                  <a:gd name="T96" fmla="*/ 246 w 452"/>
                  <a:gd name="T97" fmla="*/ 552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2" h="564">
                    <a:moveTo>
                      <a:pt x="452" y="402"/>
                    </a:moveTo>
                    <a:cubicBezTo>
                      <a:pt x="395" y="372"/>
                      <a:pt x="373" y="323"/>
                      <a:pt x="367" y="269"/>
                    </a:cubicBezTo>
                    <a:cubicBezTo>
                      <a:pt x="366" y="209"/>
                      <a:pt x="364" y="156"/>
                      <a:pt x="360" y="135"/>
                    </a:cubicBezTo>
                    <a:cubicBezTo>
                      <a:pt x="348" y="62"/>
                      <a:pt x="313" y="0"/>
                      <a:pt x="226" y="0"/>
                    </a:cubicBezTo>
                    <a:cubicBezTo>
                      <a:pt x="139" y="0"/>
                      <a:pt x="104" y="62"/>
                      <a:pt x="92" y="135"/>
                    </a:cubicBezTo>
                    <a:cubicBezTo>
                      <a:pt x="88" y="156"/>
                      <a:pt x="86" y="209"/>
                      <a:pt x="85" y="269"/>
                    </a:cubicBezTo>
                    <a:cubicBezTo>
                      <a:pt x="79" y="323"/>
                      <a:pt x="57" y="372"/>
                      <a:pt x="0" y="402"/>
                    </a:cubicBezTo>
                    <a:cubicBezTo>
                      <a:pt x="0" y="402"/>
                      <a:pt x="42" y="426"/>
                      <a:pt x="83" y="406"/>
                    </a:cubicBezTo>
                    <a:cubicBezTo>
                      <a:pt x="83" y="465"/>
                      <a:pt x="83" y="558"/>
                      <a:pt x="83" y="558"/>
                    </a:cubicBezTo>
                    <a:cubicBezTo>
                      <a:pt x="83" y="564"/>
                      <a:pt x="83" y="564"/>
                      <a:pt x="83" y="564"/>
                    </a:cubicBezTo>
                    <a:cubicBezTo>
                      <a:pt x="369" y="564"/>
                      <a:pt x="369" y="564"/>
                      <a:pt x="369" y="564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52"/>
                      <a:pt x="369" y="552"/>
                      <a:pt x="369" y="552"/>
                    </a:cubicBezTo>
                    <a:cubicBezTo>
                      <a:pt x="369" y="530"/>
                      <a:pt x="369" y="456"/>
                      <a:pt x="369" y="406"/>
                    </a:cubicBezTo>
                    <a:cubicBezTo>
                      <a:pt x="410" y="426"/>
                      <a:pt x="452" y="402"/>
                      <a:pt x="452" y="402"/>
                    </a:cubicBezTo>
                    <a:close/>
                    <a:moveTo>
                      <a:pt x="265" y="69"/>
                    </a:moveTo>
                    <a:cubicBezTo>
                      <a:pt x="281" y="69"/>
                      <a:pt x="293" y="82"/>
                      <a:pt x="293" y="98"/>
                    </a:cubicBezTo>
                    <a:cubicBezTo>
                      <a:pt x="293" y="113"/>
                      <a:pt x="281" y="126"/>
                      <a:pt x="265" y="126"/>
                    </a:cubicBezTo>
                    <a:cubicBezTo>
                      <a:pt x="249" y="126"/>
                      <a:pt x="237" y="113"/>
                      <a:pt x="237" y="98"/>
                    </a:cubicBezTo>
                    <a:cubicBezTo>
                      <a:pt x="237" y="82"/>
                      <a:pt x="249" y="69"/>
                      <a:pt x="265" y="69"/>
                    </a:cubicBezTo>
                    <a:close/>
                    <a:moveTo>
                      <a:pt x="226" y="135"/>
                    </a:moveTo>
                    <a:cubicBezTo>
                      <a:pt x="293" y="181"/>
                      <a:pt x="293" y="181"/>
                      <a:pt x="293" y="181"/>
                    </a:cubicBezTo>
                    <a:cubicBezTo>
                      <a:pt x="226" y="228"/>
                      <a:pt x="226" y="228"/>
                      <a:pt x="226" y="228"/>
                    </a:cubicBezTo>
                    <a:cubicBezTo>
                      <a:pt x="159" y="181"/>
                      <a:pt x="159" y="181"/>
                      <a:pt x="159" y="181"/>
                    </a:cubicBezTo>
                    <a:cubicBezTo>
                      <a:pt x="224" y="137"/>
                      <a:pt x="224" y="137"/>
                      <a:pt x="224" y="137"/>
                    </a:cubicBezTo>
                    <a:lnTo>
                      <a:pt x="226" y="135"/>
                    </a:lnTo>
                    <a:close/>
                    <a:moveTo>
                      <a:pt x="187" y="69"/>
                    </a:moveTo>
                    <a:cubicBezTo>
                      <a:pt x="203" y="69"/>
                      <a:pt x="216" y="82"/>
                      <a:pt x="216" y="98"/>
                    </a:cubicBezTo>
                    <a:cubicBezTo>
                      <a:pt x="216" y="113"/>
                      <a:pt x="203" y="126"/>
                      <a:pt x="187" y="126"/>
                    </a:cubicBezTo>
                    <a:cubicBezTo>
                      <a:pt x="171" y="126"/>
                      <a:pt x="159" y="113"/>
                      <a:pt x="159" y="98"/>
                    </a:cubicBezTo>
                    <a:cubicBezTo>
                      <a:pt x="159" y="82"/>
                      <a:pt x="171" y="69"/>
                      <a:pt x="187" y="69"/>
                    </a:cubicBezTo>
                    <a:close/>
                    <a:moveTo>
                      <a:pt x="116" y="552"/>
                    </a:moveTo>
                    <a:cubicBezTo>
                      <a:pt x="119" y="543"/>
                      <a:pt x="129" y="527"/>
                      <a:pt x="159" y="527"/>
                    </a:cubicBezTo>
                    <a:cubicBezTo>
                      <a:pt x="188" y="527"/>
                      <a:pt x="198" y="543"/>
                      <a:pt x="202" y="552"/>
                    </a:cubicBezTo>
                    <a:cubicBezTo>
                      <a:pt x="190" y="552"/>
                      <a:pt x="128" y="552"/>
                      <a:pt x="116" y="552"/>
                    </a:cubicBezTo>
                    <a:close/>
                    <a:moveTo>
                      <a:pt x="214" y="552"/>
                    </a:moveTo>
                    <a:cubicBezTo>
                      <a:pt x="211" y="540"/>
                      <a:pt x="199" y="515"/>
                      <a:pt x="159" y="515"/>
                    </a:cubicBezTo>
                    <a:cubicBezTo>
                      <a:pt x="147" y="515"/>
                      <a:pt x="138" y="517"/>
                      <a:pt x="131" y="520"/>
                    </a:cubicBezTo>
                    <a:cubicBezTo>
                      <a:pt x="131" y="478"/>
                      <a:pt x="132" y="411"/>
                      <a:pt x="133" y="381"/>
                    </a:cubicBezTo>
                    <a:cubicBezTo>
                      <a:pt x="135" y="328"/>
                      <a:pt x="155" y="267"/>
                      <a:pt x="229" y="267"/>
                    </a:cubicBezTo>
                    <a:cubicBezTo>
                      <a:pt x="303" y="267"/>
                      <a:pt x="318" y="328"/>
                      <a:pt x="321" y="386"/>
                    </a:cubicBezTo>
                    <a:cubicBezTo>
                      <a:pt x="322" y="410"/>
                      <a:pt x="322" y="480"/>
                      <a:pt x="322" y="523"/>
                    </a:cubicBezTo>
                    <a:cubicBezTo>
                      <a:pt x="314" y="518"/>
                      <a:pt x="303" y="515"/>
                      <a:pt x="289" y="515"/>
                    </a:cubicBezTo>
                    <a:cubicBezTo>
                      <a:pt x="249" y="515"/>
                      <a:pt x="237" y="540"/>
                      <a:pt x="233" y="552"/>
                    </a:cubicBezTo>
                    <a:lnTo>
                      <a:pt x="214" y="552"/>
                    </a:lnTo>
                    <a:close/>
                    <a:moveTo>
                      <a:pt x="246" y="552"/>
                    </a:moveTo>
                    <a:cubicBezTo>
                      <a:pt x="249" y="543"/>
                      <a:pt x="259" y="527"/>
                      <a:pt x="289" y="527"/>
                    </a:cubicBezTo>
                    <a:cubicBezTo>
                      <a:pt x="318" y="527"/>
                      <a:pt x="328" y="543"/>
                      <a:pt x="332" y="552"/>
                    </a:cubicBezTo>
                    <a:cubicBezTo>
                      <a:pt x="320" y="552"/>
                      <a:pt x="258" y="552"/>
                      <a:pt x="246" y="5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" name="Freeform 5"/>
            <p:cNvSpPr>
              <a:spLocks noEditPoints="1"/>
            </p:cNvSpPr>
            <p:nvPr userDrawn="1"/>
          </p:nvSpPr>
          <p:spPr bwMode="auto">
            <a:xfrm rot="2767775" flipH="1" flipV="1">
              <a:off x="857316" y="6139560"/>
              <a:ext cx="752475" cy="655637"/>
            </a:xfrm>
            <a:custGeom>
              <a:avLst/>
              <a:gdLst>
                <a:gd name="T0" fmla="*/ 60 w 200"/>
                <a:gd name="T1" fmla="*/ 106 h 174"/>
                <a:gd name="T2" fmla="*/ 62 w 200"/>
                <a:gd name="T3" fmla="*/ 114 h 174"/>
                <a:gd name="T4" fmla="*/ 192 w 200"/>
                <a:gd name="T5" fmla="*/ 126 h 174"/>
                <a:gd name="T6" fmla="*/ 53 w 200"/>
                <a:gd name="T7" fmla="*/ 98 h 174"/>
                <a:gd name="T8" fmla="*/ 20 w 200"/>
                <a:gd name="T9" fmla="*/ 16 h 174"/>
                <a:gd name="T10" fmla="*/ 10 w 200"/>
                <a:gd name="T11" fmla="*/ 0 h 174"/>
                <a:gd name="T12" fmla="*/ 33 w 200"/>
                <a:gd name="T13" fmla="*/ 8 h 174"/>
                <a:gd name="T14" fmla="*/ 191 w 200"/>
                <a:gd name="T15" fmla="*/ 28 h 174"/>
                <a:gd name="T16" fmla="*/ 191 w 200"/>
                <a:gd name="T17" fmla="*/ 39 h 174"/>
                <a:gd name="T18" fmla="*/ 191 w 200"/>
                <a:gd name="T19" fmla="*/ 36 h 174"/>
                <a:gd name="T20" fmla="*/ 191 w 200"/>
                <a:gd name="T21" fmla="*/ 41 h 174"/>
                <a:gd name="T22" fmla="*/ 200 w 200"/>
                <a:gd name="T23" fmla="*/ 39 h 174"/>
                <a:gd name="T24" fmla="*/ 200 w 200"/>
                <a:gd name="T25" fmla="*/ 91 h 174"/>
                <a:gd name="T26" fmla="*/ 76 w 200"/>
                <a:gd name="T27" fmla="*/ 98 h 174"/>
                <a:gd name="T28" fmla="*/ 62 w 200"/>
                <a:gd name="T29" fmla="*/ 98 h 174"/>
                <a:gd name="T30" fmla="*/ 72 w 200"/>
                <a:gd name="T31" fmla="*/ 73 h 174"/>
                <a:gd name="T32" fmla="*/ 65 w 200"/>
                <a:gd name="T33" fmla="*/ 31 h 174"/>
                <a:gd name="T34" fmla="*/ 66 w 200"/>
                <a:gd name="T35" fmla="*/ 41 h 174"/>
                <a:gd name="T36" fmla="*/ 47 w 200"/>
                <a:gd name="T37" fmla="*/ 47 h 174"/>
                <a:gd name="T38" fmla="*/ 67 w 200"/>
                <a:gd name="T39" fmla="*/ 47 h 174"/>
                <a:gd name="T40" fmla="*/ 53 w 200"/>
                <a:gd name="T41" fmla="*/ 67 h 174"/>
                <a:gd name="T42" fmla="*/ 96 w 200"/>
                <a:gd name="T43" fmla="*/ 32 h 174"/>
                <a:gd name="T44" fmla="*/ 96 w 200"/>
                <a:gd name="T45" fmla="*/ 41 h 174"/>
                <a:gd name="T46" fmla="*/ 74 w 200"/>
                <a:gd name="T47" fmla="*/ 47 h 174"/>
                <a:gd name="T48" fmla="*/ 97 w 200"/>
                <a:gd name="T49" fmla="*/ 47 h 174"/>
                <a:gd name="T50" fmla="*/ 77 w 200"/>
                <a:gd name="T51" fmla="*/ 67 h 174"/>
                <a:gd name="T52" fmla="*/ 98 w 200"/>
                <a:gd name="T53" fmla="*/ 73 h 174"/>
                <a:gd name="T54" fmla="*/ 99 w 200"/>
                <a:gd name="T55" fmla="*/ 79 h 174"/>
                <a:gd name="T56" fmla="*/ 80 w 200"/>
                <a:gd name="T57" fmla="*/ 85 h 174"/>
                <a:gd name="T58" fmla="*/ 99 w 200"/>
                <a:gd name="T59" fmla="*/ 85 h 174"/>
                <a:gd name="T60" fmla="*/ 103 w 200"/>
                <a:gd name="T61" fmla="*/ 41 h 174"/>
                <a:gd name="T62" fmla="*/ 129 w 200"/>
                <a:gd name="T63" fmla="*/ 47 h 174"/>
                <a:gd name="T64" fmla="*/ 129 w 200"/>
                <a:gd name="T65" fmla="*/ 54 h 174"/>
                <a:gd name="T66" fmla="*/ 104 w 200"/>
                <a:gd name="T67" fmla="*/ 60 h 174"/>
                <a:gd name="T68" fmla="*/ 129 w 200"/>
                <a:gd name="T69" fmla="*/ 60 h 174"/>
                <a:gd name="T70" fmla="*/ 105 w 200"/>
                <a:gd name="T71" fmla="*/ 79 h 174"/>
                <a:gd name="T72" fmla="*/ 131 w 200"/>
                <a:gd name="T73" fmla="*/ 85 h 174"/>
                <a:gd name="T74" fmla="*/ 131 w 200"/>
                <a:gd name="T75" fmla="*/ 96 h 174"/>
                <a:gd name="T76" fmla="*/ 134 w 200"/>
                <a:gd name="T77" fmla="*/ 34 h 174"/>
                <a:gd name="T78" fmla="*/ 163 w 200"/>
                <a:gd name="T79" fmla="*/ 35 h 174"/>
                <a:gd name="T80" fmla="*/ 135 w 200"/>
                <a:gd name="T81" fmla="*/ 54 h 174"/>
                <a:gd name="T82" fmla="*/ 163 w 200"/>
                <a:gd name="T83" fmla="*/ 60 h 174"/>
                <a:gd name="T84" fmla="*/ 163 w 200"/>
                <a:gd name="T85" fmla="*/ 67 h 174"/>
                <a:gd name="T86" fmla="*/ 136 w 200"/>
                <a:gd name="T87" fmla="*/ 73 h 174"/>
                <a:gd name="T88" fmla="*/ 163 w 200"/>
                <a:gd name="T89" fmla="*/ 73 h 174"/>
                <a:gd name="T90" fmla="*/ 137 w 200"/>
                <a:gd name="T91" fmla="*/ 96 h 174"/>
                <a:gd name="T92" fmla="*/ 191 w 200"/>
                <a:gd name="T93" fmla="*/ 47 h 174"/>
                <a:gd name="T94" fmla="*/ 191 w 200"/>
                <a:gd name="T95" fmla="*/ 54 h 174"/>
                <a:gd name="T96" fmla="*/ 169 w 200"/>
                <a:gd name="T97" fmla="*/ 60 h 174"/>
                <a:gd name="T98" fmla="*/ 191 w 200"/>
                <a:gd name="T99" fmla="*/ 60 h 174"/>
                <a:gd name="T100" fmla="*/ 169 w 200"/>
                <a:gd name="T101" fmla="*/ 79 h 174"/>
                <a:gd name="T102" fmla="*/ 191 w 200"/>
                <a:gd name="T103" fmla="*/ 85 h 174"/>
                <a:gd name="T104" fmla="*/ 191 w 200"/>
                <a:gd name="T105" fmla="*/ 95 h 174"/>
                <a:gd name="T106" fmla="*/ 191 w 200"/>
                <a:gd name="T107" fmla="*/ 85 h 174"/>
                <a:gd name="T108" fmla="*/ 85 w 200"/>
                <a:gd name="T109" fmla="*/ 174 h 174"/>
                <a:gd name="T110" fmla="*/ 85 w 200"/>
                <a:gd name="T111" fmla="*/ 163 h 174"/>
                <a:gd name="T112" fmla="*/ 76 w 200"/>
                <a:gd name="T113" fmla="*/ 153 h 174"/>
                <a:gd name="T114" fmla="*/ 191 w 200"/>
                <a:gd name="T115" fmla="*/ 153 h 174"/>
                <a:gd name="T116" fmla="*/ 171 w 200"/>
                <a:gd name="T117" fmla="*/ 133 h 174"/>
                <a:gd name="T118" fmla="*/ 171 w 200"/>
                <a:gd name="T119" fmla="*/ 14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0" h="174">
                  <a:moveTo>
                    <a:pt x="191" y="102"/>
                  </a:moveTo>
                  <a:cubicBezTo>
                    <a:pt x="191" y="102"/>
                    <a:pt x="191" y="102"/>
                    <a:pt x="191" y="102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4" y="106"/>
                    <a:pt x="53" y="114"/>
                    <a:pt x="61" y="114"/>
                  </a:cubicBezTo>
                  <a:cubicBezTo>
                    <a:pt x="61" y="114"/>
                    <a:pt x="61" y="114"/>
                    <a:pt x="62" y="114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5" y="114"/>
                    <a:pt x="197" y="116"/>
                    <a:pt x="197" y="118"/>
                  </a:cubicBezTo>
                  <a:cubicBezTo>
                    <a:pt x="197" y="121"/>
                    <a:pt x="195" y="126"/>
                    <a:pt x="192" y="126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40" y="126"/>
                    <a:pt x="42" y="98"/>
                    <a:pt x="53" y="98"/>
                  </a:cubicBezTo>
                  <a:cubicBezTo>
                    <a:pt x="53" y="98"/>
                    <a:pt x="53" y="98"/>
                    <a:pt x="54" y="98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9"/>
                    <a:pt x="15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5" y="0"/>
                    <a:pt x="19" y="4"/>
                    <a:pt x="20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1" y="28"/>
                    <a:pt x="200" y="29"/>
                    <a:pt x="200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91" y="36"/>
                    <a:pt x="191" y="36"/>
                    <a:pt x="191" y="36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191" y="39"/>
                    <a:pt x="191" y="39"/>
                    <a:pt x="191" y="39"/>
                  </a:cubicBezTo>
                  <a:cubicBezTo>
                    <a:pt x="191" y="39"/>
                    <a:pt x="199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200" y="102"/>
                    <a:pt x="191" y="102"/>
                    <a:pt x="191" y="102"/>
                  </a:cubicBezTo>
                  <a:close/>
                  <a:moveTo>
                    <a:pt x="62" y="98"/>
                  </a:moveTo>
                  <a:cubicBezTo>
                    <a:pt x="76" y="98"/>
                    <a:pt x="76" y="98"/>
                    <a:pt x="76" y="98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58" y="85"/>
                    <a:pt x="58" y="85"/>
                    <a:pt x="58" y="85"/>
                  </a:cubicBezTo>
                  <a:lnTo>
                    <a:pt x="62" y="98"/>
                  </a:lnTo>
                  <a:close/>
                  <a:moveTo>
                    <a:pt x="57" y="79"/>
                  </a:moveTo>
                  <a:cubicBezTo>
                    <a:pt x="73" y="79"/>
                    <a:pt x="73" y="79"/>
                    <a:pt x="73" y="79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54" y="73"/>
                    <a:pt x="54" y="73"/>
                    <a:pt x="54" y="73"/>
                  </a:cubicBezTo>
                  <a:lnTo>
                    <a:pt x="57" y="79"/>
                  </a:lnTo>
                  <a:close/>
                  <a:moveTo>
                    <a:pt x="65" y="31"/>
                  </a:moveTo>
                  <a:cubicBezTo>
                    <a:pt x="42" y="30"/>
                    <a:pt x="42" y="30"/>
                    <a:pt x="42" y="30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5" y="31"/>
                  </a:lnTo>
                  <a:close/>
                  <a:moveTo>
                    <a:pt x="67" y="47"/>
                  </a:moveTo>
                  <a:cubicBezTo>
                    <a:pt x="47" y="47"/>
                    <a:pt x="47" y="47"/>
                    <a:pt x="47" y="47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8" y="54"/>
                    <a:pt x="68" y="54"/>
                    <a:pt x="68" y="54"/>
                  </a:cubicBezTo>
                  <a:lnTo>
                    <a:pt x="67" y="47"/>
                  </a:lnTo>
                  <a:close/>
                  <a:moveTo>
                    <a:pt x="69" y="60"/>
                  </a:moveTo>
                  <a:cubicBezTo>
                    <a:pt x="50" y="60"/>
                    <a:pt x="50" y="60"/>
                    <a:pt x="50" y="60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71" y="67"/>
                    <a:pt x="71" y="67"/>
                    <a:pt x="71" y="67"/>
                  </a:cubicBezTo>
                  <a:lnTo>
                    <a:pt x="69" y="60"/>
                  </a:lnTo>
                  <a:close/>
                  <a:moveTo>
                    <a:pt x="96" y="32"/>
                  </a:moveTo>
                  <a:cubicBezTo>
                    <a:pt x="71" y="31"/>
                    <a:pt x="71" y="31"/>
                    <a:pt x="71" y="31"/>
                  </a:cubicBezTo>
                  <a:cubicBezTo>
                    <a:pt x="73" y="41"/>
                    <a:pt x="73" y="41"/>
                    <a:pt x="73" y="41"/>
                  </a:cubicBezTo>
                  <a:cubicBezTo>
                    <a:pt x="96" y="41"/>
                    <a:pt x="96" y="41"/>
                    <a:pt x="96" y="41"/>
                  </a:cubicBezTo>
                  <a:lnTo>
                    <a:pt x="96" y="32"/>
                  </a:lnTo>
                  <a:close/>
                  <a:moveTo>
                    <a:pt x="97" y="47"/>
                  </a:moveTo>
                  <a:cubicBezTo>
                    <a:pt x="74" y="47"/>
                    <a:pt x="74" y="47"/>
                    <a:pt x="74" y="47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97" y="54"/>
                    <a:pt x="97" y="54"/>
                    <a:pt x="97" y="54"/>
                  </a:cubicBezTo>
                  <a:lnTo>
                    <a:pt x="97" y="47"/>
                  </a:lnTo>
                  <a:close/>
                  <a:moveTo>
                    <a:pt x="97" y="60"/>
                  </a:moveTo>
                  <a:cubicBezTo>
                    <a:pt x="76" y="60"/>
                    <a:pt x="76" y="60"/>
                    <a:pt x="76" y="60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98" y="67"/>
                    <a:pt x="98" y="67"/>
                    <a:pt x="98" y="67"/>
                  </a:cubicBezTo>
                  <a:lnTo>
                    <a:pt x="97" y="60"/>
                  </a:lnTo>
                  <a:close/>
                  <a:moveTo>
                    <a:pt x="98" y="73"/>
                  </a:moveTo>
                  <a:cubicBezTo>
                    <a:pt x="78" y="73"/>
                    <a:pt x="78" y="73"/>
                    <a:pt x="78" y="73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99" y="79"/>
                    <a:pt x="99" y="79"/>
                    <a:pt x="99" y="79"/>
                  </a:cubicBezTo>
                  <a:lnTo>
                    <a:pt x="98" y="73"/>
                  </a:lnTo>
                  <a:close/>
                  <a:moveTo>
                    <a:pt x="99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99" y="97"/>
                    <a:pt x="99" y="97"/>
                    <a:pt x="99" y="97"/>
                  </a:cubicBezTo>
                  <a:lnTo>
                    <a:pt x="99" y="85"/>
                  </a:lnTo>
                  <a:close/>
                  <a:moveTo>
                    <a:pt x="128" y="33"/>
                  </a:moveTo>
                  <a:cubicBezTo>
                    <a:pt x="102" y="32"/>
                    <a:pt x="102" y="32"/>
                    <a:pt x="102" y="32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29" y="41"/>
                    <a:pt x="129" y="41"/>
                    <a:pt x="129" y="41"/>
                  </a:cubicBezTo>
                  <a:lnTo>
                    <a:pt x="128" y="33"/>
                  </a:lnTo>
                  <a:close/>
                  <a:moveTo>
                    <a:pt x="129" y="47"/>
                  </a:moveTo>
                  <a:cubicBezTo>
                    <a:pt x="103" y="47"/>
                    <a:pt x="103" y="47"/>
                    <a:pt x="103" y="47"/>
                  </a:cubicBezTo>
                  <a:cubicBezTo>
                    <a:pt x="103" y="54"/>
                    <a:pt x="103" y="54"/>
                    <a:pt x="103" y="54"/>
                  </a:cubicBezTo>
                  <a:cubicBezTo>
                    <a:pt x="129" y="54"/>
                    <a:pt x="129" y="54"/>
                    <a:pt x="129" y="54"/>
                  </a:cubicBezTo>
                  <a:lnTo>
                    <a:pt x="129" y="47"/>
                  </a:lnTo>
                  <a:close/>
                  <a:moveTo>
                    <a:pt x="129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30" y="67"/>
                    <a:pt x="130" y="67"/>
                    <a:pt x="130" y="67"/>
                  </a:cubicBezTo>
                  <a:lnTo>
                    <a:pt x="129" y="60"/>
                  </a:lnTo>
                  <a:close/>
                  <a:moveTo>
                    <a:pt x="130" y="73"/>
                  </a:moveTo>
                  <a:cubicBezTo>
                    <a:pt x="104" y="73"/>
                    <a:pt x="104" y="73"/>
                    <a:pt x="104" y="73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30" y="73"/>
                  </a:lnTo>
                  <a:close/>
                  <a:moveTo>
                    <a:pt x="131" y="85"/>
                  </a:moveTo>
                  <a:cubicBezTo>
                    <a:pt x="105" y="85"/>
                    <a:pt x="105" y="85"/>
                    <a:pt x="105" y="85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31" y="96"/>
                    <a:pt x="131" y="96"/>
                    <a:pt x="131" y="96"/>
                  </a:cubicBezTo>
                  <a:lnTo>
                    <a:pt x="131" y="85"/>
                  </a:lnTo>
                  <a:close/>
                  <a:moveTo>
                    <a:pt x="163" y="35"/>
                  </a:moveTo>
                  <a:cubicBezTo>
                    <a:pt x="134" y="34"/>
                    <a:pt x="134" y="34"/>
                    <a:pt x="134" y="34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63" y="41"/>
                    <a:pt x="163" y="41"/>
                    <a:pt x="163" y="41"/>
                  </a:cubicBezTo>
                  <a:lnTo>
                    <a:pt x="163" y="35"/>
                  </a:lnTo>
                  <a:close/>
                  <a:moveTo>
                    <a:pt x="163" y="47"/>
                  </a:moveTo>
                  <a:cubicBezTo>
                    <a:pt x="135" y="47"/>
                    <a:pt x="135" y="47"/>
                    <a:pt x="135" y="47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63" y="54"/>
                    <a:pt x="163" y="54"/>
                    <a:pt x="163" y="54"/>
                  </a:cubicBezTo>
                  <a:lnTo>
                    <a:pt x="163" y="47"/>
                  </a:lnTo>
                  <a:close/>
                  <a:moveTo>
                    <a:pt x="163" y="60"/>
                  </a:moveTo>
                  <a:cubicBezTo>
                    <a:pt x="136" y="60"/>
                    <a:pt x="136" y="60"/>
                    <a:pt x="136" y="60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63" y="67"/>
                    <a:pt x="163" y="67"/>
                    <a:pt x="163" y="67"/>
                  </a:cubicBezTo>
                  <a:lnTo>
                    <a:pt x="163" y="60"/>
                  </a:lnTo>
                  <a:close/>
                  <a:moveTo>
                    <a:pt x="163" y="73"/>
                  </a:moveTo>
                  <a:cubicBezTo>
                    <a:pt x="136" y="73"/>
                    <a:pt x="136" y="73"/>
                    <a:pt x="136" y="73"/>
                  </a:cubicBezTo>
                  <a:cubicBezTo>
                    <a:pt x="137" y="79"/>
                    <a:pt x="137" y="79"/>
                    <a:pt x="137" y="79"/>
                  </a:cubicBezTo>
                  <a:cubicBezTo>
                    <a:pt x="163" y="79"/>
                    <a:pt x="163" y="79"/>
                    <a:pt x="163" y="79"/>
                  </a:cubicBezTo>
                  <a:lnTo>
                    <a:pt x="163" y="73"/>
                  </a:lnTo>
                  <a:close/>
                  <a:moveTo>
                    <a:pt x="163" y="85"/>
                  </a:moveTo>
                  <a:cubicBezTo>
                    <a:pt x="137" y="85"/>
                    <a:pt x="137" y="85"/>
                    <a:pt x="137" y="85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63" y="96"/>
                    <a:pt x="163" y="96"/>
                    <a:pt x="163" y="96"/>
                  </a:cubicBezTo>
                  <a:lnTo>
                    <a:pt x="163" y="85"/>
                  </a:lnTo>
                  <a:close/>
                  <a:moveTo>
                    <a:pt x="191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91" y="54"/>
                    <a:pt x="191" y="54"/>
                    <a:pt x="191" y="54"/>
                  </a:cubicBezTo>
                  <a:lnTo>
                    <a:pt x="191" y="47"/>
                  </a:lnTo>
                  <a:close/>
                  <a:moveTo>
                    <a:pt x="191" y="60"/>
                  </a:moveTo>
                  <a:cubicBezTo>
                    <a:pt x="169" y="60"/>
                    <a:pt x="169" y="60"/>
                    <a:pt x="169" y="60"/>
                  </a:cubicBezTo>
                  <a:cubicBezTo>
                    <a:pt x="169" y="67"/>
                    <a:pt x="169" y="67"/>
                    <a:pt x="169" y="67"/>
                  </a:cubicBezTo>
                  <a:cubicBezTo>
                    <a:pt x="191" y="67"/>
                    <a:pt x="191" y="67"/>
                    <a:pt x="191" y="67"/>
                  </a:cubicBezTo>
                  <a:lnTo>
                    <a:pt x="191" y="60"/>
                  </a:lnTo>
                  <a:close/>
                  <a:moveTo>
                    <a:pt x="191" y="73"/>
                  </a:moveTo>
                  <a:cubicBezTo>
                    <a:pt x="169" y="73"/>
                    <a:pt x="169" y="73"/>
                    <a:pt x="169" y="73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91" y="79"/>
                    <a:pt x="191" y="79"/>
                    <a:pt x="191" y="79"/>
                  </a:cubicBezTo>
                  <a:lnTo>
                    <a:pt x="191" y="73"/>
                  </a:lnTo>
                  <a:close/>
                  <a:moveTo>
                    <a:pt x="191" y="85"/>
                  </a:moveTo>
                  <a:cubicBezTo>
                    <a:pt x="169" y="85"/>
                    <a:pt x="169" y="85"/>
                    <a:pt x="169" y="85"/>
                  </a:cubicBezTo>
                  <a:cubicBezTo>
                    <a:pt x="169" y="95"/>
                    <a:pt x="169" y="95"/>
                    <a:pt x="169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5"/>
                    <a:pt x="191" y="95"/>
                    <a:pt x="191" y="95"/>
                  </a:cubicBezTo>
                  <a:cubicBezTo>
                    <a:pt x="191" y="91"/>
                    <a:pt x="191" y="91"/>
                    <a:pt x="191" y="91"/>
                  </a:cubicBezTo>
                  <a:lnTo>
                    <a:pt x="191" y="85"/>
                  </a:lnTo>
                  <a:close/>
                  <a:moveTo>
                    <a:pt x="85" y="133"/>
                  </a:moveTo>
                  <a:cubicBezTo>
                    <a:pt x="97" y="133"/>
                    <a:pt x="106" y="142"/>
                    <a:pt x="106" y="153"/>
                  </a:cubicBezTo>
                  <a:cubicBezTo>
                    <a:pt x="106" y="164"/>
                    <a:pt x="97" y="174"/>
                    <a:pt x="85" y="174"/>
                  </a:cubicBezTo>
                  <a:cubicBezTo>
                    <a:pt x="74" y="174"/>
                    <a:pt x="65" y="164"/>
                    <a:pt x="65" y="153"/>
                  </a:cubicBezTo>
                  <a:cubicBezTo>
                    <a:pt x="65" y="142"/>
                    <a:pt x="74" y="133"/>
                    <a:pt x="85" y="133"/>
                  </a:cubicBezTo>
                  <a:close/>
                  <a:moveTo>
                    <a:pt x="85" y="163"/>
                  </a:moveTo>
                  <a:cubicBezTo>
                    <a:pt x="90" y="163"/>
                    <a:pt x="95" y="158"/>
                    <a:pt x="95" y="153"/>
                  </a:cubicBezTo>
                  <a:cubicBezTo>
                    <a:pt x="95" y="148"/>
                    <a:pt x="90" y="144"/>
                    <a:pt x="85" y="144"/>
                  </a:cubicBezTo>
                  <a:cubicBezTo>
                    <a:pt x="80" y="144"/>
                    <a:pt x="76" y="148"/>
                    <a:pt x="76" y="153"/>
                  </a:cubicBezTo>
                  <a:cubicBezTo>
                    <a:pt x="76" y="158"/>
                    <a:pt x="80" y="163"/>
                    <a:pt x="85" y="163"/>
                  </a:cubicBezTo>
                  <a:close/>
                  <a:moveTo>
                    <a:pt x="171" y="133"/>
                  </a:moveTo>
                  <a:cubicBezTo>
                    <a:pt x="182" y="133"/>
                    <a:pt x="191" y="142"/>
                    <a:pt x="191" y="153"/>
                  </a:cubicBezTo>
                  <a:cubicBezTo>
                    <a:pt x="191" y="164"/>
                    <a:pt x="182" y="174"/>
                    <a:pt x="171" y="174"/>
                  </a:cubicBezTo>
                  <a:cubicBezTo>
                    <a:pt x="159" y="174"/>
                    <a:pt x="150" y="164"/>
                    <a:pt x="150" y="153"/>
                  </a:cubicBezTo>
                  <a:cubicBezTo>
                    <a:pt x="150" y="142"/>
                    <a:pt x="159" y="133"/>
                    <a:pt x="171" y="133"/>
                  </a:cubicBezTo>
                  <a:close/>
                  <a:moveTo>
                    <a:pt x="171" y="163"/>
                  </a:moveTo>
                  <a:cubicBezTo>
                    <a:pt x="176" y="163"/>
                    <a:pt x="180" y="158"/>
                    <a:pt x="180" y="153"/>
                  </a:cubicBezTo>
                  <a:cubicBezTo>
                    <a:pt x="180" y="148"/>
                    <a:pt x="176" y="144"/>
                    <a:pt x="171" y="144"/>
                  </a:cubicBezTo>
                  <a:cubicBezTo>
                    <a:pt x="165" y="144"/>
                    <a:pt x="161" y="148"/>
                    <a:pt x="161" y="153"/>
                  </a:cubicBezTo>
                  <a:cubicBezTo>
                    <a:pt x="161" y="158"/>
                    <a:pt x="165" y="163"/>
                    <a:pt x="171" y="16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6"/>
            <p:cNvSpPr>
              <a:spLocks noEditPoints="1"/>
            </p:cNvSpPr>
            <p:nvPr userDrawn="1"/>
          </p:nvSpPr>
          <p:spPr bwMode="auto">
            <a:xfrm rot="5145695" flipH="1" flipV="1">
              <a:off x="-12718" y="5769726"/>
              <a:ext cx="739775" cy="606425"/>
            </a:xfrm>
            <a:custGeom>
              <a:avLst/>
              <a:gdLst>
                <a:gd name="T0" fmla="*/ 186 w 197"/>
                <a:gd name="T1" fmla="*/ 92 h 161"/>
                <a:gd name="T2" fmla="*/ 185 w 197"/>
                <a:gd name="T3" fmla="*/ 98 h 161"/>
                <a:gd name="T4" fmla="*/ 173 w 197"/>
                <a:gd name="T5" fmla="*/ 141 h 161"/>
                <a:gd name="T6" fmla="*/ 144 w 197"/>
                <a:gd name="T7" fmla="*/ 161 h 161"/>
                <a:gd name="T8" fmla="*/ 55 w 197"/>
                <a:gd name="T9" fmla="*/ 161 h 161"/>
                <a:gd name="T10" fmla="*/ 26 w 197"/>
                <a:gd name="T11" fmla="*/ 141 h 161"/>
                <a:gd name="T12" fmla="*/ 15 w 197"/>
                <a:gd name="T13" fmla="*/ 98 h 161"/>
                <a:gd name="T14" fmla="*/ 14 w 197"/>
                <a:gd name="T15" fmla="*/ 93 h 161"/>
                <a:gd name="T16" fmla="*/ 0 w 197"/>
                <a:gd name="T17" fmla="*/ 76 h 161"/>
                <a:gd name="T18" fmla="*/ 16 w 197"/>
                <a:gd name="T19" fmla="*/ 61 h 161"/>
                <a:gd name="T20" fmla="*/ 38 w 197"/>
                <a:gd name="T21" fmla="*/ 61 h 161"/>
                <a:gd name="T22" fmla="*/ 38 w 197"/>
                <a:gd name="T23" fmla="*/ 60 h 161"/>
                <a:gd name="T24" fmla="*/ 68 w 197"/>
                <a:gd name="T25" fmla="*/ 7 h 161"/>
                <a:gd name="T26" fmla="*/ 83 w 197"/>
                <a:gd name="T27" fmla="*/ 3 h 161"/>
                <a:gd name="T28" fmla="*/ 87 w 197"/>
                <a:gd name="T29" fmla="*/ 17 h 161"/>
                <a:gd name="T30" fmla="*/ 63 w 197"/>
                <a:gd name="T31" fmla="*/ 61 h 161"/>
                <a:gd name="T32" fmla="*/ 132 w 197"/>
                <a:gd name="T33" fmla="*/ 61 h 161"/>
                <a:gd name="T34" fmla="*/ 108 w 197"/>
                <a:gd name="T35" fmla="*/ 17 h 161"/>
                <a:gd name="T36" fmla="*/ 112 w 197"/>
                <a:gd name="T37" fmla="*/ 3 h 161"/>
                <a:gd name="T38" fmla="*/ 126 w 197"/>
                <a:gd name="T39" fmla="*/ 7 h 161"/>
                <a:gd name="T40" fmla="*/ 156 w 197"/>
                <a:gd name="T41" fmla="*/ 60 h 161"/>
                <a:gd name="T42" fmla="*/ 157 w 197"/>
                <a:gd name="T43" fmla="*/ 61 h 161"/>
                <a:gd name="T44" fmla="*/ 181 w 197"/>
                <a:gd name="T45" fmla="*/ 61 h 161"/>
                <a:gd name="T46" fmla="*/ 197 w 197"/>
                <a:gd name="T47" fmla="*/ 76 h 161"/>
                <a:gd name="T48" fmla="*/ 186 w 197"/>
                <a:gd name="T49" fmla="*/ 92 h 161"/>
                <a:gd name="T50" fmla="*/ 69 w 197"/>
                <a:gd name="T51" fmla="*/ 133 h 161"/>
                <a:gd name="T52" fmla="*/ 60 w 197"/>
                <a:gd name="T53" fmla="*/ 98 h 161"/>
                <a:gd name="T54" fmla="*/ 49 w 197"/>
                <a:gd name="T55" fmla="*/ 92 h 161"/>
                <a:gd name="T56" fmla="*/ 43 w 197"/>
                <a:gd name="T57" fmla="*/ 102 h 161"/>
                <a:gd name="T58" fmla="*/ 53 w 197"/>
                <a:gd name="T59" fmla="*/ 137 h 161"/>
                <a:gd name="T60" fmla="*/ 63 w 197"/>
                <a:gd name="T61" fmla="*/ 143 h 161"/>
                <a:gd name="T62" fmla="*/ 69 w 197"/>
                <a:gd name="T63" fmla="*/ 133 h 161"/>
                <a:gd name="T64" fmla="*/ 107 w 197"/>
                <a:gd name="T65" fmla="*/ 99 h 161"/>
                <a:gd name="T66" fmla="*/ 99 w 197"/>
                <a:gd name="T67" fmla="*/ 91 h 161"/>
                <a:gd name="T68" fmla="*/ 90 w 197"/>
                <a:gd name="T69" fmla="*/ 99 h 161"/>
                <a:gd name="T70" fmla="*/ 90 w 197"/>
                <a:gd name="T71" fmla="*/ 135 h 161"/>
                <a:gd name="T72" fmla="*/ 99 w 197"/>
                <a:gd name="T73" fmla="*/ 143 h 161"/>
                <a:gd name="T74" fmla="*/ 107 w 197"/>
                <a:gd name="T75" fmla="*/ 135 h 161"/>
                <a:gd name="T76" fmla="*/ 107 w 197"/>
                <a:gd name="T77" fmla="*/ 99 h 161"/>
                <a:gd name="T78" fmla="*/ 135 w 197"/>
                <a:gd name="T79" fmla="*/ 143 h 161"/>
                <a:gd name="T80" fmla="*/ 145 w 197"/>
                <a:gd name="T81" fmla="*/ 137 h 161"/>
                <a:gd name="T82" fmla="*/ 155 w 197"/>
                <a:gd name="T83" fmla="*/ 102 h 161"/>
                <a:gd name="T84" fmla="*/ 149 w 197"/>
                <a:gd name="T85" fmla="*/ 92 h 161"/>
                <a:gd name="T86" fmla="*/ 138 w 197"/>
                <a:gd name="T87" fmla="*/ 98 h 161"/>
                <a:gd name="T88" fmla="*/ 128 w 197"/>
                <a:gd name="T89" fmla="*/ 133 h 161"/>
                <a:gd name="T90" fmla="*/ 135 w 197"/>
                <a:gd name="T91" fmla="*/ 14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7" h="161">
                  <a:moveTo>
                    <a:pt x="186" y="92"/>
                  </a:moveTo>
                  <a:cubicBezTo>
                    <a:pt x="186" y="94"/>
                    <a:pt x="186" y="96"/>
                    <a:pt x="185" y="98"/>
                  </a:cubicBezTo>
                  <a:cubicBezTo>
                    <a:pt x="173" y="141"/>
                    <a:pt x="173" y="141"/>
                    <a:pt x="173" y="141"/>
                  </a:cubicBezTo>
                  <a:cubicBezTo>
                    <a:pt x="170" y="153"/>
                    <a:pt x="157" y="161"/>
                    <a:pt x="144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42" y="161"/>
                    <a:pt x="29" y="153"/>
                    <a:pt x="26" y="141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6"/>
                    <a:pt x="14" y="95"/>
                    <a:pt x="14" y="93"/>
                  </a:cubicBezTo>
                  <a:cubicBezTo>
                    <a:pt x="6" y="92"/>
                    <a:pt x="0" y="85"/>
                    <a:pt x="0" y="76"/>
                  </a:cubicBezTo>
                  <a:cubicBezTo>
                    <a:pt x="0" y="67"/>
                    <a:pt x="8" y="61"/>
                    <a:pt x="16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1"/>
                    <a:pt x="38" y="61"/>
                    <a:pt x="38" y="6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71" y="2"/>
                    <a:pt x="78" y="0"/>
                    <a:pt x="83" y="3"/>
                  </a:cubicBezTo>
                  <a:cubicBezTo>
                    <a:pt x="88" y="6"/>
                    <a:pt x="90" y="12"/>
                    <a:pt x="87" y="17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32" y="61"/>
                    <a:pt x="132" y="61"/>
                    <a:pt x="132" y="61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5" y="12"/>
                    <a:pt x="107" y="6"/>
                    <a:pt x="112" y="3"/>
                  </a:cubicBezTo>
                  <a:cubicBezTo>
                    <a:pt x="117" y="0"/>
                    <a:pt x="123" y="2"/>
                    <a:pt x="126" y="7"/>
                  </a:cubicBezTo>
                  <a:cubicBezTo>
                    <a:pt x="156" y="60"/>
                    <a:pt x="156" y="60"/>
                    <a:pt x="156" y="60"/>
                  </a:cubicBezTo>
                  <a:cubicBezTo>
                    <a:pt x="156" y="61"/>
                    <a:pt x="156" y="61"/>
                    <a:pt x="157" y="61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90" y="61"/>
                    <a:pt x="197" y="67"/>
                    <a:pt x="197" y="76"/>
                  </a:cubicBezTo>
                  <a:cubicBezTo>
                    <a:pt x="197" y="84"/>
                    <a:pt x="192" y="90"/>
                    <a:pt x="186" y="92"/>
                  </a:cubicBezTo>
                  <a:close/>
                  <a:moveTo>
                    <a:pt x="69" y="133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58" y="94"/>
                    <a:pt x="54" y="91"/>
                    <a:pt x="49" y="92"/>
                  </a:cubicBezTo>
                  <a:cubicBezTo>
                    <a:pt x="44" y="93"/>
                    <a:pt x="42" y="98"/>
                    <a:pt x="43" y="102"/>
                  </a:cubicBezTo>
                  <a:cubicBezTo>
                    <a:pt x="53" y="137"/>
                    <a:pt x="53" y="137"/>
                    <a:pt x="53" y="137"/>
                  </a:cubicBezTo>
                  <a:cubicBezTo>
                    <a:pt x="54" y="141"/>
                    <a:pt x="59" y="144"/>
                    <a:pt x="63" y="143"/>
                  </a:cubicBezTo>
                  <a:cubicBezTo>
                    <a:pt x="68" y="141"/>
                    <a:pt x="71" y="137"/>
                    <a:pt x="69" y="133"/>
                  </a:cubicBezTo>
                  <a:close/>
                  <a:moveTo>
                    <a:pt x="107" y="99"/>
                  </a:moveTo>
                  <a:cubicBezTo>
                    <a:pt x="107" y="95"/>
                    <a:pt x="103" y="91"/>
                    <a:pt x="99" y="91"/>
                  </a:cubicBezTo>
                  <a:cubicBezTo>
                    <a:pt x="94" y="91"/>
                    <a:pt x="90" y="95"/>
                    <a:pt x="90" y="99"/>
                  </a:cubicBezTo>
                  <a:cubicBezTo>
                    <a:pt x="90" y="135"/>
                    <a:pt x="90" y="135"/>
                    <a:pt x="90" y="135"/>
                  </a:cubicBezTo>
                  <a:cubicBezTo>
                    <a:pt x="90" y="140"/>
                    <a:pt x="94" y="143"/>
                    <a:pt x="99" y="143"/>
                  </a:cubicBezTo>
                  <a:cubicBezTo>
                    <a:pt x="103" y="143"/>
                    <a:pt x="107" y="140"/>
                    <a:pt x="107" y="135"/>
                  </a:cubicBezTo>
                  <a:lnTo>
                    <a:pt x="107" y="99"/>
                  </a:lnTo>
                  <a:close/>
                  <a:moveTo>
                    <a:pt x="135" y="143"/>
                  </a:moveTo>
                  <a:cubicBezTo>
                    <a:pt x="139" y="144"/>
                    <a:pt x="144" y="141"/>
                    <a:pt x="145" y="137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56" y="98"/>
                    <a:pt x="154" y="93"/>
                    <a:pt x="149" y="92"/>
                  </a:cubicBezTo>
                  <a:cubicBezTo>
                    <a:pt x="144" y="91"/>
                    <a:pt x="140" y="94"/>
                    <a:pt x="138" y="98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7" y="137"/>
                    <a:pt x="130" y="141"/>
                    <a:pt x="135" y="143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7"/>
            <p:cNvSpPr>
              <a:spLocks noEditPoints="1"/>
            </p:cNvSpPr>
            <p:nvPr userDrawn="1"/>
          </p:nvSpPr>
          <p:spPr bwMode="auto">
            <a:xfrm rot="20058153" flipH="1" flipV="1">
              <a:off x="992064" y="3920156"/>
              <a:ext cx="687388" cy="722312"/>
            </a:xfrm>
            <a:custGeom>
              <a:avLst/>
              <a:gdLst>
                <a:gd name="T0" fmla="*/ 164 w 183"/>
                <a:gd name="T1" fmla="*/ 192 h 192"/>
                <a:gd name="T2" fmla="*/ 19 w 183"/>
                <a:gd name="T3" fmla="*/ 192 h 192"/>
                <a:gd name="T4" fmla="*/ 2 w 183"/>
                <a:gd name="T5" fmla="*/ 170 h 192"/>
                <a:gd name="T6" fmla="*/ 18 w 183"/>
                <a:gd name="T7" fmla="*/ 58 h 192"/>
                <a:gd name="T8" fmla="*/ 36 w 183"/>
                <a:gd name="T9" fmla="*/ 44 h 192"/>
                <a:gd name="T10" fmla="*/ 45 w 183"/>
                <a:gd name="T11" fmla="*/ 44 h 192"/>
                <a:gd name="T12" fmla="*/ 91 w 183"/>
                <a:gd name="T13" fmla="*/ 0 h 192"/>
                <a:gd name="T14" fmla="*/ 137 w 183"/>
                <a:gd name="T15" fmla="*/ 44 h 192"/>
                <a:gd name="T16" fmla="*/ 147 w 183"/>
                <a:gd name="T17" fmla="*/ 44 h 192"/>
                <a:gd name="T18" fmla="*/ 165 w 183"/>
                <a:gd name="T19" fmla="*/ 58 h 192"/>
                <a:gd name="T20" fmla="*/ 181 w 183"/>
                <a:gd name="T21" fmla="*/ 170 h 192"/>
                <a:gd name="T22" fmla="*/ 164 w 183"/>
                <a:gd name="T23" fmla="*/ 192 h 192"/>
                <a:gd name="T24" fmla="*/ 39 w 183"/>
                <a:gd name="T25" fmla="*/ 76 h 192"/>
                <a:gd name="T26" fmla="*/ 50 w 183"/>
                <a:gd name="T27" fmla="*/ 88 h 192"/>
                <a:gd name="T28" fmla="*/ 61 w 183"/>
                <a:gd name="T29" fmla="*/ 76 h 192"/>
                <a:gd name="T30" fmla="*/ 50 w 183"/>
                <a:gd name="T31" fmla="*/ 65 h 192"/>
                <a:gd name="T32" fmla="*/ 39 w 183"/>
                <a:gd name="T33" fmla="*/ 76 h 192"/>
                <a:gd name="T34" fmla="*/ 91 w 183"/>
                <a:gd name="T35" fmla="*/ 8 h 192"/>
                <a:gd name="T36" fmla="*/ 52 w 183"/>
                <a:gd name="T37" fmla="*/ 44 h 192"/>
                <a:gd name="T38" fmla="*/ 130 w 183"/>
                <a:gd name="T39" fmla="*/ 44 h 192"/>
                <a:gd name="T40" fmla="*/ 91 w 183"/>
                <a:gd name="T41" fmla="*/ 8 h 192"/>
                <a:gd name="T42" fmla="*/ 134 w 183"/>
                <a:gd name="T43" fmla="*/ 65 h 192"/>
                <a:gd name="T44" fmla="*/ 122 w 183"/>
                <a:gd name="T45" fmla="*/ 76 h 192"/>
                <a:gd name="T46" fmla="*/ 134 w 183"/>
                <a:gd name="T47" fmla="*/ 88 h 192"/>
                <a:gd name="T48" fmla="*/ 145 w 183"/>
                <a:gd name="T49" fmla="*/ 76 h 192"/>
                <a:gd name="T50" fmla="*/ 134 w 183"/>
                <a:gd name="T51" fmla="*/ 6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192">
                  <a:moveTo>
                    <a:pt x="164" y="192"/>
                  </a:moveTo>
                  <a:cubicBezTo>
                    <a:pt x="19" y="192"/>
                    <a:pt x="19" y="192"/>
                    <a:pt x="19" y="192"/>
                  </a:cubicBezTo>
                  <a:cubicBezTo>
                    <a:pt x="8" y="192"/>
                    <a:pt x="0" y="182"/>
                    <a:pt x="2" y="17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9" y="50"/>
                    <a:pt x="27" y="44"/>
                    <a:pt x="36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6" y="15"/>
                    <a:pt x="66" y="0"/>
                    <a:pt x="91" y="0"/>
                  </a:cubicBezTo>
                  <a:cubicBezTo>
                    <a:pt x="116" y="0"/>
                    <a:pt x="136" y="15"/>
                    <a:pt x="13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56" y="44"/>
                    <a:pt x="164" y="50"/>
                    <a:pt x="165" y="58"/>
                  </a:cubicBezTo>
                  <a:cubicBezTo>
                    <a:pt x="181" y="170"/>
                    <a:pt x="181" y="170"/>
                    <a:pt x="181" y="170"/>
                  </a:cubicBezTo>
                  <a:cubicBezTo>
                    <a:pt x="183" y="182"/>
                    <a:pt x="175" y="192"/>
                    <a:pt x="164" y="192"/>
                  </a:cubicBezTo>
                  <a:close/>
                  <a:moveTo>
                    <a:pt x="39" y="76"/>
                  </a:moveTo>
                  <a:cubicBezTo>
                    <a:pt x="39" y="82"/>
                    <a:pt x="44" y="88"/>
                    <a:pt x="50" y="88"/>
                  </a:cubicBezTo>
                  <a:cubicBezTo>
                    <a:pt x="56" y="88"/>
                    <a:pt x="61" y="82"/>
                    <a:pt x="61" y="76"/>
                  </a:cubicBezTo>
                  <a:cubicBezTo>
                    <a:pt x="61" y="70"/>
                    <a:pt x="56" y="65"/>
                    <a:pt x="50" y="65"/>
                  </a:cubicBezTo>
                  <a:cubicBezTo>
                    <a:pt x="44" y="65"/>
                    <a:pt x="39" y="70"/>
                    <a:pt x="39" y="76"/>
                  </a:cubicBezTo>
                  <a:close/>
                  <a:moveTo>
                    <a:pt x="91" y="8"/>
                  </a:moveTo>
                  <a:cubicBezTo>
                    <a:pt x="70" y="8"/>
                    <a:pt x="54" y="20"/>
                    <a:pt x="52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29" y="20"/>
                    <a:pt x="112" y="8"/>
                    <a:pt x="91" y="8"/>
                  </a:cubicBezTo>
                  <a:close/>
                  <a:moveTo>
                    <a:pt x="134" y="65"/>
                  </a:moveTo>
                  <a:cubicBezTo>
                    <a:pt x="128" y="65"/>
                    <a:pt x="122" y="70"/>
                    <a:pt x="122" y="76"/>
                  </a:cubicBezTo>
                  <a:cubicBezTo>
                    <a:pt x="122" y="82"/>
                    <a:pt x="128" y="88"/>
                    <a:pt x="134" y="88"/>
                  </a:cubicBezTo>
                  <a:cubicBezTo>
                    <a:pt x="140" y="88"/>
                    <a:pt x="145" y="82"/>
                    <a:pt x="145" y="76"/>
                  </a:cubicBezTo>
                  <a:cubicBezTo>
                    <a:pt x="145" y="70"/>
                    <a:pt x="140" y="65"/>
                    <a:pt x="134" y="65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10"/>
            <p:cNvSpPr>
              <a:spLocks noEditPoints="1"/>
            </p:cNvSpPr>
            <p:nvPr userDrawn="1"/>
          </p:nvSpPr>
          <p:spPr bwMode="auto">
            <a:xfrm rot="18356885" flipH="1" flipV="1">
              <a:off x="272467" y="1457949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12"/>
            <p:cNvSpPr>
              <a:spLocks noEditPoints="1"/>
            </p:cNvSpPr>
            <p:nvPr userDrawn="1"/>
          </p:nvSpPr>
          <p:spPr bwMode="auto">
            <a:xfrm rot="19786341" flipH="1" flipV="1">
              <a:off x="633883" y="4936060"/>
              <a:ext cx="946467" cy="852618"/>
            </a:xfrm>
            <a:custGeom>
              <a:avLst/>
              <a:gdLst>
                <a:gd name="T0" fmla="*/ 8 w 200"/>
                <a:gd name="T1" fmla="*/ 180 h 180"/>
                <a:gd name="T2" fmla="*/ 8 w 200"/>
                <a:gd name="T3" fmla="*/ 164 h 180"/>
                <a:gd name="T4" fmla="*/ 20 w 200"/>
                <a:gd name="T5" fmla="*/ 100 h 180"/>
                <a:gd name="T6" fmla="*/ 32 w 200"/>
                <a:gd name="T7" fmla="*/ 164 h 180"/>
                <a:gd name="T8" fmla="*/ 80 w 200"/>
                <a:gd name="T9" fmla="*/ 96 h 180"/>
                <a:gd name="T10" fmla="*/ 88 w 200"/>
                <a:gd name="T11" fmla="*/ 164 h 180"/>
                <a:gd name="T12" fmla="*/ 172 w 200"/>
                <a:gd name="T13" fmla="*/ 100 h 180"/>
                <a:gd name="T14" fmla="*/ 184 w 200"/>
                <a:gd name="T15" fmla="*/ 164 h 180"/>
                <a:gd name="T16" fmla="*/ 200 w 200"/>
                <a:gd name="T17" fmla="*/ 172 h 180"/>
                <a:gd name="T18" fmla="*/ 96 w 200"/>
                <a:gd name="T19" fmla="*/ 129 h 180"/>
                <a:gd name="T20" fmla="*/ 129 w 200"/>
                <a:gd name="T21" fmla="*/ 102 h 180"/>
                <a:gd name="T22" fmla="*/ 96 w 200"/>
                <a:gd name="T23" fmla="*/ 129 h 180"/>
                <a:gd name="T24" fmla="*/ 131 w 200"/>
                <a:gd name="T25" fmla="*/ 152 h 180"/>
                <a:gd name="T26" fmla="*/ 158 w 200"/>
                <a:gd name="T27" fmla="*/ 119 h 180"/>
                <a:gd name="T28" fmla="*/ 100 w 200"/>
                <a:gd name="T29" fmla="*/ 149 h 180"/>
                <a:gd name="T30" fmla="*/ 151 w 200"/>
                <a:gd name="T31" fmla="*/ 104 h 180"/>
                <a:gd name="T32" fmla="*/ 100 w 200"/>
                <a:gd name="T33" fmla="*/ 149 h 180"/>
                <a:gd name="T34" fmla="*/ 64 w 200"/>
                <a:gd name="T35" fmla="*/ 102 h 180"/>
                <a:gd name="T36" fmla="*/ 68 w 200"/>
                <a:gd name="T37" fmla="*/ 116 h 180"/>
                <a:gd name="T38" fmla="*/ 71 w 200"/>
                <a:gd name="T39" fmla="*/ 146 h 180"/>
                <a:gd name="T40" fmla="*/ 57 w 200"/>
                <a:gd name="T41" fmla="*/ 146 h 180"/>
                <a:gd name="T42" fmla="*/ 60 w 200"/>
                <a:gd name="T43" fmla="*/ 115 h 180"/>
                <a:gd name="T44" fmla="*/ 181 w 200"/>
                <a:gd name="T45" fmla="*/ 92 h 180"/>
                <a:gd name="T46" fmla="*/ 163 w 200"/>
                <a:gd name="T47" fmla="*/ 76 h 180"/>
                <a:gd name="T48" fmla="*/ 134 w 200"/>
                <a:gd name="T49" fmla="*/ 76 h 180"/>
                <a:gd name="T50" fmla="*/ 116 w 200"/>
                <a:gd name="T51" fmla="*/ 92 h 180"/>
                <a:gd name="T52" fmla="*/ 99 w 200"/>
                <a:gd name="T53" fmla="*/ 76 h 180"/>
                <a:gd name="T54" fmla="*/ 69 w 200"/>
                <a:gd name="T55" fmla="*/ 76 h 180"/>
                <a:gd name="T56" fmla="*/ 51 w 200"/>
                <a:gd name="T57" fmla="*/ 92 h 180"/>
                <a:gd name="T58" fmla="*/ 34 w 200"/>
                <a:gd name="T59" fmla="*/ 76 h 180"/>
                <a:gd name="T60" fmla="*/ 4 w 200"/>
                <a:gd name="T61" fmla="*/ 76 h 180"/>
                <a:gd name="T62" fmla="*/ 4 w 200"/>
                <a:gd name="T63" fmla="*/ 72 h 180"/>
                <a:gd name="T64" fmla="*/ 196 w 200"/>
                <a:gd name="T65" fmla="*/ 76 h 180"/>
                <a:gd name="T66" fmla="*/ 181 w 200"/>
                <a:gd name="T67" fmla="*/ 92 h 180"/>
                <a:gd name="T68" fmla="*/ 177 w 200"/>
                <a:gd name="T69" fmla="*/ 12 h 180"/>
                <a:gd name="T70" fmla="*/ 4 w 200"/>
                <a:gd name="T71" fmla="*/ 68 h 180"/>
                <a:gd name="T72" fmla="*/ 164 w 200"/>
                <a:gd name="T73" fmla="*/ 64 h 180"/>
                <a:gd name="T74" fmla="*/ 160 w 200"/>
                <a:gd name="T75" fmla="*/ 16 h 180"/>
                <a:gd name="T76" fmla="*/ 164 w 200"/>
                <a:gd name="T77" fmla="*/ 64 h 180"/>
                <a:gd name="T78" fmla="*/ 140 w 200"/>
                <a:gd name="T79" fmla="*/ 64 h 180"/>
                <a:gd name="T80" fmla="*/ 124 w 200"/>
                <a:gd name="T81" fmla="*/ 16 h 180"/>
                <a:gd name="T82" fmla="*/ 96 w 200"/>
                <a:gd name="T83" fmla="*/ 64 h 180"/>
                <a:gd name="T84" fmla="*/ 104 w 200"/>
                <a:gd name="T85" fmla="*/ 16 h 180"/>
                <a:gd name="T86" fmla="*/ 96 w 200"/>
                <a:gd name="T87" fmla="*/ 64 h 180"/>
                <a:gd name="T88" fmla="*/ 76 w 200"/>
                <a:gd name="T89" fmla="*/ 16 h 180"/>
                <a:gd name="T90" fmla="*/ 60 w 200"/>
                <a:gd name="T91" fmla="*/ 64 h 180"/>
                <a:gd name="T92" fmla="*/ 36 w 200"/>
                <a:gd name="T93" fmla="*/ 64 h 180"/>
                <a:gd name="T94" fmla="*/ 40 w 200"/>
                <a:gd name="T95" fmla="*/ 16 h 180"/>
                <a:gd name="T96" fmla="*/ 36 w 200"/>
                <a:gd name="T97" fmla="*/ 64 h 180"/>
                <a:gd name="T98" fmla="*/ 180 w 200"/>
                <a:gd name="T99" fmla="*/ 0 h 180"/>
                <a:gd name="T100" fmla="*/ 20 w 200"/>
                <a:gd name="T101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0" h="180">
                  <a:moveTo>
                    <a:pt x="192" y="180"/>
                  </a:moveTo>
                  <a:cubicBezTo>
                    <a:pt x="8" y="180"/>
                    <a:pt x="8" y="180"/>
                    <a:pt x="8" y="180"/>
                  </a:cubicBezTo>
                  <a:cubicBezTo>
                    <a:pt x="3" y="180"/>
                    <a:pt x="0" y="177"/>
                    <a:pt x="0" y="172"/>
                  </a:cubicBezTo>
                  <a:cubicBezTo>
                    <a:pt x="0" y="168"/>
                    <a:pt x="3" y="164"/>
                    <a:pt x="8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20" y="100"/>
                    <a:pt x="20" y="100"/>
                    <a:pt x="20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64"/>
                    <a:pt x="32" y="164"/>
                    <a:pt x="32" y="164"/>
                  </a:cubicBezTo>
                  <a:cubicBezTo>
                    <a:pt x="80" y="164"/>
                    <a:pt x="80" y="164"/>
                    <a:pt x="80" y="164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88" y="164"/>
                    <a:pt x="88" y="164"/>
                    <a:pt x="88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00"/>
                    <a:pt x="172" y="100"/>
                    <a:pt x="172" y="100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4" y="164"/>
                    <a:pt x="184" y="164"/>
                    <a:pt x="184" y="164"/>
                  </a:cubicBezTo>
                  <a:cubicBezTo>
                    <a:pt x="192" y="164"/>
                    <a:pt x="192" y="164"/>
                    <a:pt x="192" y="164"/>
                  </a:cubicBezTo>
                  <a:cubicBezTo>
                    <a:pt x="196" y="164"/>
                    <a:pt x="200" y="168"/>
                    <a:pt x="200" y="172"/>
                  </a:cubicBezTo>
                  <a:cubicBezTo>
                    <a:pt x="200" y="177"/>
                    <a:pt x="196" y="180"/>
                    <a:pt x="192" y="180"/>
                  </a:cubicBezTo>
                  <a:close/>
                  <a:moveTo>
                    <a:pt x="96" y="129"/>
                  </a:moveTo>
                  <a:cubicBezTo>
                    <a:pt x="126" y="99"/>
                    <a:pt x="126" y="99"/>
                    <a:pt x="126" y="99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99" y="132"/>
                    <a:pt x="99" y="132"/>
                    <a:pt x="99" y="132"/>
                  </a:cubicBezTo>
                  <a:lnTo>
                    <a:pt x="96" y="129"/>
                  </a:lnTo>
                  <a:close/>
                  <a:moveTo>
                    <a:pt x="161" y="122"/>
                  </a:moveTo>
                  <a:cubicBezTo>
                    <a:pt x="131" y="152"/>
                    <a:pt x="131" y="152"/>
                    <a:pt x="131" y="152"/>
                  </a:cubicBezTo>
                  <a:cubicBezTo>
                    <a:pt x="128" y="149"/>
                    <a:pt x="128" y="149"/>
                    <a:pt x="128" y="14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61" y="122"/>
                  </a:lnTo>
                  <a:close/>
                  <a:moveTo>
                    <a:pt x="100" y="149"/>
                  </a:moveTo>
                  <a:cubicBezTo>
                    <a:pt x="148" y="101"/>
                    <a:pt x="148" y="101"/>
                    <a:pt x="148" y="101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03" y="152"/>
                    <a:pt x="103" y="152"/>
                    <a:pt x="103" y="152"/>
                  </a:cubicBezTo>
                  <a:lnTo>
                    <a:pt x="100" y="149"/>
                  </a:lnTo>
                  <a:close/>
                  <a:moveTo>
                    <a:pt x="57" y="110"/>
                  </a:moveTo>
                  <a:cubicBezTo>
                    <a:pt x="57" y="106"/>
                    <a:pt x="60" y="102"/>
                    <a:pt x="64" y="102"/>
                  </a:cubicBezTo>
                  <a:cubicBezTo>
                    <a:pt x="68" y="102"/>
                    <a:pt x="71" y="106"/>
                    <a:pt x="71" y="110"/>
                  </a:cubicBezTo>
                  <a:cubicBezTo>
                    <a:pt x="71" y="112"/>
                    <a:pt x="70" y="114"/>
                    <a:pt x="68" y="116"/>
                  </a:cubicBezTo>
                  <a:cubicBezTo>
                    <a:pt x="68" y="140"/>
                    <a:pt x="68" y="140"/>
                    <a:pt x="68" y="140"/>
                  </a:cubicBezTo>
                  <a:cubicBezTo>
                    <a:pt x="70" y="141"/>
                    <a:pt x="71" y="143"/>
                    <a:pt x="71" y="146"/>
                  </a:cubicBezTo>
                  <a:cubicBezTo>
                    <a:pt x="71" y="150"/>
                    <a:pt x="68" y="153"/>
                    <a:pt x="64" y="153"/>
                  </a:cubicBezTo>
                  <a:cubicBezTo>
                    <a:pt x="60" y="153"/>
                    <a:pt x="57" y="150"/>
                    <a:pt x="57" y="146"/>
                  </a:cubicBezTo>
                  <a:cubicBezTo>
                    <a:pt x="57" y="143"/>
                    <a:pt x="58" y="141"/>
                    <a:pt x="60" y="140"/>
                  </a:cubicBezTo>
                  <a:cubicBezTo>
                    <a:pt x="60" y="115"/>
                    <a:pt x="60" y="115"/>
                    <a:pt x="60" y="115"/>
                  </a:cubicBezTo>
                  <a:cubicBezTo>
                    <a:pt x="58" y="114"/>
                    <a:pt x="57" y="112"/>
                    <a:pt x="57" y="110"/>
                  </a:cubicBezTo>
                  <a:close/>
                  <a:moveTo>
                    <a:pt x="181" y="92"/>
                  </a:moveTo>
                  <a:cubicBezTo>
                    <a:pt x="173" y="92"/>
                    <a:pt x="167" y="85"/>
                    <a:pt x="166" y="76"/>
                  </a:cubicBezTo>
                  <a:cubicBezTo>
                    <a:pt x="163" y="76"/>
                    <a:pt x="163" y="76"/>
                    <a:pt x="163" y="76"/>
                  </a:cubicBezTo>
                  <a:cubicBezTo>
                    <a:pt x="163" y="85"/>
                    <a:pt x="156" y="92"/>
                    <a:pt x="148" y="92"/>
                  </a:cubicBezTo>
                  <a:cubicBezTo>
                    <a:pt x="141" y="92"/>
                    <a:pt x="134" y="85"/>
                    <a:pt x="134" y="76"/>
                  </a:cubicBezTo>
                  <a:cubicBezTo>
                    <a:pt x="131" y="76"/>
                    <a:pt x="131" y="76"/>
                    <a:pt x="131" y="76"/>
                  </a:cubicBezTo>
                  <a:cubicBezTo>
                    <a:pt x="130" y="85"/>
                    <a:pt x="124" y="92"/>
                    <a:pt x="116" y="92"/>
                  </a:cubicBezTo>
                  <a:cubicBezTo>
                    <a:pt x="108" y="92"/>
                    <a:pt x="102" y="85"/>
                    <a:pt x="101" y="76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8" y="85"/>
                    <a:pt x="92" y="92"/>
                    <a:pt x="84" y="92"/>
                  </a:cubicBezTo>
                  <a:cubicBezTo>
                    <a:pt x="76" y="92"/>
                    <a:pt x="69" y="85"/>
                    <a:pt x="69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85"/>
                    <a:pt x="59" y="92"/>
                    <a:pt x="51" y="92"/>
                  </a:cubicBezTo>
                  <a:cubicBezTo>
                    <a:pt x="44" y="92"/>
                    <a:pt x="37" y="85"/>
                    <a:pt x="37" y="7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3" y="85"/>
                    <a:pt x="27" y="92"/>
                    <a:pt x="19" y="92"/>
                  </a:cubicBezTo>
                  <a:cubicBezTo>
                    <a:pt x="11" y="92"/>
                    <a:pt x="5" y="85"/>
                    <a:pt x="4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5" y="85"/>
                    <a:pt x="189" y="92"/>
                    <a:pt x="181" y="92"/>
                  </a:cubicBezTo>
                  <a:close/>
                  <a:moveTo>
                    <a:pt x="22" y="12"/>
                  </a:moveTo>
                  <a:cubicBezTo>
                    <a:pt x="177" y="12"/>
                    <a:pt x="177" y="12"/>
                    <a:pt x="177" y="12"/>
                  </a:cubicBezTo>
                  <a:cubicBezTo>
                    <a:pt x="196" y="68"/>
                    <a:pt x="196" y="68"/>
                    <a:pt x="196" y="68"/>
                  </a:cubicBezTo>
                  <a:cubicBezTo>
                    <a:pt x="4" y="68"/>
                    <a:pt x="4" y="68"/>
                    <a:pt x="4" y="68"/>
                  </a:cubicBezTo>
                  <a:lnTo>
                    <a:pt x="22" y="12"/>
                  </a:lnTo>
                  <a:close/>
                  <a:moveTo>
                    <a:pt x="164" y="64"/>
                  </a:moveTo>
                  <a:cubicBezTo>
                    <a:pt x="172" y="64"/>
                    <a:pt x="172" y="64"/>
                    <a:pt x="172" y="64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52" y="16"/>
                    <a:pt x="152" y="16"/>
                    <a:pt x="152" y="16"/>
                  </a:cubicBezTo>
                  <a:lnTo>
                    <a:pt x="164" y="64"/>
                  </a:lnTo>
                  <a:close/>
                  <a:moveTo>
                    <a:pt x="132" y="64"/>
                  </a:moveTo>
                  <a:cubicBezTo>
                    <a:pt x="140" y="64"/>
                    <a:pt x="140" y="64"/>
                    <a:pt x="140" y="64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24" y="16"/>
                    <a:pt x="124" y="16"/>
                    <a:pt x="124" y="16"/>
                  </a:cubicBezTo>
                  <a:lnTo>
                    <a:pt x="132" y="64"/>
                  </a:lnTo>
                  <a:close/>
                  <a:moveTo>
                    <a:pt x="96" y="64"/>
                  </a:moveTo>
                  <a:cubicBezTo>
                    <a:pt x="104" y="64"/>
                    <a:pt x="104" y="64"/>
                    <a:pt x="104" y="6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96" y="16"/>
                    <a:pt x="96" y="16"/>
                    <a:pt x="96" y="16"/>
                  </a:cubicBezTo>
                  <a:lnTo>
                    <a:pt x="96" y="64"/>
                  </a:lnTo>
                  <a:close/>
                  <a:moveTo>
                    <a:pt x="68" y="64"/>
                  </a:moveTo>
                  <a:cubicBezTo>
                    <a:pt x="76" y="16"/>
                    <a:pt x="76" y="16"/>
                    <a:pt x="76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60" y="64"/>
                    <a:pt x="60" y="64"/>
                    <a:pt x="60" y="64"/>
                  </a:cubicBezTo>
                  <a:lnTo>
                    <a:pt x="68" y="64"/>
                  </a:lnTo>
                  <a:close/>
                  <a:moveTo>
                    <a:pt x="36" y="64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64"/>
                    <a:pt x="28" y="64"/>
                    <a:pt x="28" y="64"/>
                  </a:cubicBezTo>
                  <a:lnTo>
                    <a:pt x="36" y="64"/>
                  </a:lnTo>
                  <a:close/>
                  <a:moveTo>
                    <a:pt x="2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 userDrawn="1"/>
          </p:nvSpPr>
          <p:spPr bwMode="auto">
            <a:xfrm flipH="1" flipV="1">
              <a:off x="55691" y="2379386"/>
              <a:ext cx="825242" cy="825242"/>
            </a:xfrm>
            <a:custGeom>
              <a:avLst/>
              <a:gdLst>
                <a:gd name="T0" fmla="*/ 99 w 197"/>
                <a:gd name="T1" fmla="*/ 197 h 197"/>
                <a:gd name="T2" fmla="*/ 197 w 197"/>
                <a:gd name="T3" fmla="*/ 98 h 197"/>
                <a:gd name="T4" fmla="*/ 99 w 197"/>
                <a:gd name="T5" fmla="*/ 0 h 197"/>
                <a:gd name="T6" fmla="*/ 29 w 197"/>
                <a:gd name="T7" fmla="*/ 29 h 197"/>
                <a:gd name="T8" fmla="*/ 29 w 197"/>
                <a:gd name="T9" fmla="*/ 169 h 197"/>
                <a:gd name="T10" fmla="*/ 99 w 197"/>
                <a:gd name="T11" fmla="*/ 17 h 197"/>
                <a:gd name="T12" fmla="*/ 180 w 197"/>
                <a:gd name="T13" fmla="*/ 98 h 197"/>
                <a:gd name="T14" fmla="*/ 99 w 197"/>
                <a:gd name="T15" fmla="*/ 181 h 197"/>
                <a:gd name="T16" fmla="*/ 17 w 197"/>
                <a:gd name="T17" fmla="*/ 99 h 197"/>
                <a:gd name="T18" fmla="*/ 36 w 197"/>
                <a:gd name="T19" fmla="*/ 118 h 197"/>
                <a:gd name="T20" fmla="*/ 56 w 197"/>
                <a:gd name="T21" fmla="*/ 145 h 197"/>
                <a:gd name="T22" fmla="*/ 41 w 197"/>
                <a:gd name="T23" fmla="*/ 117 h 197"/>
                <a:gd name="T24" fmla="*/ 39 w 197"/>
                <a:gd name="T25" fmla="*/ 95 h 197"/>
                <a:gd name="T26" fmla="*/ 99 w 197"/>
                <a:gd name="T27" fmla="*/ 39 h 197"/>
                <a:gd name="T28" fmla="*/ 143 w 197"/>
                <a:gd name="T29" fmla="*/ 59 h 197"/>
                <a:gd name="T30" fmla="*/ 150 w 197"/>
                <a:gd name="T31" fmla="*/ 71 h 197"/>
                <a:gd name="T32" fmla="*/ 158 w 197"/>
                <a:gd name="T33" fmla="*/ 92 h 197"/>
                <a:gd name="T34" fmla="*/ 157 w 197"/>
                <a:gd name="T35" fmla="*/ 114 h 197"/>
                <a:gd name="T36" fmla="*/ 136 w 197"/>
                <a:gd name="T37" fmla="*/ 125 h 197"/>
                <a:gd name="T38" fmla="*/ 131 w 197"/>
                <a:gd name="T39" fmla="*/ 67 h 197"/>
                <a:gd name="T40" fmla="*/ 117 w 197"/>
                <a:gd name="T41" fmla="*/ 57 h 197"/>
                <a:gd name="T42" fmla="*/ 95 w 197"/>
                <a:gd name="T43" fmla="*/ 54 h 197"/>
                <a:gd name="T44" fmla="*/ 53 w 197"/>
                <a:gd name="T45" fmla="*/ 99 h 197"/>
                <a:gd name="T46" fmla="*/ 71 w 197"/>
                <a:gd name="T47" fmla="*/ 131 h 197"/>
                <a:gd name="T48" fmla="*/ 59 w 197"/>
                <a:gd name="T49" fmla="*/ 99 h 197"/>
                <a:gd name="T50" fmla="*/ 94 w 197"/>
                <a:gd name="T51" fmla="*/ 59 h 197"/>
                <a:gd name="T52" fmla="*/ 115 w 197"/>
                <a:gd name="T53" fmla="*/ 63 h 197"/>
                <a:gd name="T54" fmla="*/ 138 w 197"/>
                <a:gd name="T55" fmla="*/ 99 h 197"/>
                <a:gd name="T56" fmla="*/ 111 w 197"/>
                <a:gd name="T57" fmla="*/ 99 h 197"/>
                <a:gd name="T58" fmla="*/ 99 w 197"/>
                <a:gd name="T59" fmla="*/ 88 h 197"/>
                <a:gd name="T60" fmla="*/ 98 w 197"/>
                <a:gd name="T61" fmla="*/ 111 h 197"/>
                <a:gd name="T62" fmla="*/ 152 w 197"/>
                <a:gd name="T63" fmla="*/ 153 h 197"/>
                <a:gd name="T64" fmla="*/ 150 w 197"/>
                <a:gd name="T65" fmla="*/ 139 h 197"/>
                <a:gd name="T66" fmla="*/ 172 w 197"/>
                <a:gd name="T67" fmla="*/ 103 h 197"/>
                <a:gd name="T68" fmla="*/ 156 w 197"/>
                <a:gd name="T69" fmla="*/ 67 h 197"/>
                <a:gd name="T70" fmla="*/ 150 w 197"/>
                <a:gd name="T71" fmla="*/ 55 h 197"/>
                <a:gd name="T72" fmla="*/ 145 w 197"/>
                <a:gd name="T73" fmla="*/ 52 h 197"/>
                <a:gd name="T74" fmla="*/ 52 w 197"/>
                <a:gd name="T75" fmla="*/ 52 h 197"/>
                <a:gd name="T76" fmla="*/ 25 w 197"/>
                <a:gd name="T77" fmla="*/ 10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97">
                  <a:moveTo>
                    <a:pt x="29" y="169"/>
                  </a:moveTo>
                  <a:cubicBezTo>
                    <a:pt x="48" y="188"/>
                    <a:pt x="73" y="197"/>
                    <a:pt x="99" y="197"/>
                  </a:cubicBezTo>
                  <a:cubicBezTo>
                    <a:pt x="124" y="197"/>
                    <a:pt x="149" y="188"/>
                    <a:pt x="168" y="169"/>
                  </a:cubicBezTo>
                  <a:cubicBezTo>
                    <a:pt x="188" y="149"/>
                    <a:pt x="197" y="124"/>
                    <a:pt x="197" y="98"/>
                  </a:cubicBezTo>
                  <a:cubicBezTo>
                    <a:pt x="197" y="73"/>
                    <a:pt x="187" y="48"/>
                    <a:pt x="168" y="29"/>
                  </a:cubicBezTo>
                  <a:cubicBezTo>
                    <a:pt x="149" y="10"/>
                    <a:pt x="124" y="0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73" y="0"/>
                    <a:pt x="48" y="10"/>
                    <a:pt x="29" y="29"/>
                  </a:cubicBezTo>
                  <a:cubicBezTo>
                    <a:pt x="10" y="48"/>
                    <a:pt x="0" y="74"/>
                    <a:pt x="0" y="99"/>
                  </a:cubicBezTo>
                  <a:cubicBezTo>
                    <a:pt x="0" y="124"/>
                    <a:pt x="10" y="149"/>
                    <a:pt x="29" y="169"/>
                  </a:cubicBezTo>
                  <a:close/>
                  <a:moveTo>
                    <a:pt x="41" y="41"/>
                  </a:moveTo>
                  <a:cubicBezTo>
                    <a:pt x="57" y="25"/>
                    <a:pt x="78" y="17"/>
                    <a:pt x="99" y="17"/>
                  </a:cubicBezTo>
                  <a:cubicBezTo>
                    <a:pt x="120" y="17"/>
                    <a:pt x="140" y="25"/>
                    <a:pt x="156" y="41"/>
                  </a:cubicBezTo>
                  <a:cubicBezTo>
                    <a:pt x="172" y="57"/>
                    <a:pt x="180" y="78"/>
                    <a:pt x="180" y="98"/>
                  </a:cubicBezTo>
                  <a:cubicBezTo>
                    <a:pt x="180" y="119"/>
                    <a:pt x="173" y="141"/>
                    <a:pt x="156" y="157"/>
                  </a:cubicBezTo>
                  <a:cubicBezTo>
                    <a:pt x="140" y="173"/>
                    <a:pt x="120" y="181"/>
                    <a:pt x="99" y="181"/>
                  </a:cubicBezTo>
                  <a:cubicBezTo>
                    <a:pt x="78" y="181"/>
                    <a:pt x="57" y="173"/>
                    <a:pt x="41" y="157"/>
                  </a:cubicBezTo>
                  <a:cubicBezTo>
                    <a:pt x="25" y="141"/>
                    <a:pt x="17" y="120"/>
                    <a:pt x="17" y="99"/>
                  </a:cubicBezTo>
                  <a:cubicBezTo>
                    <a:pt x="17" y="78"/>
                    <a:pt x="25" y="57"/>
                    <a:pt x="41" y="41"/>
                  </a:cubicBezTo>
                  <a:close/>
                  <a:moveTo>
                    <a:pt x="36" y="118"/>
                  </a:moveTo>
                  <a:cubicBezTo>
                    <a:pt x="39" y="128"/>
                    <a:pt x="44" y="137"/>
                    <a:pt x="52" y="145"/>
                  </a:cubicBezTo>
                  <a:cubicBezTo>
                    <a:pt x="53" y="146"/>
                    <a:pt x="55" y="146"/>
                    <a:pt x="56" y="145"/>
                  </a:cubicBezTo>
                  <a:cubicBezTo>
                    <a:pt x="57" y="144"/>
                    <a:pt x="57" y="142"/>
                    <a:pt x="56" y="141"/>
                  </a:cubicBezTo>
                  <a:cubicBezTo>
                    <a:pt x="49" y="134"/>
                    <a:pt x="44" y="126"/>
                    <a:pt x="41" y="117"/>
                  </a:cubicBezTo>
                  <a:cubicBezTo>
                    <a:pt x="45" y="115"/>
                    <a:pt x="48" y="111"/>
                    <a:pt x="48" y="106"/>
                  </a:cubicBezTo>
                  <a:cubicBezTo>
                    <a:pt x="48" y="101"/>
                    <a:pt x="44" y="96"/>
                    <a:pt x="39" y="95"/>
                  </a:cubicBezTo>
                  <a:cubicBezTo>
                    <a:pt x="40" y="81"/>
                    <a:pt x="46" y="67"/>
                    <a:pt x="56" y="57"/>
                  </a:cubicBezTo>
                  <a:cubicBezTo>
                    <a:pt x="68" y="45"/>
                    <a:pt x="83" y="39"/>
                    <a:pt x="99" y="39"/>
                  </a:cubicBezTo>
                  <a:cubicBezTo>
                    <a:pt x="114" y="39"/>
                    <a:pt x="129" y="45"/>
                    <a:pt x="141" y="57"/>
                  </a:cubicBezTo>
                  <a:cubicBezTo>
                    <a:pt x="142" y="57"/>
                    <a:pt x="142" y="58"/>
                    <a:pt x="143" y="59"/>
                  </a:cubicBezTo>
                  <a:cubicBezTo>
                    <a:pt x="142" y="60"/>
                    <a:pt x="142" y="61"/>
                    <a:pt x="142" y="63"/>
                  </a:cubicBezTo>
                  <a:cubicBezTo>
                    <a:pt x="142" y="67"/>
                    <a:pt x="145" y="71"/>
                    <a:pt x="150" y="71"/>
                  </a:cubicBezTo>
                  <a:cubicBezTo>
                    <a:pt x="150" y="71"/>
                    <a:pt x="151" y="71"/>
                    <a:pt x="151" y="71"/>
                  </a:cubicBezTo>
                  <a:cubicBezTo>
                    <a:pt x="155" y="77"/>
                    <a:pt x="157" y="85"/>
                    <a:pt x="158" y="92"/>
                  </a:cubicBezTo>
                  <a:cubicBezTo>
                    <a:pt x="153" y="93"/>
                    <a:pt x="149" y="98"/>
                    <a:pt x="149" y="103"/>
                  </a:cubicBezTo>
                  <a:cubicBezTo>
                    <a:pt x="149" y="108"/>
                    <a:pt x="152" y="112"/>
                    <a:pt x="157" y="114"/>
                  </a:cubicBezTo>
                  <a:cubicBezTo>
                    <a:pt x="155" y="121"/>
                    <a:pt x="151" y="129"/>
                    <a:pt x="146" y="135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41" y="117"/>
                    <a:pt x="144" y="108"/>
                    <a:pt x="144" y="99"/>
                  </a:cubicBezTo>
                  <a:cubicBezTo>
                    <a:pt x="144" y="87"/>
                    <a:pt x="140" y="76"/>
                    <a:pt x="131" y="67"/>
                  </a:cubicBezTo>
                  <a:cubicBezTo>
                    <a:pt x="127" y="63"/>
                    <a:pt x="122" y="60"/>
                    <a:pt x="117" y="57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17" y="51"/>
                    <a:pt x="112" y="45"/>
                    <a:pt x="106" y="45"/>
                  </a:cubicBezTo>
                  <a:cubicBezTo>
                    <a:pt x="100" y="45"/>
                    <a:pt x="96" y="49"/>
                    <a:pt x="95" y="54"/>
                  </a:cubicBezTo>
                  <a:cubicBezTo>
                    <a:pt x="84" y="55"/>
                    <a:pt x="74" y="59"/>
                    <a:pt x="66" y="67"/>
                  </a:cubicBezTo>
                  <a:cubicBezTo>
                    <a:pt x="58" y="76"/>
                    <a:pt x="53" y="87"/>
                    <a:pt x="53" y="99"/>
                  </a:cubicBezTo>
                  <a:cubicBezTo>
                    <a:pt x="53" y="111"/>
                    <a:pt x="58" y="122"/>
                    <a:pt x="66" y="131"/>
                  </a:cubicBezTo>
                  <a:cubicBezTo>
                    <a:pt x="68" y="132"/>
                    <a:pt x="69" y="132"/>
                    <a:pt x="71" y="131"/>
                  </a:cubicBezTo>
                  <a:cubicBezTo>
                    <a:pt x="72" y="130"/>
                    <a:pt x="72" y="128"/>
                    <a:pt x="71" y="127"/>
                  </a:cubicBezTo>
                  <a:cubicBezTo>
                    <a:pt x="63" y="119"/>
                    <a:pt x="59" y="109"/>
                    <a:pt x="59" y="99"/>
                  </a:cubicBezTo>
                  <a:cubicBezTo>
                    <a:pt x="59" y="89"/>
                    <a:pt x="63" y="79"/>
                    <a:pt x="71" y="71"/>
                  </a:cubicBezTo>
                  <a:cubicBezTo>
                    <a:pt x="77" y="64"/>
                    <a:pt x="86" y="60"/>
                    <a:pt x="94" y="59"/>
                  </a:cubicBezTo>
                  <a:cubicBezTo>
                    <a:pt x="96" y="65"/>
                    <a:pt x="100" y="68"/>
                    <a:pt x="106" y="68"/>
                  </a:cubicBezTo>
                  <a:cubicBezTo>
                    <a:pt x="110" y="68"/>
                    <a:pt x="113" y="66"/>
                    <a:pt x="115" y="63"/>
                  </a:cubicBezTo>
                  <a:cubicBezTo>
                    <a:pt x="119" y="65"/>
                    <a:pt x="123" y="67"/>
                    <a:pt x="127" y="71"/>
                  </a:cubicBezTo>
                  <a:cubicBezTo>
                    <a:pt x="134" y="79"/>
                    <a:pt x="138" y="89"/>
                    <a:pt x="138" y="99"/>
                  </a:cubicBezTo>
                  <a:cubicBezTo>
                    <a:pt x="138" y="106"/>
                    <a:pt x="136" y="114"/>
                    <a:pt x="132" y="120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3"/>
                    <a:pt x="105" y="88"/>
                    <a:pt x="99" y="88"/>
                  </a:cubicBezTo>
                  <a:cubicBezTo>
                    <a:pt x="93" y="88"/>
                    <a:pt x="88" y="93"/>
                    <a:pt x="88" y="99"/>
                  </a:cubicBezTo>
                  <a:cubicBezTo>
                    <a:pt x="88" y="105"/>
                    <a:pt x="92" y="110"/>
                    <a:pt x="98" y="111"/>
                  </a:cubicBezTo>
                  <a:cubicBezTo>
                    <a:pt x="140" y="153"/>
                    <a:pt x="140" y="153"/>
                    <a:pt x="140" y="153"/>
                  </a:cubicBezTo>
                  <a:cubicBezTo>
                    <a:pt x="144" y="156"/>
                    <a:pt x="149" y="156"/>
                    <a:pt x="152" y="153"/>
                  </a:cubicBezTo>
                  <a:cubicBezTo>
                    <a:pt x="155" y="149"/>
                    <a:pt x="155" y="144"/>
                    <a:pt x="152" y="141"/>
                  </a:cubicBezTo>
                  <a:cubicBezTo>
                    <a:pt x="150" y="139"/>
                    <a:pt x="150" y="139"/>
                    <a:pt x="150" y="139"/>
                  </a:cubicBezTo>
                  <a:cubicBezTo>
                    <a:pt x="156" y="132"/>
                    <a:pt x="160" y="123"/>
                    <a:pt x="162" y="115"/>
                  </a:cubicBezTo>
                  <a:cubicBezTo>
                    <a:pt x="168" y="114"/>
                    <a:pt x="172" y="109"/>
                    <a:pt x="172" y="103"/>
                  </a:cubicBezTo>
                  <a:cubicBezTo>
                    <a:pt x="172" y="98"/>
                    <a:pt x="169" y="93"/>
                    <a:pt x="164" y="92"/>
                  </a:cubicBezTo>
                  <a:cubicBezTo>
                    <a:pt x="163" y="84"/>
                    <a:pt x="160" y="75"/>
                    <a:pt x="156" y="67"/>
                  </a:cubicBezTo>
                  <a:cubicBezTo>
                    <a:pt x="157" y="66"/>
                    <a:pt x="158" y="65"/>
                    <a:pt x="158" y="63"/>
                  </a:cubicBezTo>
                  <a:cubicBezTo>
                    <a:pt x="158" y="58"/>
                    <a:pt x="154" y="55"/>
                    <a:pt x="150" y="55"/>
                  </a:cubicBezTo>
                  <a:cubicBezTo>
                    <a:pt x="149" y="55"/>
                    <a:pt x="148" y="55"/>
                    <a:pt x="148" y="55"/>
                  </a:cubicBezTo>
                  <a:cubicBezTo>
                    <a:pt x="147" y="54"/>
                    <a:pt x="146" y="53"/>
                    <a:pt x="145" y="52"/>
                  </a:cubicBezTo>
                  <a:cubicBezTo>
                    <a:pt x="132" y="40"/>
                    <a:pt x="115" y="33"/>
                    <a:pt x="99" y="33"/>
                  </a:cubicBezTo>
                  <a:cubicBezTo>
                    <a:pt x="82" y="33"/>
                    <a:pt x="65" y="40"/>
                    <a:pt x="52" y="52"/>
                  </a:cubicBezTo>
                  <a:cubicBezTo>
                    <a:pt x="40" y="64"/>
                    <a:pt x="34" y="80"/>
                    <a:pt x="33" y="95"/>
                  </a:cubicBezTo>
                  <a:cubicBezTo>
                    <a:pt x="28" y="97"/>
                    <a:pt x="25" y="101"/>
                    <a:pt x="25" y="106"/>
                  </a:cubicBezTo>
                  <a:cubicBezTo>
                    <a:pt x="25" y="112"/>
                    <a:pt x="30" y="117"/>
                    <a:pt x="36" y="11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20"/>
            <p:cNvSpPr>
              <a:spLocks noEditPoints="1"/>
            </p:cNvSpPr>
            <p:nvPr userDrawn="1"/>
          </p:nvSpPr>
          <p:spPr bwMode="auto">
            <a:xfrm flipH="1" flipV="1">
              <a:off x="880933" y="2953806"/>
              <a:ext cx="731838" cy="730250"/>
            </a:xfrm>
            <a:custGeom>
              <a:avLst/>
              <a:gdLst>
                <a:gd name="T0" fmla="*/ 414 w 461"/>
                <a:gd name="T1" fmla="*/ 211 h 460"/>
                <a:gd name="T2" fmla="*/ 442 w 461"/>
                <a:gd name="T3" fmla="*/ 116 h 460"/>
                <a:gd name="T4" fmla="*/ 348 w 461"/>
                <a:gd name="T5" fmla="*/ 88 h 460"/>
                <a:gd name="T6" fmla="*/ 301 w 461"/>
                <a:gd name="T7" fmla="*/ 0 h 460"/>
                <a:gd name="T8" fmla="*/ 213 w 461"/>
                <a:gd name="T9" fmla="*/ 48 h 460"/>
                <a:gd name="T10" fmla="*/ 116 w 461"/>
                <a:gd name="T11" fmla="*/ 19 h 460"/>
                <a:gd name="T12" fmla="*/ 88 w 461"/>
                <a:gd name="T13" fmla="*/ 114 h 460"/>
                <a:gd name="T14" fmla="*/ 0 w 461"/>
                <a:gd name="T15" fmla="*/ 161 h 460"/>
                <a:gd name="T16" fmla="*/ 47 w 461"/>
                <a:gd name="T17" fmla="*/ 249 h 460"/>
                <a:gd name="T18" fmla="*/ 19 w 461"/>
                <a:gd name="T19" fmla="*/ 344 h 460"/>
                <a:gd name="T20" fmla="*/ 114 w 461"/>
                <a:gd name="T21" fmla="*/ 372 h 460"/>
                <a:gd name="T22" fmla="*/ 161 w 461"/>
                <a:gd name="T23" fmla="*/ 460 h 460"/>
                <a:gd name="T24" fmla="*/ 248 w 461"/>
                <a:gd name="T25" fmla="*/ 413 h 460"/>
                <a:gd name="T26" fmla="*/ 345 w 461"/>
                <a:gd name="T27" fmla="*/ 441 h 460"/>
                <a:gd name="T28" fmla="*/ 374 w 461"/>
                <a:gd name="T29" fmla="*/ 346 h 460"/>
                <a:gd name="T30" fmla="*/ 461 w 461"/>
                <a:gd name="T31" fmla="*/ 299 h 460"/>
                <a:gd name="T32" fmla="*/ 414 w 461"/>
                <a:gd name="T33" fmla="*/ 211 h 460"/>
                <a:gd name="T34" fmla="*/ 156 w 461"/>
                <a:gd name="T35" fmla="*/ 294 h 460"/>
                <a:gd name="T36" fmla="*/ 133 w 461"/>
                <a:gd name="T37" fmla="*/ 294 h 460"/>
                <a:gd name="T38" fmla="*/ 92 w 461"/>
                <a:gd name="T39" fmla="*/ 225 h 460"/>
                <a:gd name="T40" fmla="*/ 92 w 461"/>
                <a:gd name="T41" fmla="*/ 294 h 460"/>
                <a:gd name="T42" fmla="*/ 69 w 461"/>
                <a:gd name="T43" fmla="*/ 294 h 460"/>
                <a:gd name="T44" fmla="*/ 69 w 461"/>
                <a:gd name="T45" fmla="*/ 195 h 460"/>
                <a:gd name="T46" fmla="*/ 99 w 461"/>
                <a:gd name="T47" fmla="*/ 195 h 460"/>
                <a:gd name="T48" fmla="*/ 133 w 461"/>
                <a:gd name="T49" fmla="*/ 251 h 460"/>
                <a:gd name="T50" fmla="*/ 133 w 461"/>
                <a:gd name="T51" fmla="*/ 195 h 460"/>
                <a:gd name="T52" fmla="*/ 156 w 461"/>
                <a:gd name="T53" fmla="*/ 195 h 460"/>
                <a:gd name="T54" fmla="*/ 156 w 461"/>
                <a:gd name="T55" fmla="*/ 294 h 460"/>
                <a:gd name="T56" fmla="*/ 246 w 461"/>
                <a:gd name="T57" fmla="*/ 213 h 460"/>
                <a:gd name="T58" fmla="*/ 203 w 461"/>
                <a:gd name="T59" fmla="*/ 213 h 460"/>
                <a:gd name="T60" fmla="*/ 203 w 461"/>
                <a:gd name="T61" fmla="*/ 230 h 460"/>
                <a:gd name="T62" fmla="*/ 244 w 461"/>
                <a:gd name="T63" fmla="*/ 230 h 460"/>
                <a:gd name="T64" fmla="*/ 244 w 461"/>
                <a:gd name="T65" fmla="*/ 251 h 460"/>
                <a:gd name="T66" fmla="*/ 203 w 461"/>
                <a:gd name="T67" fmla="*/ 251 h 460"/>
                <a:gd name="T68" fmla="*/ 203 w 461"/>
                <a:gd name="T69" fmla="*/ 275 h 460"/>
                <a:gd name="T70" fmla="*/ 246 w 461"/>
                <a:gd name="T71" fmla="*/ 275 h 460"/>
                <a:gd name="T72" fmla="*/ 246 w 461"/>
                <a:gd name="T73" fmla="*/ 294 h 460"/>
                <a:gd name="T74" fmla="*/ 177 w 461"/>
                <a:gd name="T75" fmla="*/ 294 h 460"/>
                <a:gd name="T76" fmla="*/ 177 w 461"/>
                <a:gd name="T77" fmla="*/ 195 h 460"/>
                <a:gd name="T78" fmla="*/ 246 w 461"/>
                <a:gd name="T79" fmla="*/ 195 h 460"/>
                <a:gd name="T80" fmla="*/ 246 w 461"/>
                <a:gd name="T81" fmla="*/ 213 h 460"/>
                <a:gd name="T82" fmla="*/ 374 w 461"/>
                <a:gd name="T83" fmla="*/ 294 h 460"/>
                <a:gd name="T84" fmla="*/ 345 w 461"/>
                <a:gd name="T85" fmla="*/ 294 h 460"/>
                <a:gd name="T86" fmla="*/ 329 w 461"/>
                <a:gd name="T87" fmla="*/ 232 h 460"/>
                <a:gd name="T88" fmla="*/ 312 w 461"/>
                <a:gd name="T89" fmla="*/ 294 h 460"/>
                <a:gd name="T90" fmla="*/ 284 w 461"/>
                <a:gd name="T91" fmla="*/ 294 h 460"/>
                <a:gd name="T92" fmla="*/ 260 w 461"/>
                <a:gd name="T93" fmla="*/ 195 h 460"/>
                <a:gd name="T94" fmla="*/ 286 w 461"/>
                <a:gd name="T95" fmla="*/ 195 h 460"/>
                <a:gd name="T96" fmla="*/ 301 w 461"/>
                <a:gd name="T97" fmla="*/ 261 h 460"/>
                <a:gd name="T98" fmla="*/ 317 w 461"/>
                <a:gd name="T99" fmla="*/ 195 h 460"/>
                <a:gd name="T100" fmla="*/ 341 w 461"/>
                <a:gd name="T101" fmla="*/ 195 h 460"/>
                <a:gd name="T102" fmla="*/ 357 w 461"/>
                <a:gd name="T103" fmla="*/ 261 h 460"/>
                <a:gd name="T104" fmla="*/ 371 w 461"/>
                <a:gd name="T105" fmla="*/ 195 h 460"/>
                <a:gd name="T106" fmla="*/ 398 w 461"/>
                <a:gd name="T107" fmla="*/ 195 h 460"/>
                <a:gd name="T108" fmla="*/ 374 w 461"/>
                <a:gd name="T109" fmla="*/ 294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1" h="460">
                  <a:moveTo>
                    <a:pt x="414" y="211"/>
                  </a:moveTo>
                  <a:lnTo>
                    <a:pt x="442" y="116"/>
                  </a:lnTo>
                  <a:lnTo>
                    <a:pt x="348" y="88"/>
                  </a:lnTo>
                  <a:lnTo>
                    <a:pt x="301" y="0"/>
                  </a:lnTo>
                  <a:lnTo>
                    <a:pt x="213" y="48"/>
                  </a:lnTo>
                  <a:lnTo>
                    <a:pt x="116" y="19"/>
                  </a:lnTo>
                  <a:lnTo>
                    <a:pt x="88" y="114"/>
                  </a:lnTo>
                  <a:lnTo>
                    <a:pt x="0" y="161"/>
                  </a:lnTo>
                  <a:lnTo>
                    <a:pt x="47" y="249"/>
                  </a:lnTo>
                  <a:lnTo>
                    <a:pt x="19" y="344"/>
                  </a:lnTo>
                  <a:lnTo>
                    <a:pt x="114" y="372"/>
                  </a:lnTo>
                  <a:lnTo>
                    <a:pt x="161" y="460"/>
                  </a:lnTo>
                  <a:lnTo>
                    <a:pt x="248" y="413"/>
                  </a:lnTo>
                  <a:lnTo>
                    <a:pt x="345" y="441"/>
                  </a:lnTo>
                  <a:lnTo>
                    <a:pt x="374" y="346"/>
                  </a:lnTo>
                  <a:lnTo>
                    <a:pt x="461" y="299"/>
                  </a:lnTo>
                  <a:lnTo>
                    <a:pt x="414" y="211"/>
                  </a:lnTo>
                  <a:close/>
                  <a:moveTo>
                    <a:pt x="156" y="294"/>
                  </a:moveTo>
                  <a:lnTo>
                    <a:pt x="133" y="294"/>
                  </a:lnTo>
                  <a:lnTo>
                    <a:pt x="92" y="225"/>
                  </a:lnTo>
                  <a:lnTo>
                    <a:pt x="92" y="294"/>
                  </a:lnTo>
                  <a:lnTo>
                    <a:pt x="69" y="294"/>
                  </a:lnTo>
                  <a:lnTo>
                    <a:pt x="69" y="195"/>
                  </a:lnTo>
                  <a:lnTo>
                    <a:pt x="99" y="195"/>
                  </a:lnTo>
                  <a:lnTo>
                    <a:pt x="133" y="251"/>
                  </a:lnTo>
                  <a:lnTo>
                    <a:pt x="133" y="195"/>
                  </a:lnTo>
                  <a:lnTo>
                    <a:pt x="156" y="195"/>
                  </a:lnTo>
                  <a:lnTo>
                    <a:pt x="156" y="294"/>
                  </a:lnTo>
                  <a:close/>
                  <a:moveTo>
                    <a:pt x="246" y="213"/>
                  </a:moveTo>
                  <a:lnTo>
                    <a:pt x="203" y="213"/>
                  </a:lnTo>
                  <a:lnTo>
                    <a:pt x="203" y="230"/>
                  </a:lnTo>
                  <a:lnTo>
                    <a:pt x="244" y="230"/>
                  </a:lnTo>
                  <a:lnTo>
                    <a:pt x="244" y="251"/>
                  </a:lnTo>
                  <a:lnTo>
                    <a:pt x="203" y="251"/>
                  </a:lnTo>
                  <a:lnTo>
                    <a:pt x="203" y="275"/>
                  </a:lnTo>
                  <a:lnTo>
                    <a:pt x="246" y="275"/>
                  </a:lnTo>
                  <a:lnTo>
                    <a:pt x="246" y="294"/>
                  </a:lnTo>
                  <a:lnTo>
                    <a:pt x="177" y="294"/>
                  </a:lnTo>
                  <a:lnTo>
                    <a:pt x="177" y="195"/>
                  </a:lnTo>
                  <a:lnTo>
                    <a:pt x="246" y="195"/>
                  </a:lnTo>
                  <a:lnTo>
                    <a:pt x="246" y="213"/>
                  </a:lnTo>
                  <a:close/>
                  <a:moveTo>
                    <a:pt x="374" y="294"/>
                  </a:moveTo>
                  <a:lnTo>
                    <a:pt x="345" y="294"/>
                  </a:lnTo>
                  <a:lnTo>
                    <a:pt x="329" y="232"/>
                  </a:lnTo>
                  <a:lnTo>
                    <a:pt x="312" y="294"/>
                  </a:lnTo>
                  <a:lnTo>
                    <a:pt x="284" y="294"/>
                  </a:lnTo>
                  <a:lnTo>
                    <a:pt x="260" y="195"/>
                  </a:lnTo>
                  <a:lnTo>
                    <a:pt x="286" y="195"/>
                  </a:lnTo>
                  <a:lnTo>
                    <a:pt x="301" y="261"/>
                  </a:lnTo>
                  <a:lnTo>
                    <a:pt x="317" y="195"/>
                  </a:lnTo>
                  <a:lnTo>
                    <a:pt x="341" y="195"/>
                  </a:lnTo>
                  <a:lnTo>
                    <a:pt x="357" y="261"/>
                  </a:lnTo>
                  <a:lnTo>
                    <a:pt x="371" y="195"/>
                  </a:lnTo>
                  <a:lnTo>
                    <a:pt x="398" y="195"/>
                  </a:lnTo>
                  <a:lnTo>
                    <a:pt x="374" y="294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28"/>
            <p:cNvSpPr>
              <a:spLocks noEditPoints="1"/>
            </p:cNvSpPr>
            <p:nvPr userDrawn="1"/>
          </p:nvSpPr>
          <p:spPr bwMode="auto">
            <a:xfrm rot="1835288" flipH="1" flipV="1">
              <a:off x="254356" y="3351489"/>
              <a:ext cx="560269" cy="525991"/>
            </a:xfrm>
            <a:custGeom>
              <a:avLst/>
              <a:gdLst>
                <a:gd name="T0" fmla="*/ 20 w 200"/>
                <a:gd name="T1" fmla="*/ 144 h 188"/>
                <a:gd name="T2" fmla="*/ 0 w 200"/>
                <a:gd name="T3" fmla="*/ 20 h 188"/>
                <a:gd name="T4" fmla="*/ 180 w 200"/>
                <a:gd name="T5" fmla="*/ 0 h 188"/>
                <a:gd name="T6" fmla="*/ 200 w 200"/>
                <a:gd name="T7" fmla="*/ 124 h 188"/>
                <a:gd name="T8" fmla="*/ 192 w 200"/>
                <a:gd name="T9" fmla="*/ 20 h 188"/>
                <a:gd name="T10" fmla="*/ 20 w 200"/>
                <a:gd name="T11" fmla="*/ 8 h 188"/>
                <a:gd name="T12" fmla="*/ 8 w 200"/>
                <a:gd name="T13" fmla="*/ 124 h 188"/>
                <a:gd name="T14" fmla="*/ 180 w 200"/>
                <a:gd name="T15" fmla="*/ 136 h 188"/>
                <a:gd name="T16" fmla="*/ 192 w 200"/>
                <a:gd name="T17" fmla="*/ 20 h 188"/>
                <a:gd name="T18" fmla="*/ 159 w 200"/>
                <a:gd name="T19" fmla="*/ 108 h 188"/>
                <a:gd name="T20" fmla="*/ 139 w 200"/>
                <a:gd name="T21" fmla="*/ 100 h 188"/>
                <a:gd name="T22" fmla="*/ 166 w 200"/>
                <a:gd name="T23" fmla="*/ 83 h 188"/>
                <a:gd name="T24" fmla="*/ 166 w 200"/>
                <a:gd name="T25" fmla="*/ 103 h 188"/>
                <a:gd name="T26" fmla="*/ 123 w 200"/>
                <a:gd name="T27" fmla="*/ 48 h 188"/>
                <a:gd name="T28" fmla="*/ 100 w 200"/>
                <a:gd name="T29" fmla="*/ 88 h 188"/>
                <a:gd name="T30" fmla="*/ 64 w 200"/>
                <a:gd name="T31" fmla="*/ 88 h 188"/>
                <a:gd name="T32" fmla="*/ 44 w 200"/>
                <a:gd name="T33" fmla="*/ 48 h 188"/>
                <a:gd name="T34" fmla="*/ 44 w 200"/>
                <a:gd name="T35" fmla="*/ 47 h 188"/>
                <a:gd name="T36" fmla="*/ 24 w 200"/>
                <a:gd name="T37" fmla="*/ 36 h 188"/>
                <a:gd name="T38" fmla="*/ 52 w 200"/>
                <a:gd name="T39" fmla="*/ 24 h 188"/>
                <a:gd name="T40" fmla="*/ 117 w 200"/>
                <a:gd name="T41" fmla="*/ 36 h 188"/>
                <a:gd name="T42" fmla="*/ 129 w 200"/>
                <a:gd name="T43" fmla="*/ 36 h 188"/>
                <a:gd name="T44" fmla="*/ 124 w 200"/>
                <a:gd name="T45" fmla="*/ 48 h 188"/>
                <a:gd name="T46" fmla="*/ 96 w 200"/>
                <a:gd name="T47" fmla="*/ 76 h 188"/>
                <a:gd name="T48" fmla="*/ 60 w 200"/>
                <a:gd name="T49" fmla="*/ 68 h 188"/>
                <a:gd name="T50" fmla="*/ 56 w 200"/>
                <a:gd name="T51" fmla="*/ 48 h 188"/>
                <a:gd name="T52" fmla="*/ 104 w 200"/>
                <a:gd name="T53" fmla="*/ 56 h 188"/>
                <a:gd name="T54" fmla="*/ 111 w 200"/>
                <a:gd name="T55" fmla="*/ 48 h 188"/>
                <a:gd name="T56" fmla="*/ 59 w 200"/>
                <a:gd name="T57" fmla="*/ 93 h 188"/>
                <a:gd name="T58" fmla="*/ 59 w 200"/>
                <a:gd name="T59" fmla="*/ 113 h 188"/>
                <a:gd name="T60" fmla="*/ 59 w 200"/>
                <a:gd name="T61" fmla="*/ 93 h 188"/>
                <a:gd name="T62" fmla="*/ 105 w 200"/>
                <a:gd name="T63" fmla="*/ 103 h 188"/>
                <a:gd name="T64" fmla="*/ 85 w 200"/>
                <a:gd name="T65" fmla="*/ 103 h 188"/>
                <a:gd name="T66" fmla="*/ 64 w 200"/>
                <a:gd name="T67" fmla="*/ 168 h 188"/>
                <a:gd name="T68" fmla="*/ 72 w 200"/>
                <a:gd name="T69" fmla="*/ 152 h 188"/>
                <a:gd name="T70" fmla="*/ 128 w 200"/>
                <a:gd name="T71" fmla="*/ 168 h 188"/>
                <a:gd name="T72" fmla="*/ 156 w 200"/>
                <a:gd name="T73" fmla="*/ 188 h 188"/>
                <a:gd name="T74" fmla="*/ 64 w 200"/>
                <a:gd name="T75" fmla="*/ 16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0" h="188">
                  <a:moveTo>
                    <a:pt x="180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9" y="144"/>
                    <a:pt x="0" y="135"/>
                    <a:pt x="0" y="12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35"/>
                    <a:pt x="191" y="144"/>
                    <a:pt x="180" y="144"/>
                  </a:cubicBezTo>
                  <a:close/>
                  <a:moveTo>
                    <a:pt x="192" y="20"/>
                  </a:moveTo>
                  <a:cubicBezTo>
                    <a:pt x="192" y="13"/>
                    <a:pt x="186" y="8"/>
                    <a:pt x="18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3"/>
                    <a:pt x="8" y="20"/>
                  </a:cubicBezTo>
                  <a:cubicBezTo>
                    <a:pt x="8" y="124"/>
                    <a:pt x="8" y="124"/>
                    <a:pt x="8" y="124"/>
                  </a:cubicBezTo>
                  <a:cubicBezTo>
                    <a:pt x="8" y="131"/>
                    <a:pt x="13" y="136"/>
                    <a:pt x="20" y="136"/>
                  </a:cubicBezTo>
                  <a:cubicBezTo>
                    <a:pt x="180" y="136"/>
                    <a:pt x="180" y="136"/>
                    <a:pt x="180" y="136"/>
                  </a:cubicBezTo>
                  <a:cubicBezTo>
                    <a:pt x="186" y="136"/>
                    <a:pt x="192" y="131"/>
                    <a:pt x="192" y="124"/>
                  </a:cubicBezTo>
                  <a:lnTo>
                    <a:pt x="192" y="20"/>
                  </a:lnTo>
                  <a:close/>
                  <a:moveTo>
                    <a:pt x="166" y="103"/>
                  </a:moveTo>
                  <a:cubicBezTo>
                    <a:pt x="159" y="108"/>
                    <a:pt x="159" y="108"/>
                    <a:pt x="159" y="108"/>
                  </a:cubicBezTo>
                  <a:cubicBezTo>
                    <a:pt x="149" y="93"/>
                    <a:pt x="149" y="93"/>
                    <a:pt x="149" y="93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55" y="89"/>
                    <a:pt x="155" y="89"/>
                    <a:pt x="155" y="89"/>
                  </a:cubicBezTo>
                  <a:lnTo>
                    <a:pt x="166" y="103"/>
                  </a:lnTo>
                  <a:close/>
                  <a:moveTo>
                    <a:pt x="124" y="48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4" y="47"/>
                    <a:pt x="124" y="47"/>
                    <a:pt x="124" y="47"/>
                  </a:cubicBezTo>
                  <a:lnTo>
                    <a:pt x="124" y="48"/>
                  </a:lnTo>
                  <a:close/>
                  <a:moveTo>
                    <a:pt x="61" y="76"/>
                  </a:moveTo>
                  <a:cubicBezTo>
                    <a:pt x="96" y="76"/>
                    <a:pt x="96" y="76"/>
                    <a:pt x="96" y="76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60" y="68"/>
                    <a:pt x="60" y="68"/>
                    <a:pt x="60" y="68"/>
                  </a:cubicBezTo>
                  <a:lnTo>
                    <a:pt x="61" y="76"/>
                  </a:lnTo>
                  <a:close/>
                  <a:moveTo>
                    <a:pt x="56" y="48"/>
                  </a:moveTo>
                  <a:cubicBezTo>
                    <a:pt x="57" y="56"/>
                    <a:pt x="57" y="56"/>
                    <a:pt x="57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56" y="48"/>
                  </a:lnTo>
                  <a:close/>
                  <a:moveTo>
                    <a:pt x="59" y="93"/>
                  </a:moveTo>
                  <a:cubicBezTo>
                    <a:pt x="65" y="93"/>
                    <a:pt x="69" y="97"/>
                    <a:pt x="69" y="103"/>
                  </a:cubicBezTo>
                  <a:cubicBezTo>
                    <a:pt x="69" y="109"/>
                    <a:pt x="65" y="113"/>
                    <a:pt x="59" y="113"/>
                  </a:cubicBezTo>
                  <a:cubicBezTo>
                    <a:pt x="53" y="113"/>
                    <a:pt x="49" y="109"/>
                    <a:pt x="49" y="103"/>
                  </a:cubicBezTo>
                  <a:cubicBezTo>
                    <a:pt x="49" y="97"/>
                    <a:pt x="53" y="93"/>
                    <a:pt x="59" y="93"/>
                  </a:cubicBezTo>
                  <a:close/>
                  <a:moveTo>
                    <a:pt x="95" y="93"/>
                  </a:moveTo>
                  <a:cubicBezTo>
                    <a:pt x="101" y="93"/>
                    <a:pt x="105" y="97"/>
                    <a:pt x="105" y="103"/>
                  </a:cubicBezTo>
                  <a:cubicBezTo>
                    <a:pt x="105" y="109"/>
                    <a:pt x="101" y="113"/>
                    <a:pt x="95" y="113"/>
                  </a:cubicBezTo>
                  <a:cubicBezTo>
                    <a:pt x="89" y="113"/>
                    <a:pt x="85" y="109"/>
                    <a:pt x="85" y="103"/>
                  </a:cubicBezTo>
                  <a:cubicBezTo>
                    <a:pt x="85" y="97"/>
                    <a:pt x="89" y="93"/>
                    <a:pt x="95" y="93"/>
                  </a:cubicBezTo>
                  <a:close/>
                  <a:moveTo>
                    <a:pt x="64" y="168"/>
                  </a:moveTo>
                  <a:cubicBezTo>
                    <a:pt x="72" y="168"/>
                    <a:pt x="72" y="168"/>
                    <a:pt x="72" y="168"/>
                  </a:cubicBezTo>
                  <a:cubicBezTo>
                    <a:pt x="72" y="152"/>
                    <a:pt x="72" y="152"/>
                    <a:pt x="72" y="152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36" y="168"/>
                    <a:pt x="136" y="168"/>
                    <a:pt x="136" y="168"/>
                  </a:cubicBezTo>
                  <a:cubicBezTo>
                    <a:pt x="147" y="168"/>
                    <a:pt x="156" y="177"/>
                    <a:pt x="156" y="188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77"/>
                    <a:pt x="53" y="168"/>
                    <a:pt x="64" y="168"/>
                  </a:cubicBez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43"/>
            <p:cNvSpPr/>
            <p:nvPr userDrawn="1"/>
          </p:nvSpPr>
          <p:spPr bwMode="auto">
            <a:xfrm rot="5400000" flipH="1" flipV="1">
              <a:off x="1467246" y="213533"/>
              <a:ext cx="449186" cy="412150"/>
            </a:xfrm>
            <a:custGeom>
              <a:avLst/>
              <a:gdLst>
                <a:gd name="T0" fmla="*/ 253 w 473"/>
                <a:gd name="T1" fmla="*/ 0 h 434"/>
                <a:gd name="T2" fmla="*/ 0 w 473"/>
                <a:gd name="T3" fmla="*/ 218 h 434"/>
                <a:gd name="T4" fmla="*/ 253 w 473"/>
                <a:gd name="T5" fmla="*/ 434 h 434"/>
                <a:gd name="T6" fmla="*/ 253 w 473"/>
                <a:gd name="T7" fmla="*/ 303 h 434"/>
                <a:gd name="T8" fmla="*/ 473 w 473"/>
                <a:gd name="T9" fmla="*/ 303 h 434"/>
                <a:gd name="T10" fmla="*/ 473 w 473"/>
                <a:gd name="T11" fmla="*/ 133 h 434"/>
                <a:gd name="T12" fmla="*/ 253 w 473"/>
                <a:gd name="T13" fmla="*/ 133 h 434"/>
                <a:gd name="T14" fmla="*/ 253 w 473"/>
                <a:gd name="T15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434">
                  <a:moveTo>
                    <a:pt x="253" y="0"/>
                  </a:moveTo>
                  <a:lnTo>
                    <a:pt x="0" y="218"/>
                  </a:lnTo>
                  <a:lnTo>
                    <a:pt x="253" y="434"/>
                  </a:lnTo>
                  <a:lnTo>
                    <a:pt x="253" y="303"/>
                  </a:lnTo>
                  <a:lnTo>
                    <a:pt x="473" y="303"/>
                  </a:lnTo>
                  <a:lnTo>
                    <a:pt x="473" y="133"/>
                  </a:lnTo>
                  <a:lnTo>
                    <a:pt x="253" y="133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36"/>
            <p:cNvSpPr>
              <a:spLocks noEditPoints="1"/>
            </p:cNvSpPr>
            <p:nvPr userDrawn="1"/>
          </p:nvSpPr>
          <p:spPr bwMode="auto">
            <a:xfrm rot="16859567" flipH="1" flipV="1">
              <a:off x="131070" y="6484678"/>
              <a:ext cx="392613" cy="655277"/>
            </a:xfrm>
            <a:custGeom>
              <a:avLst/>
              <a:gdLst>
                <a:gd name="T0" fmla="*/ 198 w 284"/>
                <a:gd name="T1" fmla="*/ 332 h 474"/>
                <a:gd name="T2" fmla="*/ 170 w 284"/>
                <a:gd name="T3" fmla="*/ 303 h 474"/>
                <a:gd name="T4" fmla="*/ 198 w 284"/>
                <a:gd name="T5" fmla="*/ 275 h 474"/>
                <a:gd name="T6" fmla="*/ 255 w 284"/>
                <a:gd name="T7" fmla="*/ 247 h 474"/>
                <a:gd name="T8" fmla="*/ 284 w 284"/>
                <a:gd name="T9" fmla="*/ 275 h 474"/>
                <a:gd name="T10" fmla="*/ 198 w 284"/>
                <a:gd name="T11" fmla="*/ 303 h 474"/>
                <a:gd name="T12" fmla="*/ 227 w 284"/>
                <a:gd name="T13" fmla="*/ 389 h 474"/>
                <a:gd name="T14" fmla="*/ 198 w 284"/>
                <a:gd name="T15" fmla="*/ 360 h 474"/>
                <a:gd name="T16" fmla="*/ 227 w 284"/>
                <a:gd name="T17" fmla="*/ 332 h 474"/>
                <a:gd name="T18" fmla="*/ 255 w 284"/>
                <a:gd name="T19" fmla="*/ 417 h 474"/>
                <a:gd name="T20" fmla="*/ 227 w 284"/>
                <a:gd name="T21" fmla="*/ 446 h 474"/>
                <a:gd name="T22" fmla="*/ 227 w 284"/>
                <a:gd name="T23" fmla="*/ 389 h 474"/>
                <a:gd name="T24" fmla="*/ 255 w 284"/>
                <a:gd name="T25" fmla="*/ 417 h 474"/>
                <a:gd name="T26" fmla="*/ 170 w 284"/>
                <a:gd name="T27" fmla="*/ 474 h 474"/>
                <a:gd name="T28" fmla="*/ 198 w 284"/>
                <a:gd name="T29" fmla="*/ 446 h 474"/>
                <a:gd name="T30" fmla="*/ 227 w 284"/>
                <a:gd name="T31" fmla="*/ 474 h 474"/>
                <a:gd name="T32" fmla="*/ 142 w 284"/>
                <a:gd name="T33" fmla="*/ 417 h 474"/>
                <a:gd name="T34" fmla="*/ 170 w 284"/>
                <a:gd name="T35" fmla="*/ 389 h 474"/>
                <a:gd name="T36" fmla="*/ 170 w 284"/>
                <a:gd name="T37" fmla="*/ 446 h 474"/>
                <a:gd name="T38" fmla="*/ 142 w 284"/>
                <a:gd name="T39" fmla="*/ 417 h 474"/>
                <a:gd name="T40" fmla="*/ 113 w 284"/>
                <a:gd name="T41" fmla="*/ 332 h 474"/>
                <a:gd name="T42" fmla="*/ 142 w 284"/>
                <a:gd name="T43" fmla="*/ 360 h 474"/>
                <a:gd name="T44" fmla="*/ 113 w 284"/>
                <a:gd name="T45" fmla="*/ 389 h 474"/>
                <a:gd name="T46" fmla="*/ 56 w 284"/>
                <a:gd name="T47" fmla="*/ 360 h 474"/>
                <a:gd name="T48" fmla="*/ 28 w 284"/>
                <a:gd name="T49" fmla="*/ 389 h 474"/>
                <a:gd name="T50" fmla="*/ 0 w 284"/>
                <a:gd name="T51" fmla="*/ 417 h 474"/>
                <a:gd name="T52" fmla="*/ 28 w 284"/>
                <a:gd name="T53" fmla="*/ 0 h 474"/>
                <a:gd name="T54" fmla="*/ 56 w 284"/>
                <a:gd name="T55" fmla="*/ 17 h 474"/>
                <a:gd name="T56" fmla="*/ 28 w 284"/>
                <a:gd name="T57" fmla="*/ 45 h 474"/>
                <a:gd name="T58" fmla="*/ 56 w 284"/>
                <a:gd name="T59" fmla="*/ 360 h 474"/>
                <a:gd name="T60" fmla="*/ 85 w 284"/>
                <a:gd name="T61" fmla="*/ 332 h 474"/>
                <a:gd name="T62" fmla="*/ 56 w 284"/>
                <a:gd name="T63" fmla="*/ 360 h 474"/>
                <a:gd name="T64" fmla="*/ 56 w 284"/>
                <a:gd name="T65" fmla="*/ 74 h 474"/>
                <a:gd name="T66" fmla="*/ 85 w 284"/>
                <a:gd name="T67" fmla="*/ 45 h 474"/>
                <a:gd name="T68" fmla="*/ 113 w 284"/>
                <a:gd name="T69" fmla="*/ 102 h 474"/>
                <a:gd name="T70" fmla="*/ 85 w 284"/>
                <a:gd name="T71" fmla="*/ 74 h 474"/>
                <a:gd name="T72" fmla="*/ 113 w 284"/>
                <a:gd name="T73" fmla="*/ 102 h 474"/>
                <a:gd name="T74" fmla="*/ 113 w 284"/>
                <a:gd name="T75" fmla="*/ 303 h 474"/>
                <a:gd name="T76" fmla="*/ 85 w 284"/>
                <a:gd name="T77" fmla="*/ 332 h 474"/>
                <a:gd name="T78" fmla="*/ 227 w 284"/>
                <a:gd name="T79" fmla="*/ 218 h 474"/>
                <a:gd name="T80" fmla="*/ 255 w 284"/>
                <a:gd name="T81" fmla="*/ 247 h 474"/>
                <a:gd name="T82" fmla="*/ 227 w 284"/>
                <a:gd name="T83" fmla="*/ 218 h 474"/>
                <a:gd name="T84" fmla="*/ 227 w 284"/>
                <a:gd name="T85" fmla="*/ 190 h 474"/>
                <a:gd name="T86" fmla="*/ 198 w 284"/>
                <a:gd name="T87" fmla="*/ 218 h 474"/>
                <a:gd name="T88" fmla="*/ 170 w 284"/>
                <a:gd name="T89" fmla="*/ 161 h 474"/>
                <a:gd name="T90" fmla="*/ 198 w 284"/>
                <a:gd name="T91" fmla="*/ 190 h 474"/>
                <a:gd name="T92" fmla="*/ 170 w 284"/>
                <a:gd name="T93" fmla="*/ 161 h 474"/>
                <a:gd name="T94" fmla="*/ 113 w 284"/>
                <a:gd name="T95" fmla="*/ 133 h 474"/>
                <a:gd name="T96" fmla="*/ 142 w 284"/>
                <a:gd name="T97" fmla="*/ 104 h 474"/>
                <a:gd name="T98" fmla="*/ 170 w 284"/>
                <a:gd name="T99" fmla="*/ 133 h 474"/>
                <a:gd name="T100" fmla="*/ 142 w 284"/>
                <a:gd name="T101" fmla="*/ 16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474">
                  <a:moveTo>
                    <a:pt x="198" y="303"/>
                  </a:moveTo>
                  <a:lnTo>
                    <a:pt x="198" y="332"/>
                  </a:lnTo>
                  <a:lnTo>
                    <a:pt x="170" y="332"/>
                  </a:lnTo>
                  <a:lnTo>
                    <a:pt x="170" y="303"/>
                  </a:lnTo>
                  <a:lnTo>
                    <a:pt x="170" y="275"/>
                  </a:lnTo>
                  <a:lnTo>
                    <a:pt x="198" y="275"/>
                  </a:lnTo>
                  <a:lnTo>
                    <a:pt x="255" y="275"/>
                  </a:lnTo>
                  <a:lnTo>
                    <a:pt x="255" y="247"/>
                  </a:lnTo>
                  <a:lnTo>
                    <a:pt x="284" y="247"/>
                  </a:lnTo>
                  <a:lnTo>
                    <a:pt x="284" y="275"/>
                  </a:lnTo>
                  <a:lnTo>
                    <a:pt x="284" y="303"/>
                  </a:lnTo>
                  <a:lnTo>
                    <a:pt x="198" y="303"/>
                  </a:lnTo>
                  <a:close/>
                  <a:moveTo>
                    <a:pt x="227" y="360"/>
                  </a:moveTo>
                  <a:lnTo>
                    <a:pt x="227" y="389"/>
                  </a:lnTo>
                  <a:lnTo>
                    <a:pt x="198" y="389"/>
                  </a:lnTo>
                  <a:lnTo>
                    <a:pt x="198" y="360"/>
                  </a:lnTo>
                  <a:lnTo>
                    <a:pt x="198" y="332"/>
                  </a:lnTo>
                  <a:lnTo>
                    <a:pt x="227" y="332"/>
                  </a:lnTo>
                  <a:lnTo>
                    <a:pt x="227" y="360"/>
                  </a:lnTo>
                  <a:close/>
                  <a:moveTo>
                    <a:pt x="255" y="417"/>
                  </a:moveTo>
                  <a:lnTo>
                    <a:pt x="255" y="446"/>
                  </a:lnTo>
                  <a:lnTo>
                    <a:pt x="227" y="446"/>
                  </a:lnTo>
                  <a:lnTo>
                    <a:pt x="227" y="417"/>
                  </a:lnTo>
                  <a:lnTo>
                    <a:pt x="227" y="389"/>
                  </a:lnTo>
                  <a:lnTo>
                    <a:pt x="255" y="389"/>
                  </a:lnTo>
                  <a:lnTo>
                    <a:pt x="255" y="417"/>
                  </a:lnTo>
                  <a:close/>
                  <a:moveTo>
                    <a:pt x="198" y="474"/>
                  </a:moveTo>
                  <a:lnTo>
                    <a:pt x="170" y="474"/>
                  </a:lnTo>
                  <a:lnTo>
                    <a:pt x="170" y="446"/>
                  </a:lnTo>
                  <a:lnTo>
                    <a:pt x="198" y="446"/>
                  </a:lnTo>
                  <a:lnTo>
                    <a:pt x="227" y="446"/>
                  </a:lnTo>
                  <a:lnTo>
                    <a:pt x="227" y="474"/>
                  </a:lnTo>
                  <a:lnTo>
                    <a:pt x="198" y="474"/>
                  </a:lnTo>
                  <a:close/>
                  <a:moveTo>
                    <a:pt x="142" y="417"/>
                  </a:moveTo>
                  <a:lnTo>
                    <a:pt x="142" y="389"/>
                  </a:lnTo>
                  <a:lnTo>
                    <a:pt x="170" y="389"/>
                  </a:lnTo>
                  <a:lnTo>
                    <a:pt x="170" y="417"/>
                  </a:lnTo>
                  <a:lnTo>
                    <a:pt x="170" y="446"/>
                  </a:lnTo>
                  <a:lnTo>
                    <a:pt x="142" y="446"/>
                  </a:lnTo>
                  <a:lnTo>
                    <a:pt x="142" y="417"/>
                  </a:lnTo>
                  <a:close/>
                  <a:moveTo>
                    <a:pt x="113" y="360"/>
                  </a:moveTo>
                  <a:lnTo>
                    <a:pt x="113" y="332"/>
                  </a:lnTo>
                  <a:lnTo>
                    <a:pt x="142" y="332"/>
                  </a:lnTo>
                  <a:lnTo>
                    <a:pt x="142" y="360"/>
                  </a:lnTo>
                  <a:lnTo>
                    <a:pt x="142" y="389"/>
                  </a:lnTo>
                  <a:lnTo>
                    <a:pt x="113" y="389"/>
                  </a:lnTo>
                  <a:lnTo>
                    <a:pt x="113" y="360"/>
                  </a:lnTo>
                  <a:close/>
                  <a:moveTo>
                    <a:pt x="56" y="360"/>
                  </a:moveTo>
                  <a:lnTo>
                    <a:pt x="56" y="389"/>
                  </a:lnTo>
                  <a:lnTo>
                    <a:pt x="28" y="389"/>
                  </a:lnTo>
                  <a:lnTo>
                    <a:pt x="28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17"/>
                  </a:lnTo>
                  <a:lnTo>
                    <a:pt x="56" y="17"/>
                  </a:lnTo>
                  <a:lnTo>
                    <a:pt x="56" y="45"/>
                  </a:lnTo>
                  <a:lnTo>
                    <a:pt x="28" y="45"/>
                  </a:lnTo>
                  <a:lnTo>
                    <a:pt x="28" y="360"/>
                  </a:lnTo>
                  <a:lnTo>
                    <a:pt x="56" y="360"/>
                  </a:lnTo>
                  <a:lnTo>
                    <a:pt x="56" y="332"/>
                  </a:lnTo>
                  <a:lnTo>
                    <a:pt x="85" y="332"/>
                  </a:lnTo>
                  <a:lnTo>
                    <a:pt x="85" y="360"/>
                  </a:lnTo>
                  <a:lnTo>
                    <a:pt x="56" y="360"/>
                  </a:lnTo>
                  <a:close/>
                  <a:moveTo>
                    <a:pt x="85" y="74"/>
                  </a:moveTo>
                  <a:lnTo>
                    <a:pt x="56" y="74"/>
                  </a:lnTo>
                  <a:lnTo>
                    <a:pt x="56" y="45"/>
                  </a:lnTo>
                  <a:lnTo>
                    <a:pt x="85" y="45"/>
                  </a:lnTo>
                  <a:lnTo>
                    <a:pt x="85" y="74"/>
                  </a:lnTo>
                  <a:close/>
                  <a:moveTo>
                    <a:pt x="113" y="102"/>
                  </a:moveTo>
                  <a:lnTo>
                    <a:pt x="85" y="102"/>
                  </a:lnTo>
                  <a:lnTo>
                    <a:pt x="85" y="74"/>
                  </a:lnTo>
                  <a:lnTo>
                    <a:pt x="113" y="74"/>
                  </a:lnTo>
                  <a:lnTo>
                    <a:pt x="113" y="102"/>
                  </a:lnTo>
                  <a:close/>
                  <a:moveTo>
                    <a:pt x="85" y="303"/>
                  </a:moveTo>
                  <a:lnTo>
                    <a:pt x="113" y="303"/>
                  </a:lnTo>
                  <a:lnTo>
                    <a:pt x="113" y="332"/>
                  </a:lnTo>
                  <a:lnTo>
                    <a:pt x="85" y="332"/>
                  </a:lnTo>
                  <a:lnTo>
                    <a:pt x="85" y="303"/>
                  </a:lnTo>
                  <a:close/>
                  <a:moveTo>
                    <a:pt x="227" y="218"/>
                  </a:moveTo>
                  <a:lnTo>
                    <a:pt x="255" y="218"/>
                  </a:lnTo>
                  <a:lnTo>
                    <a:pt x="255" y="247"/>
                  </a:lnTo>
                  <a:lnTo>
                    <a:pt x="227" y="247"/>
                  </a:lnTo>
                  <a:lnTo>
                    <a:pt x="227" y="218"/>
                  </a:lnTo>
                  <a:close/>
                  <a:moveTo>
                    <a:pt x="198" y="190"/>
                  </a:moveTo>
                  <a:lnTo>
                    <a:pt x="227" y="190"/>
                  </a:lnTo>
                  <a:lnTo>
                    <a:pt x="227" y="218"/>
                  </a:lnTo>
                  <a:lnTo>
                    <a:pt x="198" y="218"/>
                  </a:lnTo>
                  <a:lnTo>
                    <a:pt x="198" y="190"/>
                  </a:lnTo>
                  <a:close/>
                  <a:moveTo>
                    <a:pt x="170" y="161"/>
                  </a:moveTo>
                  <a:lnTo>
                    <a:pt x="198" y="161"/>
                  </a:lnTo>
                  <a:lnTo>
                    <a:pt x="198" y="190"/>
                  </a:lnTo>
                  <a:lnTo>
                    <a:pt x="170" y="190"/>
                  </a:lnTo>
                  <a:lnTo>
                    <a:pt x="170" y="161"/>
                  </a:lnTo>
                  <a:close/>
                  <a:moveTo>
                    <a:pt x="142" y="133"/>
                  </a:moveTo>
                  <a:lnTo>
                    <a:pt x="113" y="133"/>
                  </a:lnTo>
                  <a:lnTo>
                    <a:pt x="113" y="104"/>
                  </a:lnTo>
                  <a:lnTo>
                    <a:pt x="142" y="104"/>
                  </a:lnTo>
                  <a:lnTo>
                    <a:pt x="142" y="133"/>
                  </a:lnTo>
                  <a:lnTo>
                    <a:pt x="170" y="133"/>
                  </a:lnTo>
                  <a:lnTo>
                    <a:pt x="170" y="161"/>
                  </a:lnTo>
                  <a:lnTo>
                    <a:pt x="142" y="161"/>
                  </a:lnTo>
                  <a:lnTo>
                    <a:pt x="142" y="133"/>
                  </a:lnTo>
                  <a:close/>
                </a:path>
              </a:pathLst>
            </a:custGeom>
            <a:solidFill>
              <a:schemeClr val="tx1">
                <a:alpha val="3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204" name="Group 4"/>
            <p:cNvGrpSpPr>
              <a:grpSpLocks noChangeAspect="1"/>
            </p:cNvGrpSpPr>
            <p:nvPr userDrawn="1"/>
          </p:nvGrpSpPr>
          <p:grpSpPr bwMode="auto">
            <a:xfrm rot="2112827" flipH="1" flipV="1">
              <a:off x="1061815" y="1950659"/>
              <a:ext cx="542757" cy="1014719"/>
              <a:chOff x="2490" y="1429"/>
              <a:chExt cx="782" cy="1462"/>
            </a:xfrm>
            <a:solidFill>
              <a:schemeClr val="tx1">
                <a:alpha val="3000"/>
              </a:schemeClr>
            </a:solidFill>
          </p:grpSpPr>
          <p:sp>
            <p:nvSpPr>
              <p:cNvPr id="211" name="Freeform 5"/>
              <p:cNvSpPr/>
              <p:nvPr userDrawn="1"/>
            </p:nvSpPr>
            <p:spPr bwMode="auto">
              <a:xfrm>
                <a:off x="2652" y="1429"/>
                <a:ext cx="453" cy="646"/>
              </a:xfrm>
              <a:custGeom>
                <a:avLst/>
                <a:gdLst>
                  <a:gd name="T0" fmla="*/ 176 w 190"/>
                  <a:gd name="T1" fmla="*/ 101 h 272"/>
                  <a:gd name="T2" fmla="*/ 178 w 190"/>
                  <a:gd name="T3" fmla="*/ 82 h 272"/>
                  <a:gd name="T4" fmla="*/ 96 w 190"/>
                  <a:gd name="T5" fmla="*/ 0 h 272"/>
                  <a:gd name="T6" fmla="*/ 14 w 190"/>
                  <a:gd name="T7" fmla="*/ 82 h 272"/>
                  <a:gd name="T8" fmla="*/ 17 w 190"/>
                  <a:gd name="T9" fmla="*/ 103 h 272"/>
                  <a:gd name="T10" fmla="*/ 0 w 190"/>
                  <a:gd name="T11" fmla="*/ 272 h 272"/>
                  <a:gd name="T12" fmla="*/ 190 w 190"/>
                  <a:gd name="T13" fmla="*/ 272 h 272"/>
                  <a:gd name="T14" fmla="*/ 176 w 190"/>
                  <a:gd name="T15" fmla="*/ 10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" h="272">
                    <a:moveTo>
                      <a:pt x="176" y="101"/>
                    </a:moveTo>
                    <a:cubicBezTo>
                      <a:pt x="177" y="95"/>
                      <a:pt x="178" y="89"/>
                      <a:pt x="178" y="82"/>
                    </a:cubicBezTo>
                    <a:cubicBezTo>
                      <a:pt x="178" y="37"/>
                      <a:pt x="141" y="0"/>
                      <a:pt x="96" y="0"/>
                    </a:cubicBezTo>
                    <a:cubicBezTo>
                      <a:pt x="51" y="0"/>
                      <a:pt x="14" y="37"/>
                      <a:pt x="14" y="82"/>
                    </a:cubicBezTo>
                    <a:cubicBezTo>
                      <a:pt x="14" y="89"/>
                      <a:pt x="15" y="96"/>
                      <a:pt x="17" y="103"/>
                    </a:cubicBezTo>
                    <a:cubicBezTo>
                      <a:pt x="18" y="135"/>
                      <a:pt x="66" y="224"/>
                      <a:pt x="0" y="272"/>
                    </a:cubicBezTo>
                    <a:cubicBezTo>
                      <a:pt x="190" y="272"/>
                      <a:pt x="190" y="272"/>
                      <a:pt x="190" y="272"/>
                    </a:cubicBezTo>
                    <a:cubicBezTo>
                      <a:pt x="118" y="227"/>
                      <a:pt x="174" y="133"/>
                      <a:pt x="176" y="1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6"/>
              <p:cNvSpPr>
                <a:spLocks noEditPoints="1"/>
              </p:cNvSpPr>
              <p:nvPr userDrawn="1"/>
            </p:nvSpPr>
            <p:spPr bwMode="auto">
              <a:xfrm>
                <a:off x="2490" y="2075"/>
                <a:ext cx="782" cy="816"/>
              </a:xfrm>
              <a:custGeom>
                <a:avLst/>
                <a:gdLst>
                  <a:gd name="T0" fmla="*/ 246 w 328"/>
                  <a:gd name="T1" fmla="*/ 38 h 344"/>
                  <a:gd name="T2" fmla="*/ 301 w 328"/>
                  <a:gd name="T3" fmla="*/ 38 h 344"/>
                  <a:gd name="T4" fmla="*/ 320 w 328"/>
                  <a:gd name="T5" fmla="*/ 19 h 344"/>
                  <a:gd name="T6" fmla="*/ 301 w 328"/>
                  <a:gd name="T7" fmla="*/ 0 h 344"/>
                  <a:gd name="T8" fmla="*/ 258 w 328"/>
                  <a:gd name="T9" fmla="*/ 0 h 344"/>
                  <a:gd name="T10" fmla="*/ 68 w 328"/>
                  <a:gd name="T11" fmla="*/ 0 h 344"/>
                  <a:gd name="T12" fmla="*/ 23 w 328"/>
                  <a:gd name="T13" fmla="*/ 0 h 344"/>
                  <a:gd name="T14" fmla="*/ 4 w 328"/>
                  <a:gd name="T15" fmla="*/ 19 h 344"/>
                  <a:gd name="T16" fmla="*/ 23 w 328"/>
                  <a:gd name="T17" fmla="*/ 38 h 344"/>
                  <a:gd name="T18" fmla="*/ 82 w 328"/>
                  <a:gd name="T19" fmla="*/ 38 h 344"/>
                  <a:gd name="T20" fmla="*/ 0 w 328"/>
                  <a:gd name="T21" fmla="*/ 180 h 344"/>
                  <a:gd name="T22" fmla="*/ 164 w 328"/>
                  <a:gd name="T23" fmla="*/ 344 h 344"/>
                  <a:gd name="T24" fmla="*/ 328 w 328"/>
                  <a:gd name="T25" fmla="*/ 180 h 344"/>
                  <a:gd name="T26" fmla="*/ 246 w 328"/>
                  <a:gd name="T27" fmla="*/ 38 h 344"/>
                  <a:gd name="T28" fmla="*/ 164 w 328"/>
                  <a:gd name="T29" fmla="*/ 305 h 344"/>
                  <a:gd name="T30" fmla="*/ 39 w 328"/>
                  <a:gd name="T31" fmla="*/ 180 h 344"/>
                  <a:gd name="T32" fmla="*/ 164 w 328"/>
                  <a:gd name="T33" fmla="*/ 55 h 344"/>
                  <a:gd name="T34" fmla="*/ 289 w 328"/>
                  <a:gd name="T35" fmla="*/ 180 h 344"/>
                  <a:gd name="T36" fmla="*/ 164 w 328"/>
                  <a:gd name="T37" fmla="*/ 305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28" h="344">
                    <a:moveTo>
                      <a:pt x="246" y="38"/>
                    </a:moveTo>
                    <a:cubicBezTo>
                      <a:pt x="301" y="38"/>
                      <a:pt x="301" y="38"/>
                      <a:pt x="301" y="38"/>
                    </a:cubicBezTo>
                    <a:cubicBezTo>
                      <a:pt x="312" y="38"/>
                      <a:pt x="320" y="29"/>
                      <a:pt x="320" y="19"/>
                    </a:cubicBezTo>
                    <a:cubicBezTo>
                      <a:pt x="320" y="9"/>
                      <a:pt x="312" y="0"/>
                      <a:pt x="301" y="0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3" y="0"/>
                      <a:pt x="4" y="9"/>
                      <a:pt x="4" y="19"/>
                    </a:cubicBezTo>
                    <a:cubicBezTo>
                      <a:pt x="4" y="29"/>
                      <a:pt x="13" y="38"/>
                      <a:pt x="23" y="38"/>
                    </a:cubicBezTo>
                    <a:cubicBezTo>
                      <a:pt x="82" y="38"/>
                      <a:pt x="82" y="38"/>
                      <a:pt x="82" y="38"/>
                    </a:cubicBezTo>
                    <a:cubicBezTo>
                      <a:pt x="33" y="66"/>
                      <a:pt x="0" y="119"/>
                      <a:pt x="0" y="180"/>
                    </a:cubicBezTo>
                    <a:cubicBezTo>
                      <a:pt x="0" y="271"/>
                      <a:pt x="74" y="344"/>
                      <a:pt x="164" y="344"/>
                    </a:cubicBezTo>
                    <a:cubicBezTo>
                      <a:pt x="255" y="344"/>
                      <a:pt x="328" y="271"/>
                      <a:pt x="328" y="180"/>
                    </a:cubicBezTo>
                    <a:cubicBezTo>
                      <a:pt x="328" y="119"/>
                      <a:pt x="295" y="66"/>
                      <a:pt x="246" y="38"/>
                    </a:cubicBezTo>
                    <a:close/>
                    <a:moveTo>
                      <a:pt x="164" y="305"/>
                    </a:moveTo>
                    <a:cubicBezTo>
                      <a:pt x="95" y="305"/>
                      <a:pt x="39" y="249"/>
                      <a:pt x="39" y="180"/>
                    </a:cubicBezTo>
                    <a:cubicBezTo>
                      <a:pt x="39" y="111"/>
                      <a:pt x="95" y="55"/>
                      <a:pt x="164" y="55"/>
                    </a:cubicBezTo>
                    <a:cubicBezTo>
                      <a:pt x="233" y="55"/>
                      <a:pt x="289" y="111"/>
                      <a:pt x="289" y="180"/>
                    </a:cubicBezTo>
                    <a:cubicBezTo>
                      <a:pt x="289" y="249"/>
                      <a:pt x="233" y="305"/>
                      <a:pt x="164" y="30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组合 204"/>
            <p:cNvGrpSpPr/>
            <p:nvPr userDrawn="1"/>
          </p:nvGrpSpPr>
          <p:grpSpPr>
            <a:xfrm rot="1588421" flipH="1" flipV="1">
              <a:off x="-273785" y="4150302"/>
              <a:ext cx="1240332" cy="634328"/>
              <a:chOff x="10078077" y="1730681"/>
              <a:chExt cx="695322" cy="355600"/>
            </a:xfrm>
            <a:solidFill>
              <a:schemeClr val="tx1">
                <a:alpha val="3000"/>
              </a:schemeClr>
            </a:solidFill>
          </p:grpSpPr>
          <p:sp>
            <p:nvSpPr>
              <p:cNvPr id="209" name="Oval 53"/>
              <p:cNvSpPr>
                <a:spLocks noChangeArrowheads="1"/>
              </p:cNvSpPr>
              <p:nvPr userDrawn="1"/>
            </p:nvSpPr>
            <p:spPr bwMode="auto">
              <a:xfrm>
                <a:off x="10078077" y="1730681"/>
                <a:ext cx="173038" cy="1714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54"/>
              <p:cNvSpPr/>
              <p:nvPr userDrawn="1"/>
            </p:nvSpPr>
            <p:spPr bwMode="auto">
              <a:xfrm>
                <a:off x="10160624" y="1765606"/>
                <a:ext cx="612775" cy="320675"/>
              </a:xfrm>
              <a:custGeom>
                <a:avLst/>
                <a:gdLst>
                  <a:gd name="T0" fmla="*/ 87 w 162"/>
                  <a:gd name="T1" fmla="*/ 5 h 85"/>
                  <a:gd name="T2" fmla="*/ 36 w 162"/>
                  <a:gd name="T3" fmla="*/ 24 h 85"/>
                  <a:gd name="T4" fmla="*/ 0 w 162"/>
                  <a:gd name="T5" fmla="*/ 85 h 85"/>
                  <a:gd name="T6" fmla="*/ 17 w 162"/>
                  <a:gd name="T7" fmla="*/ 85 h 85"/>
                  <a:gd name="T8" fmla="*/ 43 w 162"/>
                  <a:gd name="T9" fmla="*/ 61 h 85"/>
                  <a:gd name="T10" fmla="*/ 92 w 162"/>
                  <a:gd name="T11" fmla="*/ 61 h 85"/>
                  <a:gd name="T12" fmla="*/ 125 w 162"/>
                  <a:gd name="T13" fmla="*/ 85 h 85"/>
                  <a:gd name="T14" fmla="*/ 162 w 162"/>
                  <a:gd name="T15" fmla="*/ 85 h 85"/>
                  <a:gd name="T16" fmla="*/ 162 w 162"/>
                  <a:gd name="T17" fmla="*/ 66 h 85"/>
                  <a:gd name="T18" fmla="*/ 129 w 162"/>
                  <a:gd name="T19" fmla="*/ 61 h 85"/>
                  <a:gd name="T20" fmla="*/ 87 w 162"/>
                  <a:gd name="T21" fmla="*/ 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2" h="85">
                    <a:moveTo>
                      <a:pt x="87" y="5"/>
                    </a:moveTo>
                    <a:cubicBezTo>
                      <a:pt x="87" y="5"/>
                      <a:pt x="59" y="0"/>
                      <a:pt x="36" y="24"/>
                    </a:cubicBezTo>
                    <a:cubicBezTo>
                      <a:pt x="12" y="47"/>
                      <a:pt x="0" y="85"/>
                      <a:pt x="0" y="85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2" y="61"/>
                      <a:pt x="92" y="85"/>
                      <a:pt x="125" y="85"/>
                    </a:cubicBezTo>
                    <a:cubicBezTo>
                      <a:pt x="162" y="85"/>
                      <a:pt x="162" y="85"/>
                      <a:pt x="162" y="85"/>
                    </a:cubicBezTo>
                    <a:cubicBezTo>
                      <a:pt x="162" y="66"/>
                      <a:pt x="162" y="66"/>
                      <a:pt x="162" y="66"/>
                    </a:cubicBezTo>
                    <a:cubicBezTo>
                      <a:pt x="129" y="61"/>
                      <a:pt x="129" y="61"/>
                      <a:pt x="129" y="61"/>
                    </a:cubicBezTo>
                    <a:cubicBezTo>
                      <a:pt x="129" y="61"/>
                      <a:pt x="144" y="10"/>
                      <a:pt x="8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65"/>
            <p:cNvGrpSpPr>
              <a:grpSpLocks noChangeAspect="1"/>
            </p:cNvGrpSpPr>
            <p:nvPr userDrawn="1"/>
          </p:nvGrpSpPr>
          <p:grpSpPr bwMode="auto">
            <a:xfrm flipH="1" flipV="1">
              <a:off x="263608" y="195813"/>
              <a:ext cx="1426490" cy="1396254"/>
              <a:chOff x="2208" y="1508"/>
              <a:chExt cx="1321" cy="1293"/>
            </a:xfrm>
            <a:solidFill>
              <a:schemeClr val="tx1">
                <a:alpha val="3000"/>
              </a:schemeClr>
            </a:solidFill>
          </p:grpSpPr>
          <p:sp>
            <p:nvSpPr>
              <p:cNvPr id="207" name="Freeform 66"/>
              <p:cNvSpPr>
                <a:spLocks noEditPoints="1"/>
              </p:cNvSpPr>
              <p:nvPr userDrawn="1"/>
            </p:nvSpPr>
            <p:spPr bwMode="auto">
              <a:xfrm>
                <a:off x="2949" y="1807"/>
                <a:ext cx="580" cy="823"/>
              </a:xfrm>
              <a:custGeom>
                <a:avLst/>
                <a:gdLst>
                  <a:gd name="T0" fmla="*/ 227 w 244"/>
                  <a:gd name="T1" fmla="*/ 217 h 346"/>
                  <a:gd name="T2" fmla="*/ 180 w 244"/>
                  <a:gd name="T3" fmla="*/ 125 h 346"/>
                  <a:gd name="T4" fmla="*/ 193 w 244"/>
                  <a:gd name="T5" fmla="*/ 83 h 346"/>
                  <a:gd name="T6" fmla="*/ 193 w 244"/>
                  <a:gd name="T7" fmla="*/ 77 h 346"/>
                  <a:gd name="T8" fmla="*/ 200 w 244"/>
                  <a:gd name="T9" fmla="*/ 7 h 346"/>
                  <a:gd name="T10" fmla="*/ 154 w 244"/>
                  <a:gd name="T11" fmla="*/ 19 h 346"/>
                  <a:gd name="T12" fmla="*/ 122 w 244"/>
                  <a:gd name="T13" fmla="*/ 12 h 346"/>
                  <a:gd name="T14" fmla="*/ 90 w 244"/>
                  <a:gd name="T15" fmla="*/ 19 h 346"/>
                  <a:gd name="T16" fmla="*/ 45 w 244"/>
                  <a:gd name="T17" fmla="*/ 7 h 346"/>
                  <a:gd name="T18" fmla="*/ 51 w 244"/>
                  <a:gd name="T19" fmla="*/ 77 h 346"/>
                  <a:gd name="T20" fmla="*/ 51 w 244"/>
                  <a:gd name="T21" fmla="*/ 83 h 346"/>
                  <a:gd name="T22" fmla="*/ 54 w 244"/>
                  <a:gd name="T23" fmla="*/ 105 h 346"/>
                  <a:gd name="T24" fmla="*/ 99 w 244"/>
                  <a:gd name="T25" fmla="*/ 172 h 346"/>
                  <a:gd name="T26" fmla="*/ 103 w 244"/>
                  <a:gd name="T27" fmla="*/ 336 h 346"/>
                  <a:gd name="T28" fmla="*/ 99 w 244"/>
                  <a:gd name="T29" fmla="*/ 344 h 346"/>
                  <a:gd name="T30" fmla="*/ 137 w 244"/>
                  <a:gd name="T31" fmla="*/ 345 h 346"/>
                  <a:gd name="T32" fmla="*/ 227 w 244"/>
                  <a:gd name="T33" fmla="*/ 217 h 346"/>
                  <a:gd name="T34" fmla="*/ 146 w 244"/>
                  <a:gd name="T35" fmla="*/ 58 h 346"/>
                  <a:gd name="T36" fmla="*/ 153 w 244"/>
                  <a:gd name="T37" fmla="*/ 65 h 346"/>
                  <a:gd name="T38" fmla="*/ 146 w 244"/>
                  <a:gd name="T39" fmla="*/ 72 h 346"/>
                  <a:gd name="T40" fmla="*/ 139 w 244"/>
                  <a:gd name="T41" fmla="*/ 65 h 346"/>
                  <a:gd name="T42" fmla="*/ 146 w 244"/>
                  <a:gd name="T43" fmla="*/ 58 h 346"/>
                  <a:gd name="T44" fmla="*/ 103 w 244"/>
                  <a:gd name="T45" fmla="*/ 65 h 346"/>
                  <a:gd name="T46" fmla="*/ 97 w 244"/>
                  <a:gd name="T47" fmla="*/ 72 h 346"/>
                  <a:gd name="T48" fmla="*/ 90 w 244"/>
                  <a:gd name="T49" fmla="*/ 65 h 346"/>
                  <a:gd name="T50" fmla="*/ 97 w 244"/>
                  <a:gd name="T51" fmla="*/ 58 h 346"/>
                  <a:gd name="T52" fmla="*/ 103 w 244"/>
                  <a:gd name="T53" fmla="*/ 65 h 346"/>
                  <a:gd name="T54" fmla="*/ 107 w 244"/>
                  <a:gd name="T55" fmla="*/ 93 h 346"/>
                  <a:gd name="T56" fmla="*/ 122 w 244"/>
                  <a:gd name="T57" fmla="*/ 78 h 346"/>
                  <a:gd name="T58" fmla="*/ 138 w 244"/>
                  <a:gd name="T59" fmla="*/ 93 h 346"/>
                  <a:gd name="T60" fmla="*/ 122 w 244"/>
                  <a:gd name="T61" fmla="*/ 117 h 346"/>
                  <a:gd name="T62" fmla="*/ 107 w 244"/>
                  <a:gd name="T63" fmla="*/ 9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4" h="346">
                    <a:moveTo>
                      <a:pt x="227" y="217"/>
                    </a:moveTo>
                    <a:cubicBezTo>
                      <a:pt x="224" y="175"/>
                      <a:pt x="207" y="143"/>
                      <a:pt x="180" y="125"/>
                    </a:cubicBezTo>
                    <a:cubicBezTo>
                      <a:pt x="188" y="113"/>
                      <a:pt x="193" y="99"/>
                      <a:pt x="193" y="83"/>
                    </a:cubicBezTo>
                    <a:cubicBezTo>
                      <a:pt x="193" y="81"/>
                      <a:pt x="193" y="79"/>
                      <a:pt x="193" y="77"/>
                    </a:cubicBezTo>
                    <a:cubicBezTo>
                      <a:pt x="244" y="61"/>
                      <a:pt x="229" y="17"/>
                      <a:pt x="200" y="7"/>
                    </a:cubicBezTo>
                    <a:cubicBezTo>
                      <a:pt x="178" y="0"/>
                      <a:pt x="161" y="12"/>
                      <a:pt x="154" y="19"/>
                    </a:cubicBezTo>
                    <a:cubicBezTo>
                      <a:pt x="144" y="14"/>
                      <a:pt x="133" y="12"/>
                      <a:pt x="122" y="12"/>
                    </a:cubicBezTo>
                    <a:cubicBezTo>
                      <a:pt x="111" y="12"/>
                      <a:pt x="100" y="14"/>
                      <a:pt x="90" y="19"/>
                    </a:cubicBezTo>
                    <a:cubicBezTo>
                      <a:pt x="83" y="12"/>
                      <a:pt x="66" y="0"/>
                      <a:pt x="45" y="7"/>
                    </a:cubicBezTo>
                    <a:cubicBezTo>
                      <a:pt x="15" y="17"/>
                      <a:pt x="0" y="61"/>
                      <a:pt x="51" y="77"/>
                    </a:cubicBezTo>
                    <a:cubicBezTo>
                      <a:pt x="51" y="79"/>
                      <a:pt x="51" y="81"/>
                      <a:pt x="51" y="83"/>
                    </a:cubicBezTo>
                    <a:cubicBezTo>
                      <a:pt x="51" y="91"/>
                      <a:pt x="52" y="98"/>
                      <a:pt x="54" y="105"/>
                    </a:cubicBezTo>
                    <a:cubicBezTo>
                      <a:pt x="71" y="124"/>
                      <a:pt x="87" y="147"/>
                      <a:pt x="99" y="172"/>
                    </a:cubicBezTo>
                    <a:cubicBezTo>
                      <a:pt x="119" y="212"/>
                      <a:pt x="135" y="273"/>
                      <a:pt x="103" y="336"/>
                    </a:cubicBezTo>
                    <a:cubicBezTo>
                      <a:pt x="102" y="339"/>
                      <a:pt x="100" y="341"/>
                      <a:pt x="99" y="344"/>
                    </a:cubicBezTo>
                    <a:cubicBezTo>
                      <a:pt x="113" y="346"/>
                      <a:pt x="126" y="346"/>
                      <a:pt x="137" y="345"/>
                    </a:cubicBezTo>
                    <a:cubicBezTo>
                      <a:pt x="213" y="340"/>
                      <a:pt x="231" y="275"/>
                      <a:pt x="227" y="217"/>
                    </a:cubicBezTo>
                    <a:close/>
                    <a:moveTo>
                      <a:pt x="146" y="58"/>
                    </a:moveTo>
                    <a:cubicBezTo>
                      <a:pt x="150" y="58"/>
                      <a:pt x="153" y="61"/>
                      <a:pt x="153" y="65"/>
                    </a:cubicBezTo>
                    <a:cubicBezTo>
                      <a:pt x="153" y="69"/>
                      <a:pt x="150" y="72"/>
                      <a:pt x="146" y="72"/>
                    </a:cubicBezTo>
                    <a:cubicBezTo>
                      <a:pt x="142" y="72"/>
                      <a:pt x="139" y="69"/>
                      <a:pt x="139" y="65"/>
                    </a:cubicBezTo>
                    <a:cubicBezTo>
                      <a:pt x="139" y="61"/>
                      <a:pt x="142" y="58"/>
                      <a:pt x="146" y="58"/>
                    </a:cubicBezTo>
                    <a:close/>
                    <a:moveTo>
                      <a:pt x="103" y="65"/>
                    </a:moveTo>
                    <a:cubicBezTo>
                      <a:pt x="103" y="69"/>
                      <a:pt x="100" y="72"/>
                      <a:pt x="97" y="72"/>
                    </a:cubicBezTo>
                    <a:cubicBezTo>
                      <a:pt x="93" y="72"/>
                      <a:pt x="90" y="69"/>
                      <a:pt x="90" y="65"/>
                    </a:cubicBezTo>
                    <a:cubicBezTo>
                      <a:pt x="90" y="61"/>
                      <a:pt x="93" y="58"/>
                      <a:pt x="97" y="58"/>
                    </a:cubicBezTo>
                    <a:cubicBezTo>
                      <a:pt x="100" y="58"/>
                      <a:pt x="103" y="61"/>
                      <a:pt x="103" y="65"/>
                    </a:cubicBezTo>
                    <a:close/>
                    <a:moveTo>
                      <a:pt x="107" y="93"/>
                    </a:moveTo>
                    <a:cubicBezTo>
                      <a:pt x="114" y="76"/>
                      <a:pt x="122" y="78"/>
                      <a:pt x="122" y="78"/>
                    </a:cubicBezTo>
                    <a:cubicBezTo>
                      <a:pt x="122" y="78"/>
                      <a:pt x="131" y="76"/>
                      <a:pt x="138" y="93"/>
                    </a:cubicBezTo>
                    <a:cubicBezTo>
                      <a:pt x="145" y="113"/>
                      <a:pt x="135" y="117"/>
                      <a:pt x="122" y="117"/>
                    </a:cubicBezTo>
                    <a:cubicBezTo>
                      <a:pt x="110" y="117"/>
                      <a:pt x="99" y="112"/>
                      <a:pt x="107" y="9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67"/>
              <p:cNvSpPr>
                <a:spLocks noEditPoints="1"/>
              </p:cNvSpPr>
              <p:nvPr userDrawn="1"/>
            </p:nvSpPr>
            <p:spPr bwMode="auto">
              <a:xfrm>
                <a:off x="2208" y="1508"/>
                <a:ext cx="1031" cy="1293"/>
              </a:xfrm>
              <a:custGeom>
                <a:avLst/>
                <a:gdLst>
                  <a:gd name="T0" fmla="*/ 165 w 434"/>
                  <a:gd name="T1" fmla="*/ 244 h 544"/>
                  <a:gd name="T2" fmla="*/ 64 w 434"/>
                  <a:gd name="T3" fmla="*/ 333 h 544"/>
                  <a:gd name="T4" fmla="*/ 84 w 434"/>
                  <a:gd name="T5" fmla="*/ 380 h 544"/>
                  <a:gd name="T6" fmla="*/ 195 w 434"/>
                  <a:gd name="T7" fmla="*/ 346 h 544"/>
                  <a:gd name="T8" fmla="*/ 233 w 434"/>
                  <a:gd name="T9" fmla="*/ 435 h 544"/>
                  <a:gd name="T10" fmla="*/ 132 w 434"/>
                  <a:gd name="T11" fmla="*/ 489 h 544"/>
                  <a:gd name="T12" fmla="*/ 154 w 434"/>
                  <a:gd name="T13" fmla="*/ 539 h 544"/>
                  <a:gd name="T14" fmla="*/ 404 w 434"/>
                  <a:gd name="T15" fmla="*/ 457 h 544"/>
                  <a:gd name="T16" fmla="*/ 401 w 434"/>
                  <a:gd name="T17" fmla="*/ 303 h 544"/>
                  <a:gd name="T18" fmla="*/ 294 w 434"/>
                  <a:gd name="T19" fmla="*/ 191 h 544"/>
                  <a:gd name="T20" fmla="*/ 300 w 434"/>
                  <a:gd name="T21" fmla="*/ 180 h 544"/>
                  <a:gd name="T22" fmla="*/ 309 w 434"/>
                  <a:gd name="T23" fmla="*/ 134 h 544"/>
                  <a:gd name="T24" fmla="*/ 309 w 434"/>
                  <a:gd name="T25" fmla="*/ 124 h 544"/>
                  <a:gd name="T26" fmla="*/ 319 w 434"/>
                  <a:gd name="T27" fmla="*/ 12 h 544"/>
                  <a:gd name="T28" fmla="*/ 246 w 434"/>
                  <a:gd name="T29" fmla="*/ 31 h 544"/>
                  <a:gd name="T30" fmla="*/ 195 w 434"/>
                  <a:gd name="T31" fmla="*/ 19 h 544"/>
                  <a:gd name="T32" fmla="*/ 144 w 434"/>
                  <a:gd name="T33" fmla="*/ 31 h 544"/>
                  <a:gd name="T34" fmla="*/ 71 w 434"/>
                  <a:gd name="T35" fmla="*/ 12 h 544"/>
                  <a:gd name="T36" fmla="*/ 81 w 434"/>
                  <a:gd name="T37" fmla="*/ 124 h 544"/>
                  <a:gd name="T38" fmla="*/ 81 w 434"/>
                  <a:gd name="T39" fmla="*/ 134 h 544"/>
                  <a:gd name="T40" fmla="*/ 150 w 434"/>
                  <a:gd name="T41" fmla="*/ 239 h 544"/>
                  <a:gd name="T42" fmla="*/ 165 w 434"/>
                  <a:gd name="T43" fmla="*/ 244 h 544"/>
                  <a:gd name="T44" fmla="*/ 248 w 434"/>
                  <a:gd name="T45" fmla="*/ 112 h 544"/>
                  <a:gd name="T46" fmla="*/ 258 w 434"/>
                  <a:gd name="T47" fmla="*/ 123 h 544"/>
                  <a:gd name="T48" fmla="*/ 248 w 434"/>
                  <a:gd name="T49" fmla="*/ 133 h 544"/>
                  <a:gd name="T50" fmla="*/ 237 w 434"/>
                  <a:gd name="T51" fmla="*/ 123 h 544"/>
                  <a:gd name="T52" fmla="*/ 248 w 434"/>
                  <a:gd name="T53" fmla="*/ 112 h 544"/>
                  <a:gd name="T54" fmla="*/ 165 w 434"/>
                  <a:gd name="T55" fmla="*/ 149 h 544"/>
                  <a:gd name="T56" fmla="*/ 194 w 434"/>
                  <a:gd name="T57" fmla="*/ 118 h 544"/>
                  <a:gd name="T58" fmla="*/ 225 w 434"/>
                  <a:gd name="T59" fmla="*/ 149 h 544"/>
                  <a:gd name="T60" fmla="*/ 196 w 434"/>
                  <a:gd name="T61" fmla="*/ 195 h 544"/>
                  <a:gd name="T62" fmla="*/ 165 w 434"/>
                  <a:gd name="T63" fmla="*/ 149 h 544"/>
                  <a:gd name="T64" fmla="*/ 132 w 434"/>
                  <a:gd name="T65" fmla="*/ 123 h 544"/>
                  <a:gd name="T66" fmla="*/ 142 w 434"/>
                  <a:gd name="T67" fmla="*/ 112 h 544"/>
                  <a:gd name="T68" fmla="*/ 153 w 434"/>
                  <a:gd name="T69" fmla="*/ 123 h 544"/>
                  <a:gd name="T70" fmla="*/ 142 w 434"/>
                  <a:gd name="T71" fmla="*/ 133 h 544"/>
                  <a:gd name="T72" fmla="*/ 132 w 434"/>
                  <a:gd name="T73" fmla="*/ 12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34" h="544">
                    <a:moveTo>
                      <a:pt x="165" y="244"/>
                    </a:moveTo>
                    <a:cubicBezTo>
                      <a:pt x="143" y="257"/>
                      <a:pt x="106" y="284"/>
                      <a:pt x="64" y="333"/>
                    </a:cubicBezTo>
                    <a:cubicBezTo>
                      <a:pt x="84" y="380"/>
                      <a:pt x="84" y="380"/>
                      <a:pt x="84" y="380"/>
                    </a:cubicBezTo>
                    <a:cubicBezTo>
                      <a:pt x="94" y="377"/>
                      <a:pt x="195" y="346"/>
                      <a:pt x="195" y="346"/>
                    </a:cubicBezTo>
                    <a:cubicBezTo>
                      <a:pt x="233" y="435"/>
                      <a:pt x="233" y="435"/>
                      <a:pt x="233" y="435"/>
                    </a:cubicBezTo>
                    <a:cubicBezTo>
                      <a:pt x="233" y="435"/>
                      <a:pt x="142" y="484"/>
                      <a:pt x="132" y="489"/>
                    </a:cubicBezTo>
                    <a:cubicBezTo>
                      <a:pt x="154" y="539"/>
                      <a:pt x="154" y="539"/>
                      <a:pt x="154" y="539"/>
                    </a:cubicBezTo>
                    <a:cubicBezTo>
                      <a:pt x="188" y="541"/>
                      <a:pt x="360" y="544"/>
                      <a:pt x="404" y="457"/>
                    </a:cubicBezTo>
                    <a:cubicBezTo>
                      <a:pt x="434" y="398"/>
                      <a:pt x="419" y="341"/>
                      <a:pt x="401" y="303"/>
                    </a:cubicBezTo>
                    <a:cubicBezTo>
                      <a:pt x="374" y="249"/>
                      <a:pt x="328" y="204"/>
                      <a:pt x="294" y="191"/>
                    </a:cubicBezTo>
                    <a:cubicBezTo>
                      <a:pt x="296" y="187"/>
                      <a:pt x="298" y="184"/>
                      <a:pt x="300" y="180"/>
                    </a:cubicBezTo>
                    <a:cubicBezTo>
                      <a:pt x="306" y="166"/>
                      <a:pt x="309" y="150"/>
                      <a:pt x="309" y="134"/>
                    </a:cubicBezTo>
                    <a:cubicBezTo>
                      <a:pt x="309" y="131"/>
                      <a:pt x="309" y="127"/>
                      <a:pt x="309" y="124"/>
                    </a:cubicBezTo>
                    <a:cubicBezTo>
                      <a:pt x="390" y="99"/>
                      <a:pt x="366" y="28"/>
                      <a:pt x="319" y="12"/>
                    </a:cubicBezTo>
                    <a:cubicBezTo>
                      <a:pt x="285" y="0"/>
                      <a:pt x="258" y="19"/>
                      <a:pt x="246" y="31"/>
                    </a:cubicBezTo>
                    <a:cubicBezTo>
                      <a:pt x="230" y="24"/>
                      <a:pt x="213" y="19"/>
                      <a:pt x="195" y="19"/>
                    </a:cubicBezTo>
                    <a:cubicBezTo>
                      <a:pt x="177" y="19"/>
                      <a:pt x="160" y="24"/>
                      <a:pt x="144" y="31"/>
                    </a:cubicBezTo>
                    <a:cubicBezTo>
                      <a:pt x="132" y="19"/>
                      <a:pt x="105" y="0"/>
                      <a:pt x="71" y="12"/>
                    </a:cubicBezTo>
                    <a:cubicBezTo>
                      <a:pt x="24" y="28"/>
                      <a:pt x="0" y="99"/>
                      <a:pt x="81" y="124"/>
                    </a:cubicBezTo>
                    <a:cubicBezTo>
                      <a:pt x="81" y="127"/>
                      <a:pt x="81" y="131"/>
                      <a:pt x="81" y="134"/>
                    </a:cubicBezTo>
                    <a:cubicBezTo>
                      <a:pt x="81" y="181"/>
                      <a:pt x="109" y="221"/>
                      <a:pt x="150" y="239"/>
                    </a:cubicBezTo>
                    <a:cubicBezTo>
                      <a:pt x="155" y="241"/>
                      <a:pt x="160" y="243"/>
                      <a:pt x="165" y="244"/>
                    </a:cubicBezTo>
                    <a:close/>
                    <a:moveTo>
                      <a:pt x="248" y="112"/>
                    </a:moveTo>
                    <a:cubicBezTo>
                      <a:pt x="254" y="112"/>
                      <a:pt x="258" y="117"/>
                      <a:pt x="258" y="123"/>
                    </a:cubicBezTo>
                    <a:cubicBezTo>
                      <a:pt x="258" y="129"/>
                      <a:pt x="254" y="133"/>
                      <a:pt x="248" y="133"/>
                    </a:cubicBezTo>
                    <a:cubicBezTo>
                      <a:pt x="242" y="133"/>
                      <a:pt x="237" y="129"/>
                      <a:pt x="237" y="123"/>
                    </a:cubicBezTo>
                    <a:cubicBezTo>
                      <a:pt x="237" y="117"/>
                      <a:pt x="242" y="112"/>
                      <a:pt x="248" y="112"/>
                    </a:cubicBezTo>
                    <a:close/>
                    <a:moveTo>
                      <a:pt x="165" y="149"/>
                    </a:moveTo>
                    <a:cubicBezTo>
                      <a:pt x="179" y="114"/>
                      <a:pt x="194" y="118"/>
                      <a:pt x="194" y="118"/>
                    </a:cubicBezTo>
                    <a:cubicBezTo>
                      <a:pt x="194" y="118"/>
                      <a:pt x="212" y="115"/>
                      <a:pt x="225" y="149"/>
                    </a:cubicBezTo>
                    <a:cubicBezTo>
                      <a:pt x="239" y="186"/>
                      <a:pt x="220" y="195"/>
                      <a:pt x="196" y="195"/>
                    </a:cubicBezTo>
                    <a:cubicBezTo>
                      <a:pt x="171" y="195"/>
                      <a:pt x="150" y="186"/>
                      <a:pt x="165" y="149"/>
                    </a:cubicBezTo>
                    <a:close/>
                    <a:moveTo>
                      <a:pt x="132" y="123"/>
                    </a:moveTo>
                    <a:cubicBezTo>
                      <a:pt x="132" y="117"/>
                      <a:pt x="137" y="112"/>
                      <a:pt x="142" y="112"/>
                    </a:cubicBezTo>
                    <a:cubicBezTo>
                      <a:pt x="148" y="112"/>
                      <a:pt x="153" y="117"/>
                      <a:pt x="153" y="123"/>
                    </a:cubicBezTo>
                    <a:cubicBezTo>
                      <a:pt x="153" y="129"/>
                      <a:pt x="148" y="133"/>
                      <a:pt x="142" y="133"/>
                    </a:cubicBezTo>
                    <a:cubicBezTo>
                      <a:pt x="137" y="133"/>
                      <a:pt x="132" y="129"/>
                      <a:pt x="132" y="1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24981" r="57652" b="43445"/>
          <a:stretch>
            <a:fillRect/>
          </a:stretch>
        </p:blipFill>
        <p:spPr>
          <a:xfrm>
            <a:off x="0" y="-114300"/>
            <a:ext cx="9172576" cy="69723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2C80B-A212-407C-BACE-53D1454AB29A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FFAF-56DE-41F0-BE5C-5496D57D56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  <p:sldLayoutId id="2147483669" r:id="rId20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12D51-C0B2-49A5-89C9-C932BEC440A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612D51-C0B2-49A5-89C9-C932BEC440AB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3.jpeg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&#23567;&#40644;&#20154;%20-%20&#31505;&#22768;.mp3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9" y="1714500"/>
            <a:ext cx="9368794" cy="50591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759654"/>
            <a:ext cx="9143999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75" dirty="0" smtClean="0">
                <a:ln w="444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prstClr val="black">
                      <a:alpha val="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Unit 12 What </a:t>
            </a:r>
            <a:r>
              <a:rPr lang="en-US" altLang="zh-CN" sz="8000" b="1" spc="-375" dirty="0">
                <a:ln w="444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prstClr val="black">
                      <a:alpha val="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did you do last weekend?</a:t>
            </a:r>
          </a:p>
        </p:txBody>
      </p:sp>
      <p:sp>
        <p:nvSpPr>
          <p:cNvPr id="7" name="流程图: 手动输入 18"/>
          <p:cNvSpPr/>
          <p:nvPr/>
        </p:nvSpPr>
        <p:spPr>
          <a:xfrm flipH="1" flipV="1">
            <a:off x="-49444" y="-16982"/>
            <a:ext cx="9193443" cy="35988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12 w 10000"/>
              <a:gd name="connsiteY0-2" fmla="*/ 5046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12 w 10000"/>
              <a:gd name="connsiteY4-10" fmla="*/ 5046 h 10000"/>
              <a:gd name="connsiteX0-11" fmla="*/ 12 w 10000"/>
              <a:gd name="connsiteY0-12" fmla="*/ 8283 h 13237"/>
              <a:gd name="connsiteX1-13" fmla="*/ 10000 w 10000"/>
              <a:gd name="connsiteY1-14" fmla="*/ 0 h 13237"/>
              <a:gd name="connsiteX2-15" fmla="*/ 10000 w 10000"/>
              <a:gd name="connsiteY2-16" fmla="*/ 13237 h 13237"/>
              <a:gd name="connsiteX3-17" fmla="*/ 0 w 10000"/>
              <a:gd name="connsiteY3-18" fmla="*/ 13237 h 13237"/>
              <a:gd name="connsiteX4-19" fmla="*/ 12 w 10000"/>
              <a:gd name="connsiteY4-20" fmla="*/ 8283 h 13237"/>
              <a:gd name="connsiteX0-21" fmla="*/ 0 w 10012"/>
              <a:gd name="connsiteY0-22" fmla="*/ 6569 h 13237"/>
              <a:gd name="connsiteX1-23" fmla="*/ 10012 w 10012"/>
              <a:gd name="connsiteY1-24" fmla="*/ 0 h 13237"/>
              <a:gd name="connsiteX2-25" fmla="*/ 10012 w 10012"/>
              <a:gd name="connsiteY2-26" fmla="*/ 13237 h 13237"/>
              <a:gd name="connsiteX3-27" fmla="*/ 12 w 10012"/>
              <a:gd name="connsiteY3-28" fmla="*/ 13237 h 13237"/>
              <a:gd name="connsiteX4-29" fmla="*/ 0 w 10012"/>
              <a:gd name="connsiteY4-30" fmla="*/ 6569 h 13237"/>
              <a:gd name="connsiteX0-31" fmla="*/ 0 w 10036"/>
              <a:gd name="connsiteY0-32" fmla="*/ 0 h 6668"/>
              <a:gd name="connsiteX1-33" fmla="*/ 10036 w 10036"/>
              <a:gd name="connsiteY1-34" fmla="*/ 444 h 6668"/>
              <a:gd name="connsiteX2-35" fmla="*/ 10012 w 10036"/>
              <a:gd name="connsiteY2-36" fmla="*/ 6668 h 6668"/>
              <a:gd name="connsiteX3-37" fmla="*/ 12 w 10036"/>
              <a:gd name="connsiteY3-38" fmla="*/ 6668 h 6668"/>
              <a:gd name="connsiteX4-39" fmla="*/ 0 w 10036"/>
              <a:gd name="connsiteY4-40" fmla="*/ 0 h 6668"/>
              <a:gd name="connsiteX0-41" fmla="*/ 0 w 10012"/>
              <a:gd name="connsiteY0-42" fmla="*/ 35 h 9334"/>
              <a:gd name="connsiteX1-43" fmla="*/ 10012 w 10012"/>
              <a:gd name="connsiteY1-44" fmla="*/ 0 h 9334"/>
              <a:gd name="connsiteX2-45" fmla="*/ 9988 w 10012"/>
              <a:gd name="connsiteY2-46" fmla="*/ 9334 h 9334"/>
              <a:gd name="connsiteX3-47" fmla="*/ 24 w 10012"/>
              <a:gd name="connsiteY3-48" fmla="*/ 9334 h 9334"/>
              <a:gd name="connsiteX4-49" fmla="*/ 0 w 10012"/>
              <a:gd name="connsiteY4-50" fmla="*/ 35 h 9334"/>
              <a:gd name="connsiteX0-51" fmla="*/ 6 w 10006"/>
              <a:gd name="connsiteY0-52" fmla="*/ 37 h 10000"/>
              <a:gd name="connsiteX1-53" fmla="*/ 10006 w 10006"/>
              <a:gd name="connsiteY1-54" fmla="*/ 0 h 10000"/>
              <a:gd name="connsiteX2-55" fmla="*/ 9982 w 10006"/>
              <a:gd name="connsiteY2-56" fmla="*/ 10000 h 10000"/>
              <a:gd name="connsiteX3-57" fmla="*/ 0 w 10006"/>
              <a:gd name="connsiteY3-58" fmla="*/ 10000 h 10000"/>
              <a:gd name="connsiteX4-59" fmla="*/ 6 w 10006"/>
              <a:gd name="connsiteY4-60" fmla="*/ 37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6" h="10000">
                <a:moveTo>
                  <a:pt x="6" y="37"/>
                </a:moveTo>
                <a:lnTo>
                  <a:pt x="10006" y="0"/>
                </a:lnTo>
                <a:cubicBezTo>
                  <a:pt x="9998" y="3334"/>
                  <a:pt x="9990" y="6666"/>
                  <a:pt x="9982" y="10000"/>
                </a:cubicBezTo>
                <a:lnTo>
                  <a:pt x="0" y="10000"/>
                </a:lnTo>
                <a:cubicBezTo>
                  <a:pt x="4" y="7347"/>
                  <a:pt x="2" y="2690"/>
                  <a:pt x="6" y="37"/>
                </a:cubicBezTo>
                <a:close/>
              </a:path>
            </a:pathLst>
          </a:custGeom>
          <a:solidFill>
            <a:srgbClr val="FFD200"/>
          </a:solidFill>
          <a:ln w="31750">
            <a:solidFill>
              <a:schemeClr val="bg1"/>
            </a:solidFill>
          </a:ln>
          <a:effectLst>
            <a:outerShdw dist="381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合并文件_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928" y="5546703"/>
            <a:ext cx="609600" cy="609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60868" y="3499604"/>
            <a:ext cx="270215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1" spc="-375" dirty="0">
                <a:ln w="4445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prstClr val="black">
                      <a:alpha val="8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Writing</a:t>
            </a:r>
            <a:endParaRPr lang="zh-CN" altLang="en-US" sz="6600" b="1" spc="-375" dirty="0">
              <a:ln w="4445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prstClr val="black">
                    <a:alpha val="8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454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45300" y="4651148"/>
            <a:ext cx="5092019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/>
              <a:t>I</a:t>
            </a:r>
            <a:r>
              <a:rPr lang="zh-CN" altLang="en-US" sz="4200" dirty="0"/>
              <a:t> </a:t>
            </a:r>
            <a:r>
              <a:rPr lang="zh-CN" altLang="en-US" sz="4200" dirty="0" smtClean="0"/>
              <a:t>            </a:t>
            </a:r>
            <a:r>
              <a:rPr lang="en-US" altLang="zh-CN" sz="4200" dirty="0" smtClean="0"/>
              <a:t>in </a:t>
            </a:r>
            <a:r>
              <a:rPr lang="en-US" altLang="zh-CN" sz="4200" dirty="0"/>
              <a:t>the sea.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83" y="787815"/>
            <a:ext cx="6917071" cy="384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12654" y="4647812"/>
            <a:ext cx="2078655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 smtClean="0"/>
              <a:t>swim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2" name="矩形 1"/>
          <p:cNvSpPr/>
          <p:nvPr/>
        </p:nvSpPr>
        <p:spPr>
          <a:xfrm>
            <a:off x="2931197" y="4651148"/>
            <a:ext cx="150233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-2.59259E-6 L -0.01129 0.3319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6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70440" y="541885"/>
            <a:ext cx="5951935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>
                <a:solidFill>
                  <a:srgbClr val="FF0000"/>
                </a:solidFill>
              </a:rPr>
              <a:t>On Sunday evening…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70440" y="5333068"/>
            <a:ext cx="5963017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/>
              <a:t>I</a:t>
            </a:r>
            <a:r>
              <a:rPr lang="zh-CN" altLang="en-US" sz="4200" dirty="0"/>
              <a:t> </a:t>
            </a:r>
            <a:r>
              <a:rPr lang="zh-CN" altLang="en-US" sz="4200" dirty="0" smtClean="0"/>
              <a:t>      </a:t>
            </a:r>
            <a:r>
              <a:rPr lang="en-US" altLang="zh-CN" sz="4200" dirty="0" smtClean="0"/>
              <a:t>some </a:t>
            </a:r>
            <a:r>
              <a:rPr lang="en-US" altLang="zh-CN" sz="4200" dirty="0"/>
              <a:t>housework.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1" y="1293694"/>
            <a:ext cx="6254240" cy="3915153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36463" y="5350124"/>
            <a:ext cx="858563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 smtClean="0"/>
              <a:t>do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11" name="矩形 10"/>
          <p:cNvSpPr/>
          <p:nvPr/>
        </p:nvSpPr>
        <p:spPr>
          <a:xfrm>
            <a:off x="2461757" y="5333068"/>
            <a:ext cx="9332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zh-CN" alt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0"/>
      <p:bldP spid="7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" y="890202"/>
            <a:ext cx="138564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1" y="1947477"/>
            <a:ext cx="138564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/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" y="3733415"/>
            <a:ext cx="138564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1" y="4697821"/>
            <a:ext cx="138564" cy="27699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 sz="1350"/>
          </a:p>
        </p:txBody>
      </p:sp>
      <p:sp>
        <p:nvSpPr>
          <p:cNvPr id="13" name="流程图: 数据 12"/>
          <p:cNvSpPr/>
          <p:nvPr/>
        </p:nvSpPr>
        <p:spPr>
          <a:xfrm>
            <a:off x="9209" y="-74454"/>
            <a:ext cx="2914080" cy="6932454"/>
          </a:xfrm>
          <a:prstGeom prst="flowChartInputOutput">
            <a:avLst/>
          </a:prstGeom>
          <a:blipFill dpi="0" rotWithShape="1">
            <a:blip r:embed="rId2" cstate="print"/>
            <a:srcRect/>
            <a:tile tx="0" ty="0" sx="100000" sy="100000" flip="none" algn="ctr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43176" y="652952"/>
            <a:ext cx="6330662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>
                <a:solidFill>
                  <a:srgbClr val="FF0000"/>
                </a:solidFill>
              </a:rPr>
              <a:t>What do you think of </a:t>
            </a:r>
            <a:r>
              <a:rPr lang="en-US" altLang="zh-CN" sz="4200" dirty="0" smtClean="0">
                <a:solidFill>
                  <a:srgbClr val="FF0000"/>
                </a:solidFill>
              </a:rPr>
              <a:t>Bob’s </a:t>
            </a:r>
            <a:r>
              <a:rPr lang="en-US" altLang="zh-CN" sz="4200" dirty="0">
                <a:solidFill>
                  <a:srgbClr val="FF0000"/>
                </a:solidFill>
              </a:rPr>
              <a:t>weekend?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7230" y="2135463"/>
            <a:ext cx="2055010" cy="205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5218" y="2277922"/>
            <a:ext cx="1316120" cy="175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525094" y="3871914"/>
            <a:ext cx="3527492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>
                <a:solidFill>
                  <a:srgbClr val="0000FF"/>
                </a:solidFill>
              </a:rPr>
              <a:t>relaxing</a:t>
            </a:r>
            <a:endParaRPr lang="en-US" altLang="zh-CN" sz="4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6300992" y="3894524"/>
            <a:ext cx="2775239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>
                <a:solidFill>
                  <a:srgbClr val="0000FF"/>
                </a:solidFill>
              </a:rPr>
              <a:t>boring</a:t>
            </a:r>
            <a:endParaRPr lang="en-US" altLang="zh-CN" sz="4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V="1">
            <a:off x="-10886" y="-1"/>
            <a:ext cx="9154886" cy="41402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-1" fmla="*/ 0 w 12206514"/>
              <a:gd name="connsiteY0-2" fmla="*/ 0 h 6858000"/>
              <a:gd name="connsiteX1-3" fmla="*/ 12206514 w 12206514"/>
              <a:gd name="connsiteY1-4" fmla="*/ 2481943 h 6858000"/>
              <a:gd name="connsiteX2-5" fmla="*/ 12192000 w 12206514"/>
              <a:gd name="connsiteY2-6" fmla="*/ 6858000 h 6858000"/>
              <a:gd name="connsiteX3-7" fmla="*/ 0 w 12206514"/>
              <a:gd name="connsiteY3-8" fmla="*/ 6858000 h 6858000"/>
              <a:gd name="connsiteX4-9" fmla="*/ 0 w 12206514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06514" h="6858000">
                <a:moveTo>
                  <a:pt x="0" y="0"/>
                </a:moveTo>
                <a:lnTo>
                  <a:pt x="12206514" y="2481943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ECC06"/>
              </a:gs>
              <a:gs pos="100000">
                <a:srgbClr val="FDE85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1" name="组合 20"/>
          <p:cNvGrpSpPr/>
          <p:nvPr/>
        </p:nvGrpSpPr>
        <p:grpSpPr>
          <a:xfrm rot="253218">
            <a:off x="1681836" y="1110106"/>
            <a:ext cx="410108" cy="190322"/>
            <a:chOff x="3534105" y="735319"/>
            <a:chExt cx="1256247" cy="582998"/>
          </a:xfrm>
        </p:grpSpPr>
        <p:sp>
          <p:nvSpPr>
            <p:cNvPr id="17" name="Oval 53"/>
            <p:cNvSpPr>
              <a:spLocks noChangeArrowheads="1"/>
            </p:cNvSpPr>
            <p:nvPr/>
          </p:nvSpPr>
          <p:spPr bwMode="auto">
            <a:xfrm rot="10477881" flipH="1" flipV="1">
              <a:off x="3534105" y="735319"/>
              <a:ext cx="308669" cy="305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54"/>
            <p:cNvSpPr/>
            <p:nvPr/>
          </p:nvSpPr>
          <p:spPr bwMode="auto">
            <a:xfrm rot="10477881" flipH="1" flipV="1">
              <a:off x="3697269" y="746289"/>
              <a:ext cx="1093083" cy="572028"/>
            </a:xfrm>
            <a:custGeom>
              <a:avLst/>
              <a:gdLst>
                <a:gd name="T0" fmla="*/ 87 w 162"/>
                <a:gd name="T1" fmla="*/ 5 h 85"/>
                <a:gd name="T2" fmla="*/ 36 w 162"/>
                <a:gd name="T3" fmla="*/ 24 h 85"/>
                <a:gd name="T4" fmla="*/ 0 w 162"/>
                <a:gd name="T5" fmla="*/ 85 h 85"/>
                <a:gd name="T6" fmla="*/ 17 w 162"/>
                <a:gd name="T7" fmla="*/ 85 h 85"/>
                <a:gd name="T8" fmla="*/ 43 w 162"/>
                <a:gd name="T9" fmla="*/ 61 h 85"/>
                <a:gd name="T10" fmla="*/ 92 w 162"/>
                <a:gd name="T11" fmla="*/ 61 h 85"/>
                <a:gd name="T12" fmla="*/ 125 w 162"/>
                <a:gd name="T13" fmla="*/ 85 h 85"/>
                <a:gd name="T14" fmla="*/ 162 w 162"/>
                <a:gd name="T15" fmla="*/ 85 h 85"/>
                <a:gd name="T16" fmla="*/ 162 w 162"/>
                <a:gd name="T17" fmla="*/ 66 h 85"/>
                <a:gd name="T18" fmla="*/ 129 w 162"/>
                <a:gd name="T19" fmla="*/ 61 h 85"/>
                <a:gd name="T20" fmla="*/ 87 w 162"/>
                <a:gd name="T21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85">
                  <a:moveTo>
                    <a:pt x="87" y="5"/>
                  </a:moveTo>
                  <a:cubicBezTo>
                    <a:pt x="87" y="5"/>
                    <a:pt x="59" y="0"/>
                    <a:pt x="36" y="24"/>
                  </a:cubicBezTo>
                  <a:cubicBezTo>
                    <a:pt x="12" y="47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1"/>
                    <a:pt x="92" y="85"/>
                    <a:pt x="125" y="85"/>
                  </a:cubicBezTo>
                  <a:cubicBezTo>
                    <a:pt x="162" y="85"/>
                    <a:pt x="162" y="85"/>
                    <a:pt x="162" y="85"/>
                  </a:cubicBezTo>
                  <a:cubicBezTo>
                    <a:pt x="162" y="66"/>
                    <a:pt x="162" y="66"/>
                    <a:pt x="162" y="66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44" y="10"/>
                    <a:pt x="8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273953" y="1965607"/>
            <a:ext cx="69412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Game: Test of your memory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3929571"/>
            <a:ext cx="2374900" cy="27269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53" y="941121"/>
            <a:ext cx="821531" cy="5357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9541" y="164034"/>
            <a:ext cx="8914459" cy="60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 eaLnBrk="0" hangingPunct="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I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had a 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relaxing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spc="150" dirty="0">
                <a:solidFill>
                  <a:srgbClr val="0000FF"/>
                </a:solidFill>
                <a:cs typeface="Times New Roman" panose="02020603050405020304" pitchFamily="18" charset="0"/>
              </a:rPr>
              <a:t>weekend. On Saturday morning, I </a:t>
            </a:r>
          </a:p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play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ed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football. In the afternoon, I</a:t>
            </a:r>
            <a:r>
              <a:rPr lang="zh-CN" altLang="en-US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watch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ed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a funny movie. </a:t>
            </a:r>
          </a:p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In the evening,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I 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ate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delicious </a:t>
            </a: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bananas. On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Sunday morning, </a:t>
            </a:r>
            <a:endParaRPr lang="en-US" altLang="zh-CN" sz="2800" b="0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zh-CN" altLang="en-US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drank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some milk. </a:t>
            </a: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In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the afternoon, </a:t>
            </a: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zh-CN" altLang="en-US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went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 to the beautiful </a:t>
            </a:r>
            <a:endParaRPr lang="en-US" altLang="zh-CN" sz="2800" b="0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In the evening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, I</a:t>
            </a:r>
            <a:r>
              <a:rPr lang="zh-CN" altLang="en-US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800" b="0" dirty="0">
                <a:solidFill>
                  <a:srgbClr val="FF0000"/>
                </a:solidFill>
                <a:cs typeface="Times New Roman" panose="02020603050405020304" pitchFamily="18" charset="0"/>
              </a:rPr>
              <a:t>did </a:t>
            </a:r>
            <a:r>
              <a:rPr lang="en-US" altLang="zh-CN" sz="2800" b="0" dirty="0">
                <a:solidFill>
                  <a:srgbClr val="0000FF"/>
                </a:solidFill>
                <a:cs typeface="Times New Roman" panose="02020603050405020304" pitchFamily="18" charset="0"/>
              </a:rPr>
              <a:t>some housework</a:t>
            </a: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..    </a:t>
            </a:r>
            <a:r>
              <a:rPr lang="en-US" altLang="zh-CN" sz="2800" b="0" spc="1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What about you </a:t>
            </a:r>
          </a:p>
          <a:p>
            <a:pPr eaLnBrk="1" hangingPunct="1">
              <a:lnSpc>
                <a:spcPct val="229000"/>
              </a:lnSpc>
              <a:defRPr/>
            </a:pPr>
            <a:r>
              <a:rPr lang="en-US" altLang="zh-CN" sz="28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and your friends’ weekends?</a:t>
            </a:r>
            <a:endParaRPr lang="en-US" altLang="zh-CN" sz="2800" b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6743" y="382771"/>
            <a:ext cx="1236781" cy="89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Kevin\Desktop\81fc8f014a90f603555237bc3812b31bb251ed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337" y="1281164"/>
            <a:ext cx="2297142" cy="1049044"/>
          </a:xfrm>
          <a:prstGeom prst="rect">
            <a:avLst/>
          </a:prstGeom>
          <a:noFill/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42" y="2330895"/>
            <a:ext cx="3091327" cy="958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9" y="3262469"/>
            <a:ext cx="2758000" cy="8692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65" y="1289631"/>
            <a:ext cx="3451829" cy="104904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15" y="3289652"/>
            <a:ext cx="3421177" cy="7859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42" y="4316604"/>
            <a:ext cx="3211845" cy="8266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9325514" y="4729917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13" name="矩形 12"/>
          <p:cNvSpPr/>
          <p:nvPr/>
        </p:nvSpPr>
        <p:spPr>
          <a:xfrm>
            <a:off x="175123" y="-5844"/>
            <a:ext cx="3096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Dear Kevin,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38887" y="5862106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Bob</a:t>
            </a:r>
            <a:endParaRPr lang="zh-CN" altLang="en-US" sz="2800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076" y="5020355"/>
            <a:ext cx="304423" cy="5110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89" y="5042210"/>
            <a:ext cx="304423" cy="5110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37" y="5007069"/>
            <a:ext cx="325357" cy="5461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9" y="4422673"/>
            <a:ext cx="325357" cy="54616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63" y="3365643"/>
            <a:ext cx="292890" cy="49166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84" y="2767926"/>
            <a:ext cx="312204" cy="5240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2218610"/>
            <a:ext cx="314966" cy="528726"/>
          </a:xfrm>
          <a:prstGeom prst="rect">
            <a:avLst/>
          </a:prstGeom>
        </p:spPr>
      </p:pic>
      <p:sp>
        <p:nvSpPr>
          <p:cNvPr id="4" name="Rectangle 69"/>
          <p:cNvSpPr>
            <a:spLocks noChangeArrowheads="1"/>
          </p:cNvSpPr>
          <p:nvPr/>
        </p:nvSpPr>
        <p:spPr bwMode="auto">
          <a:xfrm>
            <a:off x="162602" y="1143568"/>
            <a:ext cx="8908662" cy="578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dirty="0"/>
              <a:t>    I had a </a:t>
            </a:r>
            <a:r>
              <a:rPr lang="en-US" altLang="zh-CN" sz="2800" dirty="0" smtClean="0"/>
              <a:t>___________ weekend</a:t>
            </a:r>
            <a:r>
              <a:rPr lang="en-US" altLang="zh-CN" sz="2800" dirty="0"/>
              <a:t>. On Saturday morning, </a:t>
            </a:r>
            <a:r>
              <a:rPr lang="en-US" altLang="zh-CN" sz="2800" dirty="0" smtClean="0"/>
              <a:t>I _____________ </a:t>
            </a:r>
            <a:r>
              <a:rPr lang="en-US" altLang="zh-CN" sz="2800" dirty="0">
                <a:cs typeface="Times New Roman" panose="02020603050405020304" pitchFamily="18" charset="0"/>
              </a:rPr>
              <a:t>with my </a:t>
            </a:r>
            <a:r>
              <a:rPr lang="en-US" altLang="zh-CN" sz="2800" dirty="0" smtClean="0">
                <a:cs typeface="Times New Roman" panose="02020603050405020304" pitchFamily="18" charset="0"/>
              </a:rPr>
              <a:t>friends</a:t>
            </a:r>
            <a:r>
              <a:rPr lang="en-US" altLang="zh-CN" sz="2800" dirty="0" smtClean="0"/>
              <a:t>. ___________________.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dirty="0" smtClean="0"/>
              <a:t>In the afternoon, I ______________. </a:t>
            </a:r>
            <a:r>
              <a:rPr lang="en-US" altLang="zh-CN" sz="2800" u="sng" dirty="0" smtClean="0"/>
              <a:t>                                </a:t>
            </a:r>
            <a:r>
              <a:rPr lang="en-US" altLang="zh-CN" sz="2800" dirty="0"/>
              <a:t>. In </a:t>
            </a:r>
            <a:r>
              <a:rPr lang="en-US" altLang="zh-CN" sz="2800" dirty="0" smtClean="0"/>
              <a:t>the evening, I ______________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. </a:t>
            </a:r>
            <a:r>
              <a:rPr lang="en-US" altLang="zh-CN" sz="2800" u="sng" dirty="0" smtClean="0"/>
              <a:t>                                 </a:t>
            </a:r>
            <a:r>
              <a:rPr lang="en-US" altLang="zh-CN" sz="2800" dirty="0"/>
              <a:t>. On Sunday morning, I </a:t>
            </a:r>
            <a:r>
              <a:rPr lang="en-US" altLang="zh-CN" sz="2800" dirty="0" smtClean="0"/>
              <a:t>______________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. ____________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.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dirty="0" smtClean="0"/>
              <a:t>In the afternoon</a:t>
            </a:r>
            <a:r>
              <a:rPr lang="en-US" altLang="zh-CN" sz="2800" dirty="0"/>
              <a:t>, I </a:t>
            </a:r>
            <a:r>
              <a:rPr lang="en-US" altLang="zh-CN" sz="2800" dirty="0" smtClean="0"/>
              <a:t>____________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 and _______________.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dirty="0" smtClean="0"/>
              <a:t>______________. In the evening, </a:t>
            </a:r>
            <a:r>
              <a:rPr lang="en-US" altLang="zh-CN" sz="2800" dirty="0"/>
              <a:t>I </a:t>
            </a:r>
            <a:r>
              <a:rPr lang="en-US" altLang="zh-CN" sz="2800" dirty="0" smtClean="0"/>
              <a:t>_________________ . ___________. I 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 my weekend because __________</a:t>
            </a:r>
            <a:r>
              <a:rPr lang="en-US" altLang="zh-CN" sz="2800" dirty="0"/>
              <a:t>_</a:t>
            </a:r>
            <a:r>
              <a:rPr lang="en-US" altLang="zh-CN" sz="2800" dirty="0" smtClean="0"/>
              <a:t>.  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dirty="0" smtClean="0">
                <a:cs typeface="Times New Roman" panose="02020603050405020304" pitchFamily="18" charset="0"/>
              </a:rPr>
              <a:t>What about </a:t>
            </a:r>
            <a:r>
              <a:rPr lang="en-US" altLang="zh-CN" sz="2800" dirty="0">
                <a:cs typeface="Times New Roman" panose="02020603050405020304" pitchFamily="18" charset="0"/>
              </a:rPr>
              <a:t>you and </a:t>
            </a:r>
            <a:r>
              <a:rPr lang="en-US" altLang="zh-CN" sz="2800" dirty="0" smtClean="0">
                <a:cs typeface="Times New Roman" panose="02020603050405020304" pitchFamily="18" charset="0"/>
              </a:rPr>
              <a:t>your friends</a:t>
            </a:r>
            <a:r>
              <a:rPr lang="en-US" altLang="zh-CN" sz="2800" dirty="0">
                <a:cs typeface="Times New Roman" panose="02020603050405020304" pitchFamily="18" charset="0"/>
              </a:rPr>
              <a:t>’ weekends?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2800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999101" y="2235955"/>
            <a:ext cx="321237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watched </a:t>
            </a:r>
            <a:r>
              <a:rPr lang="en-US" altLang="zh-CN" sz="2800" dirty="0">
                <a:solidFill>
                  <a:srgbClr val="FF0000"/>
                </a:solidFill>
              </a:rPr>
              <a:t>a movie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99101" y="3896509"/>
            <a:ext cx="2548734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went to </a:t>
            </a: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a beach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620260" y="4426587"/>
            <a:ext cx="3396950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did some housework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1569" y="1661175"/>
            <a:ext cx="282774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played football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415" y="740884"/>
            <a:ext cx="3096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Dear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Kevin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40362" y="6045831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28481" y="1113526"/>
            <a:ext cx="15258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relaxing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53760" y="3365643"/>
            <a:ext cx="321237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drank some milk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108286" y="3896509"/>
            <a:ext cx="2814999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swam in the sea</a:t>
            </a:r>
            <a:endParaRPr lang="en-US" altLang="zh-CN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36338" y="136797"/>
            <a:ext cx="9159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algn="ctr">
              <a:spcAft>
                <a:spcPts val="0"/>
              </a:spcAft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Task 1: </a:t>
            </a:r>
            <a:r>
              <a:rPr lang="en-US" altLang="zh-CN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Look at the pictures and fill 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宋体" panose="02010600030101010101" pitchFamily="2" charset="-122"/>
              </a:rPr>
              <a:t>in the blanks</a:t>
            </a:r>
            <a:endParaRPr lang="zh-CN" altLang="zh-CN" sz="1400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11336" y="2848876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 some bananas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79" y="1630003"/>
            <a:ext cx="331517" cy="5565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" grpId="0"/>
      <p:bldP spid="14" grpId="0"/>
      <p:bldP spid="15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1314721" y="903548"/>
            <a:ext cx="7537556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zh-CN" sz="2800" dirty="0" smtClean="0">
                <a:solidFill>
                  <a:srgbClr val="007DDA"/>
                </a:solidFill>
              </a:rPr>
              <a:t>      </a:t>
            </a:r>
            <a:r>
              <a:rPr lang="en-US" altLang="zh-CN" sz="2600" dirty="0" smtClean="0">
                <a:solidFill>
                  <a:srgbClr val="007DDA"/>
                </a:solidFill>
              </a:rPr>
              <a:t>On </a:t>
            </a:r>
            <a:r>
              <a:rPr lang="en-US" altLang="zh-CN" sz="2600" dirty="0">
                <a:solidFill>
                  <a:srgbClr val="007DDA"/>
                </a:solidFill>
              </a:rPr>
              <a:t>Saturday morning</a:t>
            </a:r>
            <a:r>
              <a:rPr lang="en-US" altLang="zh-CN" sz="2600" dirty="0"/>
              <a:t>, </a:t>
            </a:r>
            <a:r>
              <a:rPr lang="en-US" altLang="zh-CN" sz="2600" dirty="0" smtClean="0"/>
              <a:t>I played football </a:t>
            </a:r>
            <a:r>
              <a:rPr lang="en-US" altLang="zh-CN" sz="2600" dirty="0">
                <a:cs typeface="Times New Roman" panose="02020603050405020304" pitchFamily="18" charset="0"/>
              </a:rPr>
              <a:t>with my friends</a:t>
            </a:r>
            <a:r>
              <a:rPr lang="en-US" altLang="zh-CN" sz="2600" dirty="0"/>
              <a:t>. </a:t>
            </a:r>
            <a:r>
              <a:rPr lang="en-US" altLang="zh-CN" sz="2600" dirty="0">
                <a:solidFill>
                  <a:srgbClr val="008000"/>
                </a:solidFill>
              </a:rPr>
              <a:t>We enjoyed ourselves. </a:t>
            </a:r>
            <a:r>
              <a:rPr lang="en-US" altLang="zh-CN" sz="2600" spc="100" dirty="0" smtClean="0">
                <a:solidFill>
                  <a:srgbClr val="007DDA"/>
                </a:solidFill>
              </a:rPr>
              <a:t>In </a:t>
            </a:r>
            <a:r>
              <a:rPr lang="en-US" altLang="zh-CN" sz="2600" spc="100" dirty="0">
                <a:solidFill>
                  <a:srgbClr val="007DDA"/>
                </a:solidFill>
              </a:rPr>
              <a:t>the afternoon</a:t>
            </a:r>
            <a:r>
              <a:rPr lang="en-US" altLang="zh-CN" sz="2600" spc="100" dirty="0"/>
              <a:t>, I </a:t>
            </a:r>
            <a:r>
              <a:rPr lang="en-US" altLang="zh-CN" sz="2600" spc="100" dirty="0" smtClean="0"/>
              <a:t>watched a movie. </a:t>
            </a:r>
            <a:r>
              <a:rPr lang="en-US" altLang="zh-CN" sz="2600" dirty="0">
                <a:solidFill>
                  <a:srgbClr val="008000"/>
                </a:solidFill>
              </a:rPr>
              <a:t>It was </a:t>
            </a:r>
            <a:r>
              <a:rPr lang="en-US" altLang="zh-CN" sz="2600" dirty="0" smtClean="0">
                <a:solidFill>
                  <a:srgbClr val="008000"/>
                </a:solidFill>
              </a:rPr>
              <a:t>funny. </a:t>
            </a:r>
            <a:r>
              <a:rPr lang="en-US" altLang="zh-CN" sz="2600" dirty="0">
                <a:solidFill>
                  <a:srgbClr val="007DDA"/>
                </a:solidFill>
              </a:rPr>
              <a:t>In the evening</a:t>
            </a:r>
            <a:r>
              <a:rPr lang="en-US" altLang="zh-CN" sz="2600" dirty="0"/>
              <a:t>, I </a:t>
            </a:r>
            <a:r>
              <a:rPr lang="en-US" altLang="zh-CN" sz="2600" dirty="0" smtClean="0"/>
              <a:t>ate </a:t>
            </a:r>
            <a:r>
              <a:rPr lang="en-US" altLang="zh-CN" sz="2600" dirty="0"/>
              <a:t>some </a:t>
            </a:r>
            <a:r>
              <a:rPr lang="en-US" altLang="zh-CN" sz="2600" dirty="0" smtClean="0"/>
              <a:t>bananas. </a:t>
            </a:r>
            <a:r>
              <a:rPr lang="en-US" altLang="zh-CN" sz="2600" dirty="0">
                <a:solidFill>
                  <a:srgbClr val="008000"/>
                </a:solidFill>
              </a:rPr>
              <a:t>They were delicious. </a:t>
            </a:r>
            <a:r>
              <a:rPr lang="en-US" altLang="zh-CN" sz="2600" dirty="0">
                <a:solidFill>
                  <a:srgbClr val="007DDA"/>
                </a:solidFill>
              </a:rPr>
              <a:t>On Sunday morning</a:t>
            </a:r>
            <a:r>
              <a:rPr lang="en-US" altLang="zh-CN" sz="2600" dirty="0"/>
              <a:t>, I </a:t>
            </a:r>
            <a:r>
              <a:rPr lang="en-US" altLang="zh-CN" sz="2600" dirty="0" smtClean="0"/>
              <a:t>drank some milk. </a:t>
            </a:r>
            <a:r>
              <a:rPr lang="en-US" altLang="zh-CN" sz="2600" dirty="0">
                <a:solidFill>
                  <a:srgbClr val="008000"/>
                </a:solidFill>
              </a:rPr>
              <a:t>It was good for my health. </a:t>
            </a:r>
            <a:r>
              <a:rPr lang="en-US" altLang="zh-CN" sz="2600" dirty="0">
                <a:solidFill>
                  <a:srgbClr val="007DDA"/>
                </a:solidFill>
              </a:rPr>
              <a:t>In the afternoon</a:t>
            </a:r>
            <a:r>
              <a:rPr lang="en-US" altLang="zh-CN" sz="2600" dirty="0"/>
              <a:t>, I </a:t>
            </a:r>
            <a:r>
              <a:rPr lang="en-US" altLang="zh-CN" sz="2600" dirty="0" smtClean="0"/>
              <a:t>went to the beach </a:t>
            </a:r>
            <a:r>
              <a:rPr lang="en-US" altLang="zh-CN" sz="2600" dirty="0"/>
              <a:t>and </a:t>
            </a:r>
            <a:r>
              <a:rPr lang="en-US" altLang="zh-CN" sz="2600" dirty="0" smtClean="0"/>
              <a:t>swam in the sea. </a:t>
            </a:r>
            <a:r>
              <a:rPr lang="en-US" altLang="zh-CN" sz="2600" dirty="0" smtClean="0">
                <a:solidFill>
                  <a:srgbClr val="008000"/>
                </a:solidFill>
              </a:rPr>
              <a:t>I had a great time. </a:t>
            </a:r>
            <a:r>
              <a:rPr lang="en-US" altLang="zh-CN" sz="2600" dirty="0" smtClean="0">
                <a:solidFill>
                  <a:srgbClr val="007DDA"/>
                </a:solidFill>
              </a:rPr>
              <a:t>In </a:t>
            </a:r>
            <a:r>
              <a:rPr lang="en-US" altLang="zh-CN" sz="2600" dirty="0">
                <a:solidFill>
                  <a:srgbClr val="007DDA"/>
                </a:solidFill>
              </a:rPr>
              <a:t>the evening</a:t>
            </a:r>
            <a:r>
              <a:rPr lang="en-US" altLang="zh-CN" sz="2600" dirty="0"/>
              <a:t>, I </a:t>
            </a:r>
            <a:r>
              <a:rPr lang="en-US" altLang="zh-CN" sz="2600" dirty="0" smtClean="0"/>
              <a:t>did some housework.  </a:t>
            </a:r>
            <a:r>
              <a:rPr lang="en-US" altLang="zh-CN" sz="2600" dirty="0">
                <a:solidFill>
                  <a:srgbClr val="008000"/>
                </a:solidFill>
              </a:rPr>
              <a:t>I felt glad to help my mom.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zh-CN" sz="2600" dirty="0" smtClean="0"/>
              <a:t>     </a:t>
            </a:r>
            <a:r>
              <a:rPr lang="en-US" altLang="zh-CN" sz="2600" spc="80" dirty="0" smtClean="0">
                <a:solidFill>
                  <a:srgbClr val="FF0000"/>
                </a:solidFill>
              </a:rPr>
              <a:t>I </a:t>
            </a:r>
            <a:r>
              <a:rPr lang="en-US" altLang="zh-CN" sz="2600" spc="80" dirty="0">
                <a:solidFill>
                  <a:srgbClr val="FF0000"/>
                </a:solidFill>
              </a:rPr>
              <a:t>love my weekend because it was </a:t>
            </a:r>
            <a:r>
              <a:rPr lang="en-US" altLang="zh-CN" sz="2600" spc="80" smtClean="0">
                <a:solidFill>
                  <a:srgbClr val="FF0000"/>
                </a:solidFill>
              </a:rPr>
              <a:t>relaxing. </a:t>
            </a:r>
            <a:r>
              <a:rPr lang="en-US" altLang="zh-CN" sz="2600" smtClean="0">
                <a:cs typeface="Times New Roman" panose="02020603050405020304" pitchFamily="18" charset="0"/>
              </a:rPr>
              <a:t>What </a:t>
            </a:r>
            <a:r>
              <a:rPr lang="en-US" altLang="zh-CN" sz="2600" dirty="0">
                <a:cs typeface="Times New Roman" panose="02020603050405020304" pitchFamily="18" charset="0"/>
              </a:rPr>
              <a:t>about you and your friends’ weekends?</a:t>
            </a:r>
            <a:endParaRPr lang="en-US" altLang="zh-CN" sz="2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左大括号 10"/>
          <p:cNvSpPr/>
          <p:nvPr/>
        </p:nvSpPr>
        <p:spPr bwMode="auto">
          <a:xfrm>
            <a:off x="1179872" y="1199001"/>
            <a:ext cx="134849" cy="3794675"/>
          </a:xfrm>
          <a:prstGeom prst="leftBrace">
            <a:avLst/>
          </a:prstGeom>
          <a:noFill/>
          <a:ln>
            <a:solidFill>
              <a:srgbClr val="007DDA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zh-CN" altLang="en-US" sz="1350">
              <a:solidFill>
                <a:srgbClr val="007DDA"/>
              </a:solidFill>
            </a:endParaRP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208081" y="2675511"/>
            <a:ext cx="904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7DDA"/>
                </a:solidFill>
              </a:rPr>
              <a:t>Time- line</a:t>
            </a:r>
            <a:endParaRPr lang="zh-CN" altLang="en-US" sz="2200" dirty="0">
              <a:solidFill>
                <a:srgbClr val="007DDA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988" y="5076095"/>
            <a:ext cx="1626394" cy="830997"/>
            <a:chOff x="37988" y="5076095"/>
            <a:chExt cx="1626394" cy="830997"/>
          </a:xfrm>
        </p:grpSpPr>
        <p:sp>
          <p:nvSpPr>
            <p:cNvPr id="20488" name="矩形标注 2"/>
            <p:cNvSpPr>
              <a:spLocks noChangeArrowheads="1"/>
            </p:cNvSpPr>
            <p:nvPr/>
          </p:nvSpPr>
          <p:spPr bwMode="auto">
            <a:xfrm>
              <a:off x="112560" y="5143499"/>
              <a:ext cx="1477250" cy="696191"/>
            </a:xfrm>
            <a:prstGeom prst="wedgeRectCallout">
              <a:avLst>
                <a:gd name="adj1" fmla="val 64730"/>
                <a:gd name="adj2" fmla="val -592"/>
              </a:avLst>
            </a:prstGeom>
            <a:solidFill>
              <a:srgbClr val="FFCCFF"/>
            </a:solidFill>
            <a:ln w="9525" algn="ctr">
              <a:noFill/>
              <a:rou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700"/>
            </a:p>
          </p:txBody>
        </p:sp>
        <p:sp>
          <p:nvSpPr>
            <p:cNvPr id="20489" name="TextBox 3"/>
            <p:cNvSpPr txBox="1">
              <a:spLocks noChangeArrowheads="1"/>
            </p:cNvSpPr>
            <p:nvPr/>
          </p:nvSpPr>
          <p:spPr bwMode="auto">
            <a:xfrm>
              <a:off x="37988" y="5076095"/>
              <a:ext cx="162639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 dirty="0">
                  <a:solidFill>
                    <a:srgbClr val="FF0000"/>
                  </a:solidFill>
                </a:rPr>
                <a:t>Conclusive sentence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250595" y="93089"/>
            <a:ext cx="1968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Dear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Kevin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832612" y="6125972"/>
            <a:ext cx="803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endParaRPr lang="zh-CN" altLang="en-US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142" y="450998"/>
            <a:ext cx="1455824" cy="837475"/>
            <a:chOff x="75436" y="551774"/>
            <a:chExt cx="1269176" cy="718226"/>
          </a:xfrm>
        </p:grpSpPr>
        <p:sp>
          <p:nvSpPr>
            <p:cNvPr id="20490" name="矩形标注 2"/>
            <p:cNvSpPr>
              <a:spLocks noChangeArrowheads="1"/>
            </p:cNvSpPr>
            <p:nvPr/>
          </p:nvSpPr>
          <p:spPr bwMode="auto">
            <a:xfrm>
              <a:off x="127465" y="600975"/>
              <a:ext cx="1135235" cy="669025"/>
            </a:xfrm>
            <a:prstGeom prst="wedgeRectCallout">
              <a:avLst>
                <a:gd name="adj1" fmla="val 83546"/>
                <a:gd name="adj2" fmla="val -25057"/>
              </a:avLst>
            </a:prstGeom>
            <a:solidFill>
              <a:srgbClr val="FFCCFF"/>
            </a:solidFill>
            <a:ln w="9525" algn="ctr">
              <a:noFill/>
              <a:rou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700"/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75436" y="551774"/>
              <a:ext cx="1269176" cy="59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 dirty="0" smtClean="0">
                  <a:solidFill>
                    <a:srgbClr val="FF0000"/>
                  </a:solidFill>
                </a:rPr>
                <a:t>Topic sentence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881893" y="514230"/>
            <a:ext cx="39216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had a relaxing</a:t>
            </a:r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weekend.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19987" y="313161"/>
            <a:ext cx="1707037" cy="570793"/>
            <a:chOff x="13389" y="402474"/>
            <a:chExt cx="1707037" cy="867526"/>
          </a:xfrm>
        </p:grpSpPr>
        <p:sp>
          <p:nvSpPr>
            <p:cNvPr id="16" name="矩形标注 2"/>
            <p:cNvSpPr>
              <a:spLocks noChangeArrowheads="1"/>
            </p:cNvSpPr>
            <p:nvPr/>
          </p:nvSpPr>
          <p:spPr bwMode="auto">
            <a:xfrm>
              <a:off x="127465" y="402474"/>
              <a:ext cx="1457882" cy="867526"/>
            </a:xfrm>
            <a:prstGeom prst="wedgeRectCallout">
              <a:avLst>
                <a:gd name="adj1" fmla="val -55535"/>
                <a:gd name="adj2" fmla="val 168385"/>
              </a:avLst>
            </a:prstGeom>
            <a:solidFill>
              <a:srgbClr val="CCECFF"/>
            </a:solidFill>
            <a:ln w="9525" algn="ctr">
              <a:noFill/>
              <a:rou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7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13389" y="414034"/>
              <a:ext cx="1707037" cy="795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120000"/>
                </a:lnSpc>
                <a:spcBef>
                  <a:spcPct val="20000"/>
                </a:spcBef>
                <a:buChar char="•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120000"/>
                </a:lnSpc>
                <a:spcBef>
                  <a:spcPct val="20000"/>
                </a:spcBef>
                <a:buChar char="–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120000"/>
                </a:lnSpc>
                <a:spcBef>
                  <a:spcPct val="20000"/>
                </a:spcBef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36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800" dirty="0" smtClean="0">
                  <a:solidFill>
                    <a:srgbClr val="008000"/>
                  </a:solidFill>
                </a:rPr>
                <a:t>Feelings</a:t>
              </a:r>
              <a:endParaRPr lang="zh-CN" altLang="en-US" sz="2800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0486" grpId="0"/>
      <p:bldP spid="12" grpId="0"/>
      <p:bldP spid="1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39" y="-114301"/>
            <a:ext cx="6814705" cy="694492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1390453" y="612228"/>
            <a:ext cx="6527877" cy="9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Write a </a:t>
            </a:r>
            <a:r>
              <a:rPr lang="en-US" altLang="zh-CN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letter to Bob to tell him your weekend.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Try to write </a:t>
            </a:r>
            <a:r>
              <a:rPr lang="en-US" altLang="zh-C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three parts</a:t>
            </a:r>
            <a:r>
              <a:rPr lang="en-US" altLang="zh-CN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610" name="TextBox 13"/>
          <p:cNvSpPr txBox="1">
            <a:spLocks noChangeArrowheads="1"/>
          </p:cNvSpPr>
          <p:nvPr/>
        </p:nvSpPr>
        <p:spPr bwMode="auto">
          <a:xfrm>
            <a:off x="3211441" y="89008"/>
            <a:ext cx="2562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Task 3 Writing 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-2782490" y="-556021"/>
            <a:ext cx="4086225" cy="4086225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1194955" y="1682217"/>
            <a:ext cx="80633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Dear Bob,</a:t>
            </a:r>
            <a:endParaRPr lang="zh-CN" altLang="zh-CN"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  <a:endParaRPr lang="en-US" altLang="zh-CN" sz="2000" b="1" kern="100" dirty="0">
              <a:latin typeface="Times New Roman" panose="02020603050405020304" pitchFamily="18" charset="0"/>
              <a:ea typeface="Microsoft YaHei UI" panose="020B0503020204020204" pitchFamily="34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____________________________________________________________</a:t>
            </a:r>
            <a:endParaRPr lang="zh-CN" altLang="zh-CN" sz="1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                                                                                                         Yours</a:t>
            </a:r>
            <a:r>
              <a:rPr lang="en-US" altLang="zh-CN" sz="2000" b="1" kern="100" dirty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,</a:t>
            </a:r>
            <a:endParaRPr lang="zh-CN" altLang="zh-CN"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535305" algn="l"/>
              </a:tabLst>
            </a:pPr>
            <a:r>
              <a:rPr lang="en-US" altLang="zh-CN" sz="2000" b="1" kern="100" dirty="0" smtClean="0">
                <a:latin typeface="Times New Roman" panose="02020603050405020304" pitchFamily="18" charset="0"/>
                <a:ea typeface="Microsoft YaHei UI" panose="020B0503020204020204" pitchFamily="34" charset="-122"/>
                <a:cs typeface="宋体" panose="02010600030101010101" pitchFamily="2" charset="-122"/>
              </a:rPr>
              <a:t>                                                                                                        ______</a:t>
            </a:r>
            <a:endParaRPr lang="zh-CN" altLang="zh-CN"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44812"/>
              </p:ext>
            </p:extLst>
          </p:nvPr>
        </p:nvGraphicFramePr>
        <p:xfrm>
          <a:off x="1332310" y="2078832"/>
          <a:ext cx="6986190" cy="370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5942"/>
                <a:gridCol w="980248"/>
              </a:tblGrid>
              <a:tr h="536777">
                <a:tc>
                  <a:txBody>
                    <a:bodyPr/>
                    <a:lstStyle/>
                    <a:p>
                      <a:endParaRPr lang="zh-CN" altLang="en-US" sz="21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CN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2893">
                <a:tc>
                  <a:txBody>
                    <a:bodyPr/>
                    <a:lstStyle/>
                    <a:p>
                      <a:endParaRPr lang="zh-CN" altLang="en-US" sz="21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CN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2595">
                <a:tc>
                  <a:txBody>
                    <a:bodyPr/>
                    <a:lstStyle/>
                    <a:p>
                      <a:endParaRPr lang="zh-CN" altLang="en-US" sz="2100" b="1" kern="1200" baseline="0" dirty="0">
                        <a:solidFill>
                          <a:srgbClr val="00009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100" b="1" dirty="0"/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59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2100" b="1" baseline="0" dirty="0" smtClean="0">
                        <a:solidFill>
                          <a:srgbClr val="000099"/>
                        </a:solidFill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100" b="1" dirty="0"/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91116">
                <a:tc>
                  <a:txBody>
                    <a:bodyPr/>
                    <a:lstStyle/>
                    <a:p>
                      <a:endParaRPr lang="zh-CN" altLang="en-US" sz="21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100" b="1" dirty="0"/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2117">
                <a:tc>
                  <a:txBody>
                    <a:bodyPr/>
                    <a:lstStyle/>
                    <a:p>
                      <a:endParaRPr lang="en-US" altLang="zh-CN" sz="2100" b="1" dirty="0" smtClean="0">
                        <a:solidFill>
                          <a:srgbClr val="000099"/>
                        </a:solidFill>
                      </a:endParaRPr>
                    </a:p>
                    <a:p>
                      <a:endParaRPr lang="zh-CN" altLang="en-US" sz="21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7" marR="68587" marT="34274" marB="342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100" b="1" dirty="0"/>
                    </a:p>
                  </a:txBody>
                  <a:tcPr marL="68587" marR="68587" marT="34274" marB="3427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671" name="TextBox 9"/>
          <p:cNvSpPr txBox="1">
            <a:spLocks noChangeArrowheads="1"/>
          </p:cNvSpPr>
          <p:nvPr/>
        </p:nvSpPr>
        <p:spPr bwMode="auto">
          <a:xfrm>
            <a:off x="1870256" y="1443305"/>
            <a:ext cx="62912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>
                <a:cs typeface="Times New Roman" panose="02020603050405020304" pitchFamily="18" charset="0"/>
              </a:rPr>
              <a:t>Read your partners’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letters </a:t>
            </a:r>
            <a:r>
              <a:rPr lang="en-US" altLang="zh-CN" sz="2400" dirty="0">
                <a:cs typeface="Times New Roman" panose="02020603050405020304" pitchFamily="18" charset="0"/>
              </a:rPr>
              <a:t>and check.</a:t>
            </a:r>
            <a:endParaRPr lang="zh-CN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363325" y="2671870"/>
            <a:ext cx="51863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There is a </a:t>
            </a:r>
            <a:r>
              <a:rPr lang="en-US" altLang="zh-CN" sz="2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timeline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in the letter.</a:t>
            </a:r>
            <a:endParaRPr lang="zh-CN" altLang="en-US" sz="2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354380" y="4347179"/>
            <a:ext cx="60043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letter uses</a:t>
            </a:r>
            <a:r>
              <a:rPr lang="en-US" altLang="zh-CN" sz="2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past tense verbs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properly.</a:t>
            </a:r>
            <a:endParaRPr lang="en-US" altLang="zh-CN" sz="21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(like “ </a:t>
            </a:r>
            <a:r>
              <a:rPr lang="en-US" altLang="zh-CN" sz="2100" dirty="0">
                <a:solidFill>
                  <a:srgbClr val="00B050"/>
                </a:solidFill>
                <a:cs typeface="Times New Roman" panose="02020603050405020304" pitchFamily="18" charset="0"/>
              </a:rPr>
              <a:t>watched , ate, played…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676" name="TextBox 9"/>
          <p:cNvSpPr txBox="1">
            <a:spLocks noChangeArrowheads="1"/>
          </p:cNvSpPr>
          <p:nvPr/>
        </p:nvSpPr>
        <p:spPr bwMode="auto">
          <a:xfrm>
            <a:off x="1363325" y="750346"/>
            <a:ext cx="66614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Task 4 Group work --- Finish the checklist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373958" y="2139066"/>
            <a:ext cx="51863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There is </a:t>
            </a:r>
            <a:r>
              <a:rPr lang="en-US" altLang="zh-CN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a topic sentence 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in the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letter.</a:t>
            </a:r>
            <a:endParaRPr lang="zh-CN" altLang="en-US" sz="2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-2782490" y="-556021"/>
            <a:ext cx="4086225" cy="4086225"/>
          </a:xfrm>
          <a:prstGeom prst="ellipse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354380" y="5063769"/>
            <a:ext cx="56423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There are no </a:t>
            </a:r>
            <a:r>
              <a:rPr lang="en-US" altLang="zh-CN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spelling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 mistakes or </a:t>
            </a:r>
            <a:r>
              <a:rPr lang="en-US" altLang="zh-CN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grammatical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 mistakes.</a:t>
            </a:r>
            <a:r>
              <a:rPr lang="zh-CN" altLang="en-US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 （拼写或语法错误）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354380" y="3836170"/>
            <a:ext cx="55661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There is </a:t>
            </a:r>
            <a:r>
              <a:rPr lang="en-US" altLang="zh-CN" sz="2100" dirty="0">
                <a:solidFill>
                  <a:srgbClr val="FF0000"/>
                </a:solidFill>
                <a:cs typeface="Times New Roman" panose="02020603050405020304" pitchFamily="18" charset="0"/>
              </a:rPr>
              <a:t>a conclusive sentence 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in the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letter.</a:t>
            </a:r>
            <a:endParaRPr lang="zh-CN" altLang="en-US" sz="2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2491" y="1390501"/>
            <a:ext cx="452421" cy="45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b="26595"/>
          <a:stretch>
            <a:fillRect/>
          </a:stretch>
        </p:blipFill>
        <p:spPr>
          <a:xfrm flipH="1">
            <a:off x="6843203" y="5640474"/>
            <a:ext cx="2300797" cy="1178161"/>
          </a:xfrm>
          <a:prstGeom prst="rect">
            <a:avLst/>
          </a:prstGeom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373958" y="3225015"/>
            <a:ext cx="60043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There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are </a:t>
            </a:r>
            <a:r>
              <a:rPr lang="en-US" altLang="zh-CN" sz="2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feelings about the activities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in </a:t>
            </a:r>
            <a:r>
              <a:rPr lang="en-US" altLang="zh-CN" sz="2100" dirty="0">
                <a:solidFill>
                  <a:srgbClr val="0000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zh-CN" sz="21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letter.</a:t>
            </a:r>
            <a:endParaRPr lang="zh-CN" altLang="en-US" sz="2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/>
      <p:bldP spid="7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0004" y="859572"/>
            <a:ext cx="6560214" cy="4585264"/>
            <a:chOff x="1700559" y="1420681"/>
            <a:chExt cx="5625033" cy="39440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559" y="1420681"/>
              <a:ext cx="5625033" cy="39440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918" y="1514200"/>
              <a:ext cx="1094764" cy="109391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/>
          <p:cNvSpPr/>
          <p:nvPr/>
        </p:nvSpPr>
        <p:spPr>
          <a:xfrm flipH="1" flipV="1">
            <a:off x="0" y="-46287"/>
            <a:ext cx="9154973" cy="6163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12 w 10000"/>
              <a:gd name="connsiteY0-2" fmla="*/ 5046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12 w 10000"/>
              <a:gd name="connsiteY4-10" fmla="*/ 5046 h 10000"/>
              <a:gd name="connsiteX0-11" fmla="*/ 12 w 10000"/>
              <a:gd name="connsiteY0-12" fmla="*/ 8283 h 13237"/>
              <a:gd name="connsiteX1-13" fmla="*/ 10000 w 10000"/>
              <a:gd name="connsiteY1-14" fmla="*/ 0 h 13237"/>
              <a:gd name="connsiteX2-15" fmla="*/ 10000 w 10000"/>
              <a:gd name="connsiteY2-16" fmla="*/ 13237 h 13237"/>
              <a:gd name="connsiteX3-17" fmla="*/ 0 w 10000"/>
              <a:gd name="connsiteY3-18" fmla="*/ 13237 h 13237"/>
              <a:gd name="connsiteX4-19" fmla="*/ 12 w 10000"/>
              <a:gd name="connsiteY4-20" fmla="*/ 8283 h 13237"/>
              <a:gd name="connsiteX0-21" fmla="*/ 0 w 10012"/>
              <a:gd name="connsiteY0-22" fmla="*/ 6569 h 13237"/>
              <a:gd name="connsiteX1-23" fmla="*/ 10012 w 10012"/>
              <a:gd name="connsiteY1-24" fmla="*/ 0 h 13237"/>
              <a:gd name="connsiteX2-25" fmla="*/ 10012 w 10012"/>
              <a:gd name="connsiteY2-26" fmla="*/ 13237 h 13237"/>
              <a:gd name="connsiteX3-27" fmla="*/ 12 w 10012"/>
              <a:gd name="connsiteY3-28" fmla="*/ 13237 h 13237"/>
              <a:gd name="connsiteX4-29" fmla="*/ 0 w 10012"/>
              <a:gd name="connsiteY4-30" fmla="*/ 6569 h 132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流程图: 手动输入 18"/>
          <p:cNvSpPr/>
          <p:nvPr/>
        </p:nvSpPr>
        <p:spPr>
          <a:xfrm>
            <a:off x="0" y="6101191"/>
            <a:ext cx="9154973" cy="756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12 w 10000"/>
              <a:gd name="connsiteY0-2" fmla="*/ 5046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12 w 10000"/>
              <a:gd name="connsiteY4-10" fmla="*/ 5046 h 10000"/>
              <a:gd name="connsiteX0-11" fmla="*/ 12 w 10000"/>
              <a:gd name="connsiteY0-12" fmla="*/ 8283 h 13237"/>
              <a:gd name="connsiteX1-13" fmla="*/ 10000 w 10000"/>
              <a:gd name="connsiteY1-14" fmla="*/ 0 h 13237"/>
              <a:gd name="connsiteX2-15" fmla="*/ 10000 w 10000"/>
              <a:gd name="connsiteY2-16" fmla="*/ 13237 h 13237"/>
              <a:gd name="connsiteX3-17" fmla="*/ 0 w 10000"/>
              <a:gd name="connsiteY3-18" fmla="*/ 13237 h 13237"/>
              <a:gd name="connsiteX4-19" fmla="*/ 12 w 10000"/>
              <a:gd name="connsiteY4-20" fmla="*/ 8283 h 13237"/>
              <a:gd name="connsiteX0-21" fmla="*/ 0 w 10012"/>
              <a:gd name="connsiteY0-22" fmla="*/ 6569 h 13237"/>
              <a:gd name="connsiteX1-23" fmla="*/ 10012 w 10012"/>
              <a:gd name="connsiteY1-24" fmla="*/ 0 h 13237"/>
              <a:gd name="connsiteX2-25" fmla="*/ 10012 w 10012"/>
              <a:gd name="connsiteY2-26" fmla="*/ 13237 h 13237"/>
              <a:gd name="connsiteX3-27" fmla="*/ 12 w 10012"/>
              <a:gd name="connsiteY3-28" fmla="*/ 13237 h 13237"/>
              <a:gd name="connsiteX4-29" fmla="*/ 0 w 10012"/>
              <a:gd name="connsiteY4-30" fmla="*/ 6569 h 132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1614247" y="857251"/>
            <a:ext cx="5915025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5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Comic Sans MS" panose="030F0702030302020204" pitchFamily="66" charset="0"/>
              </a:rPr>
              <a:t>Homework</a:t>
            </a:r>
            <a:endParaRPr lang="zh-CN" altLang="en-US" sz="33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colby\Desktop\5(90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749" y="3472774"/>
            <a:ext cx="1808778" cy="14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>
            <a:spLocks noChangeArrowheads="1"/>
          </p:cNvSpPr>
          <p:nvPr/>
        </p:nvSpPr>
        <p:spPr bwMode="auto">
          <a:xfrm>
            <a:off x="548244" y="1573969"/>
            <a:ext cx="7592984" cy="32244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556895" indent="-556895">
              <a:lnSpc>
                <a:spcPct val="150000"/>
              </a:lnSpc>
              <a:buAutoNum type="arabicParenR"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Read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another three stories in your class , then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choose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the best one and tell us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why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</a:p>
          <a:p>
            <a:pPr marL="556895" indent="-556895">
              <a:lnSpc>
                <a:spcPct val="150000"/>
              </a:lnSpc>
              <a:buAutoNum type="arabicParenR"/>
            </a:pP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Share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your opinions on 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how to write </a:t>
            </a:r>
            <a:r>
              <a:rPr lang="en-US" altLang="zh-CN" sz="2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a good story on WeChat.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algn="ctr"/>
            <a:endParaRPr lang="zh-CN" altLang="en-US" sz="3300" b="1" dirty="0">
              <a:latin typeface="Times New Roman" panose="02020603050405020304" pitchFamily="18" charset="0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27" y="3561265"/>
            <a:ext cx="1232284" cy="12371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6" y="4239491"/>
            <a:ext cx="1402845" cy="21492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图: 手动输入 18"/>
          <p:cNvSpPr/>
          <p:nvPr/>
        </p:nvSpPr>
        <p:spPr>
          <a:xfrm flipH="1" flipV="1">
            <a:off x="-10974" y="-16710"/>
            <a:ext cx="9154973" cy="61639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12 w 10000"/>
              <a:gd name="connsiteY0-2" fmla="*/ 5046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12 w 10000"/>
              <a:gd name="connsiteY4-10" fmla="*/ 5046 h 10000"/>
              <a:gd name="connsiteX0-11" fmla="*/ 12 w 10000"/>
              <a:gd name="connsiteY0-12" fmla="*/ 8283 h 13237"/>
              <a:gd name="connsiteX1-13" fmla="*/ 10000 w 10000"/>
              <a:gd name="connsiteY1-14" fmla="*/ 0 h 13237"/>
              <a:gd name="connsiteX2-15" fmla="*/ 10000 w 10000"/>
              <a:gd name="connsiteY2-16" fmla="*/ 13237 h 13237"/>
              <a:gd name="connsiteX3-17" fmla="*/ 0 w 10000"/>
              <a:gd name="connsiteY3-18" fmla="*/ 13237 h 13237"/>
              <a:gd name="connsiteX4-19" fmla="*/ 12 w 10000"/>
              <a:gd name="connsiteY4-20" fmla="*/ 8283 h 13237"/>
              <a:gd name="connsiteX0-21" fmla="*/ 0 w 10012"/>
              <a:gd name="connsiteY0-22" fmla="*/ 6569 h 13237"/>
              <a:gd name="connsiteX1-23" fmla="*/ 10012 w 10012"/>
              <a:gd name="connsiteY1-24" fmla="*/ 0 h 13237"/>
              <a:gd name="connsiteX2-25" fmla="*/ 10012 w 10012"/>
              <a:gd name="connsiteY2-26" fmla="*/ 13237 h 13237"/>
              <a:gd name="connsiteX3-27" fmla="*/ 12 w 10012"/>
              <a:gd name="connsiteY3-28" fmla="*/ 13237 h 13237"/>
              <a:gd name="connsiteX4-29" fmla="*/ 0 w 10012"/>
              <a:gd name="connsiteY4-30" fmla="*/ 6569 h 132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流程图: 手动输入 18"/>
          <p:cNvSpPr/>
          <p:nvPr/>
        </p:nvSpPr>
        <p:spPr>
          <a:xfrm>
            <a:off x="0" y="6101191"/>
            <a:ext cx="9154973" cy="75680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12 w 10000"/>
              <a:gd name="connsiteY0-2" fmla="*/ 5046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12 w 10000"/>
              <a:gd name="connsiteY4-10" fmla="*/ 5046 h 10000"/>
              <a:gd name="connsiteX0-11" fmla="*/ 12 w 10000"/>
              <a:gd name="connsiteY0-12" fmla="*/ 8283 h 13237"/>
              <a:gd name="connsiteX1-13" fmla="*/ 10000 w 10000"/>
              <a:gd name="connsiteY1-14" fmla="*/ 0 h 13237"/>
              <a:gd name="connsiteX2-15" fmla="*/ 10000 w 10000"/>
              <a:gd name="connsiteY2-16" fmla="*/ 13237 h 13237"/>
              <a:gd name="connsiteX3-17" fmla="*/ 0 w 10000"/>
              <a:gd name="connsiteY3-18" fmla="*/ 13237 h 13237"/>
              <a:gd name="connsiteX4-19" fmla="*/ 12 w 10000"/>
              <a:gd name="connsiteY4-20" fmla="*/ 8283 h 13237"/>
              <a:gd name="connsiteX0-21" fmla="*/ 0 w 10012"/>
              <a:gd name="connsiteY0-22" fmla="*/ 6569 h 13237"/>
              <a:gd name="connsiteX1-23" fmla="*/ 10012 w 10012"/>
              <a:gd name="connsiteY1-24" fmla="*/ 0 h 13237"/>
              <a:gd name="connsiteX2-25" fmla="*/ 10012 w 10012"/>
              <a:gd name="connsiteY2-26" fmla="*/ 13237 h 13237"/>
              <a:gd name="connsiteX3-27" fmla="*/ 12 w 10012"/>
              <a:gd name="connsiteY3-28" fmla="*/ 13237 h 13237"/>
              <a:gd name="connsiteX4-29" fmla="*/ 0 w 10012"/>
              <a:gd name="connsiteY4-30" fmla="*/ 6569 h 132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2" h="13237">
                <a:moveTo>
                  <a:pt x="0" y="6569"/>
                </a:moveTo>
                <a:lnTo>
                  <a:pt x="10012" y="0"/>
                </a:lnTo>
                <a:lnTo>
                  <a:pt x="10012" y="13237"/>
                </a:lnTo>
                <a:lnTo>
                  <a:pt x="12" y="13237"/>
                </a:lnTo>
                <a:cubicBezTo>
                  <a:pt x="16" y="11586"/>
                  <a:pt x="-4" y="8220"/>
                  <a:pt x="0" y="6569"/>
                </a:cubicBezTo>
                <a:close/>
              </a:path>
            </a:pathLst>
          </a:custGeom>
          <a:solidFill>
            <a:srgbClr val="FFD200"/>
          </a:solidFill>
          <a:ln w="28575">
            <a:solidFill>
              <a:schemeClr val="bg1"/>
            </a:solidFill>
          </a:ln>
          <a:effectLst>
            <a:outerShdw dist="38100" dir="16200000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-1128713" y="1057441"/>
            <a:ext cx="11401425" cy="18235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0" b="1">
                <a:ln w="44450">
                  <a:solidFill>
                    <a:schemeClr val="bg1"/>
                  </a:solidFill>
                </a:ln>
                <a:solidFill>
                  <a:srgbClr val="FFD200"/>
                </a:solidFill>
                <a:effectLst>
                  <a:outerShdw dist="38100" dir="2700000" algn="tl" rotWithShape="0">
                    <a:prstClr val="black">
                      <a:alpha val="8000"/>
                    </a:prstClr>
                  </a:outerShdw>
                </a:effectLst>
                <a:latin typeface="Bauhaus LT Heavy" panose="02000903020000020004" pitchFamily="2" charset="0"/>
                <a:cs typeface="Segoe UI" panose="020B0502040204020203" pitchFamily="34" charset="0"/>
              </a:defRPr>
            </a:lvl1pPr>
          </a:lstStyle>
          <a:p>
            <a:r>
              <a:rPr lang="en-US" altLang="zh-CN" sz="11250" dirty="0">
                <a:solidFill>
                  <a:srgbClr val="007DDA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  <a:endParaRPr lang="zh-CN" altLang="en-US" sz="11250" dirty="0">
              <a:solidFill>
                <a:srgbClr val="007DD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>
            <a:fillRect/>
          </a:stretch>
        </p:blipFill>
        <p:spPr>
          <a:xfrm>
            <a:off x="2217289" y="3028068"/>
            <a:ext cx="4977264" cy="2972682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11000"/>
              </a:prst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.PC-20090101GLRW\Desktop\截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29884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507227">
            <a:off x="980007" y="-2152678"/>
            <a:ext cx="1748347" cy="7718163"/>
          </a:xfrm>
          <a:custGeom>
            <a:avLst/>
            <a:gdLst>
              <a:gd name="connsiteX0" fmla="*/ 0 w 2331129"/>
              <a:gd name="connsiteY0" fmla="*/ 2443547 h 8009016"/>
              <a:gd name="connsiteX1" fmla="*/ 2331129 w 2331129"/>
              <a:gd name="connsiteY1" fmla="*/ 0 h 8009016"/>
              <a:gd name="connsiteX2" fmla="*/ 2331128 w 2331129"/>
              <a:gd name="connsiteY2" fmla="*/ 8009016 h 8009016"/>
              <a:gd name="connsiteX3" fmla="*/ 0 w 2331129"/>
              <a:gd name="connsiteY3" fmla="*/ 5785134 h 800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129" h="8009016">
                <a:moveTo>
                  <a:pt x="0" y="2443547"/>
                </a:moveTo>
                <a:lnTo>
                  <a:pt x="2331129" y="0"/>
                </a:lnTo>
                <a:lnTo>
                  <a:pt x="2331128" y="8009016"/>
                </a:lnTo>
                <a:lnTo>
                  <a:pt x="0" y="5785134"/>
                </a:lnTo>
                <a:close/>
              </a:path>
            </a:pathLst>
          </a:custGeom>
          <a:gradFill flip="none" rotWithShape="1">
            <a:gsLst>
              <a:gs pos="41000">
                <a:srgbClr val="AF1509"/>
              </a:gs>
              <a:gs pos="0">
                <a:srgbClr val="F01C0E"/>
              </a:gs>
              <a:gs pos="84000">
                <a:srgbClr val="AF1509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任意多边形 22"/>
          <p:cNvSpPr/>
          <p:nvPr/>
        </p:nvSpPr>
        <p:spPr>
          <a:xfrm rot="2780926">
            <a:off x="8712187" y="6186358"/>
            <a:ext cx="527408" cy="1055985"/>
          </a:xfrm>
          <a:custGeom>
            <a:avLst/>
            <a:gdLst>
              <a:gd name="connsiteX0" fmla="*/ 1 w 703210"/>
              <a:gd name="connsiteY0" fmla="*/ 0 h 1407980"/>
              <a:gd name="connsiteX1" fmla="*/ 703210 w 703210"/>
              <a:gd name="connsiteY1" fmla="*/ 670858 h 1407980"/>
              <a:gd name="connsiteX2" fmla="*/ 0 w 703210"/>
              <a:gd name="connsiteY2" fmla="*/ 1407980 h 140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3210" h="1407980">
                <a:moveTo>
                  <a:pt x="1" y="0"/>
                </a:moveTo>
                <a:lnTo>
                  <a:pt x="703210" y="670858"/>
                </a:lnTo>
                <a:lnTo>
                  <a:pt x="0" y="1407980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2" r="8034" b="5460"/>
          <a:stretch>
            <a:fillRect/>
          </a:stretch>
        </p:blipFill>
        <p:spPr>
          <a:xfrm>
            <a:off x="-9320" y="-525149"/>
            <a:ext cx="6150428" cy="6229956"/>
          </a:xfrm>
          <a:prstGeom prst="rect">
            <a:avLst/>
          </a:prstGeom>
          <a:effectLst/>
        </p:spPr>
      </p:pic>
      <p:sp>
        <p:nvSpPr>
          <p:cNvPr id="19" name="任意多边形 18"/>
          <p:cNvSpPr/>
          <p:nvPr/>
        </p:nvSpPr>
        <p:spPr>
          <a:xfrm rot="2816181">
            <a:off x="4022446" y="-2388642"/>
            <a:ext cx="4643768" cy="13027518"/>
          </a:xfrm>
          <a:custGeom>
            <a:avLst/>
            <a:gdLst>
              <a:gd name="connsiteX0" fmla="*/ 0 w 4726003"/>
              <a:gd name="connsiteY0" fmla="*/ 2874277 h 12809566"/>
              <a:gd name="connsiteX1" fmla="*/ 2742043 w 4726003"/>
              <a:gd name="connsiteY1" fmla="*/ 0 h 12809566"/>
              <a:gd name="connsiteX2" fmla="*/ 2490165 w 4726003"/>
              <a:gd name="connsiteY2" fmla="*/ 264025 h 12809566"/>
              <a:gd name="connsiteX3" fmla="*/ 4726003 w 4726003"/>
              <a:gd name="connsiteY3" fmla="*/ 2397000 h 12809566"/>
              <a:gd name="connsiteX4" fmla="*/ 4726003 w 4726003"/>
              <a:gd name="connsiteY4" fmla="*/ 7855651 h 12809566"/>
              <a:gd name="connsiteX5" fmla="*/ 1 w 4726003"/>
              <a:gd name="connsiteY5" fmla="*/ 12809566 h 1280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26003" h="12809566">
                <a:moveTo>
                  <a:pt x="0" y="2874277"/>
                </a:moveTo>
                <a:lnTo>
                  <a:pt x="2742043" y="0"/>
                </a:lnTo>
                <a:lnTo>
                  <a:pt x="2490165" y="264025"/>
                </a:lnTo>
                <a:lnTo>
                  <a:pt x="4726003" y="2397000"/>
                </a:lnTo>
                <a:lnTo>
                  <a:pt x="4726003" y="7855651"/>
                </a:lnTo>
                <a:lnTo>
                  <a:pt x="1" y="12809566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Freeform 5"/>
          <p:cNvSpPr/>
          <p:nvPr/>
        </p:nvSpPr>
        <p:spPr bwMode="auto">
          <a:xfrm>
            <a:off x="-148831" y="4969744"/>
            <a:ext cx="9441662" cy="1238252"/>
          </a:xfrm>
          <a:custGeom>
            <a:avLst/>
            <a:gdLst>
              <a:gd name="T0" fmla="*/ 97 w 6466"/>
              <a:gd name="T1" fmla="*/ 722 h 848"/>
              <a:gd name="T2" fmla="*/ 191 w 6466"/>
              <a:gd name="T3" fmla="*/ 744 h 848"/>
              <a:gd name="T4" fmla="*/ 312 w 6466"/>
              <a:gd name="T5" fmla="*/ 736 h 848"/>
              <a:gd name="T6" fmla="*/ 385 w 6466"/>
              <a:gd name="T7" fmla="*/ 622 h 848"/>
              <a:gd name="T8" fmla="*/ 470 w 6466"/>
              <a:gd name="T9" fmla="*/ 600 h 848"/>
              <a:gd name="T10" fmla="*/ 529 w 6466"/>
              <a:gd name="T11" fmla="*/ 560 h 848"/>
              <a:gd name="T12" fmla="*/ 697 w 6466"/>
              <a:gd name="T13" fmla="*/ 560 h 848"/>
              <a:gd name="T14" fmla="*/ 896 w 6466"/>
              <a:gd name="T15" fmla="*/ 443 h 848"/>
              <a:gd name="T16" fmla="*/ 1007 w 6466"/>
              <a:gd name="T17" fmla="*/ 763 h 848"/>
              <a:gd name="T18" fmla="*/ 1090 w 6466"/>
              <a:gd name="T19" fmla="*/ 491 h 848"/>
              <a:gd name="T20" fmla="*/ 1168 w 6466"/>
              <a:gd name="T21" fmla="*/ 617 h 848"/>
              <a:gd name="T22" fmla="*/ 1333 w 6466"/>
              <a:gd name="T23" fmla="*/ 755 h 848"/>
              <a:gd name="T24" fmla="*/ 1584 w 6466"/>
              <a:gd name="T25" fmla="*/ 748 h 848"/>
              <a:gd name="T26" fmla="*/ 1660 w 6466"/>
              <a:gd name="T27" fmla="*/ 570 h 848"/>
              <a:gd name="T28" fmla="*/ 1790 w 6466"/>
              <a:gd name="T29" fmla="*/ 755 h 848"/>
              <a:gd name="T30" fmla="*/ 1865 w 6466"/>
              <a:gd name="T31" fmla="*/ 643 h 848"/>
              <a:gd name="T32" fmla="*/ 2038 w 6466"/>
              <a:gd name="T33" fmla="*/ 398 h 848"/>
              <a:gd name="T34" fmla="*/ 2199 w 6466"/>
              <a:gd name="T35" fmla="*/ 314 h 848"/>
              <a:gd name="T36" fmla="*/ 2303 w 6466"/>
              <a:gd name="T37" fmla="*/ 553 h 848"/>
              <a:gd name="T38" fmla="*/ 2369 w 6466"/>
              <a:gd name="T39" fmla="*/ 543 h 848"/>
              <a:gd name="T40" fmla="*/ 2459 w 6466"/>
              <a:gd name="T41" fmla="*/ 713 h 848"/>
              <a:gd name="T42" fmla="*/ 2539 w 6466"/>
              <a:gd name="T43" fmla="*/ 493 h 848"/>
              <a:gd name="T44" fmla="*/ 2745 w 6466"/>
              <a:gd name="T45" fmla="*/ 379 h 848"/>
              <a:gd name="T46" fmla="*/ 2851 w 6466"/>
              <a:gd name="T47" fmla="*/ 419 h 848"/>
              <a:gd name="T48" fmla="*/ 2941 w 6466"/>
              <a:gd name="T49" fmla="*/ 639 h 848"/>
              <a:gd name="T50" fmla="*/ 3014 w 6466"/>
              <a:gd name="T51" fmla="*/ 739 h 848"/>
              <a:gd name="T52" fmla="*/ 3218 w 6466"/>
              <a:gd name="T53" fmla="*/ 410 h 848"/>
              <a:gd name="T54" fmla="*/ 3336 w 6466"/>
              <a:gd name="T55" fmla="*/ 33 h 848"/>
              <a:gd name="T56" fmla="*/ 3466 w 6466"/>
              <a:gd name="T57" fmla="*/ 16 h 848"/>
              <a:gd name="T58" fmla="*/ 3662 w 6466"/>
              <a:gd name="T59" fmla="*/ 329 h 848"/>
              <a:gd name="T60" fmla="*/ 3851 w 6466"/>
              <a:gd name="T61" fmla="*/ 474 h 848"/>
              <a:gd name="T62" fmla="*/ 3967 w 6466"/>
              <a:gd name="T63" fmla="*/ 546 h 848"/>
              <a:gd name="T64" fmla="*/ 4057 w 6466"/>
              <a:gd name="T65" fmla="*/ 250 h 848"/>
              <a:gd name="T66" fmla="*/ 4208 w 6466"/>
              <a:gd name="T67" fmla="*/ 419 h 848"/>
              <a:gd name="T68" fmla="*/ 4334 w 6466"/>
              <a:gd name="T69" fmla="*/ 462 h 848"/>
              <a:gd name="T70" fmla="*/ 4440 w 6466"/>
              <a:gd name="T71" fmla="*/ 410 h 848"/>
              <a:gd name="T72" fmla="*/ 4494 w 6466"/>
              <a:gd name="T73" fmla="*/ 510 h 848"/>
              <a:gd name="T74" fmla="*/ 4603 w 6466"/>
              <a:gd name="T75" fmla="*/ 450 h 848"/>
              <a:gd name="T76" fmla="*/ 4695 w 6466"/>
              <a:gd name="T77" fmla="*/ 491 h 848"/>
              <a:gd name="T78" fmla="*/ 4773 w 6466"/>
              <a:gd name="T79" fmla="*/ 693 h 848"/>
              <a:gd name="T80" fmla="*/ 4807 w 6466"/>
              <a:gd name="T81" fmla="*/ 479 h 848"/>
              <a:gd name="T82" fmla="*/ 4878 w 6466"/>
              <a:gd name="T83" fmla="*/ 629 h 848"/>
              <a:gd name="T84" fmla="*/ 5000 w 6466"/>
              <a:gd name="T85" fmla="*/ 548 h 848"/>
              <a:gd name="T86" fmla="*/ 5052 w 6466"/>
              <a:gd name="T87" fmla="*/ 682 h 848"/>
              <a:gd name="T88" fmla="*/ 5149 w 6466"/>
              <a:gd name="T89" fmla="*/ 543 h 848"/>
              <a:gd name="T90" fmla="*/ 5220 w 6466"/>
              <a:gd name="T91" fmla="*/ 710 h 848"/>
              <a:gd name="T92" fmla="*/ 5395 w 6466"/>
              <a:gd name="T93" fmla="*/ 615 h 848"/>
              <a:gd name="T94" fmla="*/ 5495 w 6466"/>
              <a:gd name="T95" fmla="*/ 722 h 848"/>
              <a:gd name="T96" fmla="*/ 5537 w 6466"/>
              <a:gd name="T97" fmla="*/ 500 h 848"/>
              <a:gd name="T98" fmla="*/ 5707 w 6466"/>
              <a:gd name="T99" fmla="*/ 255 h 848"/>
              <a:gd name="T100" fmla="*/ 5783 w 6466"/>
              <a:gd name="T101" fmla="*/ 443 h 848"/>
              <a:gd name="T102" fmla="*/ 5968 w 6466"/>
              <a:gd name="T103" fmla="*/ 548 h 848"/>
              <a:gd name="T104" fmla="*/ 6072 w 6466"/>
              <a:gd name="T105" fmla="*/ 653 h 848"/>
              <a:gd name="T106" fmla="*/ 6239 w 6466"/>
              <a:gd name="T107" fmla="*/ 410 h 848"/>
              <a:gd name="T108" fmla="*/ 6365 w 6466"/>
              <a:gd name="T109" fmla="*/ 744 h 848"/>
              <a:gd name="T110" fmla="*/ 6466 w 6466"/>
              <a:gd name="T111" fmla="*/ 627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66" h="848">
                <a:moveTo>
                  <a:pt x="0" y="848"/>
                </a:moveTo>
                <a:lnTo>
                  <a:pt x="0" y="775"/>
                </a:lnTo>
                <a:lnTo>
                  <a:pt x="61" y="775"/>
                </a:lnTo>
                <a:lnTo>
                  <a:pt x="61" y="722"/>
                </a:lnTo>
                <a:lnTo>
                  <a:pt x="97" y="722"/>
                </a:lnTo>
                <a:lnTo>
                  <a:pt x="97" y="693"/>
                </a:lnTo>
                <a:lnTo>
                  <a:pt x="132" y="693"/>
                </a:lnTo>
                <a:lnTo>
                  <a:pt x="132" y="720"/>
                </a:lnTo>
                <a:lnTo>
                  <a:pt x="191" y="720"/>
                </a:lnTo>
                <a:lnTo>
                  <a:pt x="191" y="744"/>
                </a:lnTo>
                <a:lnTo>
                  <a:pt x="224" y="744"/>
                </a:lnTo>
                <a:lnTo>
                  <a:pt x="224" y="789"/>
                </a:lnTo>
                <a:lnTo>
                  <a:pt x="265" y="789"/>
                </a:lnTo>
                <a:lnTo>
                  <a:pt x="265" y="736"/>
                </a:lnTo>
                <a:lnTo>
                  <a:pt x="312" y="736"/>
                </a:lnTo>
                <a:lnTo>
                  <a:pt x="314" y="617"/>
                </a:lnTo>
                <a:lnTo>
                  <a:pt x="350" y="617"/>
                </a:lnTo>
                <a:lnTo>
                  <a:pt x="350" y="596"/>
                </a:lnTo>
                <a:lnTo>
                  <a:pt x="385" y="598"/>
                </a:lnTo>
                <a:lnTo>
                  <a:pt x="385" y="622"/>
                </a:lnTo>
                <a:lnTo>
                  <a:pt x="399" y="622"/>
                </a:lnTo>
                <a:lnTo>
                  <a:pt x="399" y="572"/>
                </a:lnTo>
                <a:lnTo>
                  <a:pt x="447" y="574"/>
                </a:lnTo>
                <a:lnTo>
                  <a:pt x="447" y="600"/>
                </a:lnTo>
                <a:lnTo>
                  <a:pt x="470" y="600"/>
                </a:lnTo>
                <a:lnTo>
                  <a:pt x="470" y="744"/>
                </a:lnTo>
                <a:lnTo>
                  <a:pt x="496" y="744"/>
                </a:lnTo>
                <a:lnTo>
                  <a:pt x="496" y="772"/>
                </a:lnTo>
                <a:lnTo>
                  <a:pt x="529" y="772"/>
                </a:lnTo>
                <a:lnTo>
                  <a:pt x="529" y="560"/>
                </a:lnTo>
                <a:lnTo>
                  <a:pt x="567" y="560"/>
                </a:lnTo>
                <a:lnTo>
                  <a:pt x="567" y="536"/>
                </a:lnTo>
                <a:lnTo>
                  <a:pt x="655" y="536"/>
                </a:lnTo>
                <a:lnTo>
                  <a:pt x="655" y="560"/>
                </a:lnTo>
                <a:lnTo>
                  <a:pt x="697" y="560"/>
                </a:lnTo>
                <a:lnTo>
                  <a:pt x="697" y="767"/>
                </a:lnTo>
                <a:lnTo>
                  <a:pt x="875" y="767"/>
                </a:lnTo>
                <a:lnTo>
                  <a:pt x="875" y="472"/>
                </a:lnTo>
                <a:lnTo>
                  <a:pt x="896" y="472"/>
                </a:lnTo>
                <a:lnTo>
                  <a:pt x="896" y="443"/>
                </a:lnTo>
                <a:lnTo>
                  <a:pt x="945" y="443"/>
                </a:lnTo>
                <a:lnTo>
                  <a:pt x="945" y="467"/>
                </a:lnTo>
                <a:lnTo>
                  <a:pt x="976" y="467"/>
                </a:lnTo>
                <a:lnTo>
                  <a:pt x="976" y="763"/>
                </a:lnTo>
                <a:lnTo>
                  <a:pt x="1007" y="763"/>
                </a:lnTo>
                <a:lnTo>
                  <a:pt x="1007" y="498"/>
                </a:lnTo>
                <a:lnTo>
                  <a:pt x="1028" y="498"/>
                </a:lnTo>
                <a:lnTo>
                  <a:pt x="1028" y="467"/>
                </a:lnTo>
                <a:lnTo>
                  <a:pt x="1090" y="467"/>
                </a:lnTo>
                <a:lnTo>
                  <a:pt x="1090" y="491"/>
                </a:lnTo>
                <a:lnTo>
                  <a:pt x="1113" y="491"/>
                </a:lnTo>
                <a:lnTo>
                  <a:pt x="1113" y="648"/>
                </a:lnTo>
                <a:lnTo>
                  <a:pt x="1139" y="648"/>
                </a:lnTo>
                <a:lnTo>
                  <a:pt x="1139" y="617"/>
                </a:lnTo>
                <a:lnTo>
                  <a:pt x="1168" y="617"/>
                </a:lnTo>
                <a:lnTo>
                  <a:pt x="1168" y="648"/>
                </a:lnTo>
                <a:lnTo>
                  <a:pt x="1194" y="648"/>
                </a:lnTo>
                <a:lnTo>
                  <a:pt x="1194" y="598"/>
                </a:lnTo>
                <a:lnTo>
                  <a:pt x="1333" y="598"/>
                </a:lnTo>
                <a:lnTo>
                  <a:pt x="1333" y="755"/>
                </a:lnTo>
                <a:lnTo>
                  <a:pt x="1376" y="755"/>
                </a:lnTo>
                <a:lnTo>
                  <a:pt x="1378" y="651"/>
                </a:lnTo>
                <a:lnTo>
                  <a:pt x="1513" y="651"/>
                </a:lnTo>
                <a:lnTo>
                  <a:pt x="1513" y="746"/>
                </a:lnTo>
                <a:lnTo>
                  <a:pt x="1584" y="748"/>
                </a:lnTo>
                <a:lnTo>
                  <a:pt x="1584" y="572"/>
                </a:lnTo>
                <a:lnTo>
                  <a:pt x="1608" y="572"/>
                </a:lnTo>
                <a:lnTo>
                  <a:pt x="1608" y="541"/>
                </a:lnTo>
                <a:lnTo>
                  <a:pt x="1660" y="541"/>
                </a:lnTo>
                <a:lnTo>
                  <a:pt x="1660" y="570"/>
                </a:lnTo>
                <a:lnTo>
                  <a:pt x="1714" y="570"/>
                </a:lnTo>
                <a:lnTo>
                  <a:pt x="1714" y="600"/>
                </a:lnTo>
                <a:lnTo>
                  <a:pt x="1761" y="600"/>
                </a:lnTo>
                <a:lnTo>
                  <a:pt x="1759" y="755"/>
                </a:lnTo>
                <a:lnTo>
                  <a:pt x="1790" y="755"/>
                </a:lnTo>
                <a:lnTo>
                  <a:pt x="1792" y="641"/>
                </a:lnTo>
                <a:lnTo>
                  <a:pt x="1811" y="641"/>
                </a:lnTo>
                <a:lnTo>
                  <a:pt x="1811" y="615"/>
                </a:lnTo>
                <a:lnTo>
                  <a:pt x="1865" y="615"/>
                </a:lnTo>
                <a:lnTo>
                  <a:pt x="1865" y="643"/>
                </a:lnTo>
                <a:lnTo>
                  <a:pt x="1898" y="643"/>
                </a:lnTo>
                <a:lnTo>
                  <a:pt x="1898" y="732"/>
                </a:lnTo>
                <a:lnTo>
                  <a:pt x="2021" y="732"/>
                </a:lnTo>
                <a:lnTo>
                  <a:pt x="2024" y="398"/>
                </a:lnTo>
                <a:lnTo>
                  <a:pt x="2038" y="398"/>
                </a:lnTo>
                <a:lnTo>
                  <a:pt x="2038" y="317"/>
                </a:lnTo>
                <a:lnTo>
                  <a:pt x="2061" y="317"/>
                </a:lnTo>
                <a:lnTo>
                  <a:pt x="2061" y="267"/>
                </a:lnTo>
                <a:lnTo>
                  <a:pt x="2199" y="267"/>
                </a:lnTo>
                <a:lnTo>
                  <a:pt x="2199" y="314"/>
                </a:lnTo>
                <a:lnTo>
                  <a:pt x="2241" y="314"/>
                </a:lnTo>
                <a:lnTo>
                  <a:pt x="2239" y="753"/>
                </a:lnTo>
                <a:lnTo>
                  <a:pt x="2281" y="753"/>
                </a:lnTo>
                <a:lnTo>
                  <a:pt x="2281" y="553"/>
                </a:lnTo>
                <a:lnTo>
                  <a:pt x="2303" y="553"/>
                </a:lnTo>
                <a:lnTo>
                  <a:pt x="2303" y="493"/>
                </a:lnTo>
                <a:lnTo>
                  <a:pt x="2333" y="493"/>
                </a:lnTo>
                <a:lnTo>
                  <a:pt x="2333" y="522"/>
                </a:lnTo>
                <a:lnTo>
                  <a:pt x="2369" y="522"/>
                </a:lnTo>
                <a:lnTo>
                  <a:pt x="2369" y="543"/>
                </a:lnTo>
                <a:lnTo>
                  <a:pt x="2400" y="543"/>
                </a:lnTo>
                <a:lnTo>
                  <a:pt x="2397" y="755"/>
                </a:lnTo>
                <a:lnTo>
                  <a:pt x="2423" y="755"/>
                </a:lnTo>
                <a:lnTo>
                  <a:pt x="2423" y="710"/>
                </a:lnTo>
                <a:lnTo>
                  <a:pt x="2459" y="713"/>
                </a:lnTo>
                <a:lnTo>
                  <a:pt x="2459" y="488"/>
                </a:lnTo>
                <a:lnTo>
                  <a:pt x="2475" y="488"/>
                </a:lnTo>
                <a:lnTo>
                  <a:pt x="2489" y="469"/>
                </a:lnTo>
                <a:lnTo>
                  <a:pt x="2539" y="469"/>
                </a:lnTo>
                <a:lnTo>
                  <a:pt x="2539" y="493"/>
                </a:lnTo>
                <a:lnTo>
                  <a:pt x="2563" y="493"/>
                </a:lnTo>
                <a:lnTo>
                  <a:pt x="2560" y="741"/>
                </a:lnTo>
                <a:lnTo>
                  <a:pt x="2683" y="744"/>
                </a:lnTo>
                <a:lnTo>
                  <a:pt x="2683" y="379"/>
                </a:lnTo>
                <a:lnTo>
                  <a:pt x="2745" y="379"/>
                </a:lnTo>
                <a:lnTo>
                  <a:pt x="2745" y="410"/>
                </a:lnTo>
                <a:lnTo>
                  <a:pt x="2759" y="410"/>
                </a:lnTo>
                <a:lnTo>
                  <a:pt x="2759" y="391"/>
                </a:lnTo>
                <a:lnTo>
                  <a:pt x="2851" y="391"/>
                </a:lnTo>
                <a:lnTo>
                  <a:pt x="2851" y="419"/>
                </a:lnTo>
                <a:lnTo>
                  <a:pt x="2877" y="419"/>
                </a:lnTo>
                <a:lnTo>
                  <a:pt x="2877" y="741"/>
                </a:lnTo>
                <a:lnTo>
                  <a:pt x="2913" y="741"/>
                </a:lnTo>
                <a:lnTo>
                  <a:pt x="2913" y="639"/>
                </a:lnTo>
                <a:lnTo>
                  <a:pt x="2941" y="639"/>
                </a:lnTo>
                <a:lnTo>
                  <a:pt x="2941" y="612"/>
                </a:lnTo>
                <a:lnTo>
                  <a:pt x="2977" y="612"/>
                </a:lnTo>
                <a:lnTo>
                  <a:pt x="2977" y="639"/>
                </a:lnTo>
                <a:lnTo>
                  <a:pt x="3017" y="641"/>
                </a:lnTo>
                <a:lnTo>
                  <a:pt x="3014" y="739"/>
                </a:lnTo>
                <a:lnTo>
                  <a:pt x="3071" y="739"/>
                </a:lnTo>
                <a:lnTo>
                  <a:pt x="3073" y="493"/>
                </a:lnTo>
                <a:lnTo>
                  <a:pt x="3092" y="493"/>
                </a:lnTo>
                <a:lnTo>
                  <a:pt x="3092" y="410"/>
                </a:lnTo>
                <a:lnTo>
                  <a:pt x="3218" y="410"/>
                </a:lnTo>
                <a:lnTo>
                  <a:pt x="3218" y="446"/>
                </a:lnTo>
                <a:lnTo>
                  <a:pt x="3248" y="446"/>
                </a:lnTo>
                <a:lnTo>
                  <a:pt x="3248" y="605"/>
                </a:lnTo>
                <a:lnTo>
                  <a:pt x="3334" y="605"/>
                </a:lnTo>
                <a:lnTo>
                  <a:pt x="3336" y="33"/>
                </a:lnTo>
                <a:lnTo>
                  <a:pt x="3348" y="33"/>
                </a:lnTo>
                <a:lnTo>
                  <a:pt x="3348" y="0"/>
                </a:lnTo>
                <a:lnTo>
                  <a:pt x="3423" y="0"/>
                </a:lnTo>
                <a:lnTo>
                  <a:pt x="3423" y="16"/>
                </a:lnTo>
                <a:lnTo>
                  <a:pt x="3466" y="16"/>
                </a:lnTo>
                <a:lnTo>
                  <a:pt x="3464" y="620"/>
                </a:lnTo>
                <a:lnTo>
                  <a:pt x="3575" y="620"/>
                </a:lnTo>
                <a:lnTo>
                  <a:pt x="3577" y="460"/>
                </a:lnTo>
                <a:lnTo>
                  <a:pt x="3662" y="460"/>
                </a:lnTo>
                <a:lnTo>
                  <a:pt x="3662" y="329"/>
                </a:lnTo>
                <a:lnTo>
                  <a:pt x="3788" y="331"/>
                </a:lnTo>
                <a:lnTo>
                  <a:pt x="3785" y="372"/>
                </a:lnTo>
                <a:lnTo>
                  <a:pt x="3816" y="372"/>
                </a:lnTo>
                <a:lnTo>
                  <a:pt x="3816" y="474"/>
                </a:lnTo>
                <a:lnTo>
                  <a:pt x="3851" y="474"/>
                </a:lnTo>
                <a:lnTo>
                  <a:pt x="3851" y="441"/>
                </a:lnTo>
                <a:lnTo>
                  <a:pt x="3932" y="441"/>
                </a:lnTo>
                <a:lnTo>
                  <a:pt x="3932" y="477"/>
                </a:lnTo>
                <a:lnTo>
                  <a:pt x="3970" y="479"/>
                </a:lnTo>
                <a:lnTo>
                  <a:pt x="3967" y="546"/>
                </a:lnTo>
                <a:lnTo>
                  <a:pt x="3991" y="546"/>
                </a:lnTo>
                <a:lnTo>
                  <a:pt x="3991" y="298"/>
                </a:lnTo>
                <a:lnTo>
                  <a:pt x="4014" y="298"/>
                </a:lnTo>
                <a:lnTo>
                  <a:pt x="4014" y="250"/>
                </a:lnTo>
                <a:lnTo>
                  <a:pt x="4057" y="250"/>
                </a:lnTo>
                <a:lnTo>
                  <a:pt x="4111" y="250"/>
                </a:lnTo>
                <a:lnTo>
                  <a:pt x="4111" y="274"/>
                </a:lnTo>
                <a:lnTo>
                  <a:pt x="4159" y="274"/>
                </a:lnTo>
                <a:lnTo>
                  <a:pt x="4159" y="419"/>
                </a:lnTo>
                <a:lnTo>
                  <a:pt x="4208" y="419"/>
                </a:lnTo>
                <a:lnTo>
                  <a:pt x="4208" y="384"/>
                </a:lnTo>
                <a:lnTo>
                  <a:pt x="4263" y="386"/>
                </a:lnTo>
                <a:lnTo>
                  <a:pt x="4263" y="410"/>
                </a:lnTo>
                <a:lnTo>
                  <a:pt x="4334" y="410"/>
                </a:lnTo>
                <a:lnTo>
                  <a:pt x="4334" y="462"/>
                </a:lnTo>
                <a:lnTo>
                  <a:pt x="4360" y="462"/>
                </a:lnTo>
                <a:lnTo>
                  <a:pt x="4360" y="436"/>
                </a:lnTo>
                <a:lnTo>
                  <a:pt x="4383" y="436"/>
                </a:lnTo>
                <a:lnTo>
                  <a:pt x="4383" y="410"/>
                </a:lnTo>
                <a:lnTo>
                  <a:pt x="4440" y="410"/>
                </a:lnTo>
                <a:lnTo>
                  <a:pt x="4438" y="436"/>
                </a:lnTo>
                <a:lnTo>
                  <a:pt x="4478" y="436"/>
                </a:lnTo>
                <a:lnTo>
                  <a:pt x="4478" y="455"/>
                </a:lnTo>
                <a:lnTo>
                  <a:pt x="4494" y="455"/>
                </a:lnTo>
                <a:lnTo>
                  <a:pt x="4494" y="510"/>
                </a:lnTo>
                <a:lnTo>
                  <a:pt x="4523" y="510"/>
                </a:lnTo>
                <a:lnTo>
                  <a:pt x="4523" y="474"/>
                </a:lnTo>
                <a:lnTo>
                  <a:pt x="4580" y="474"/>
                </a:lnTo>
                <a:lnTo>
                  <a:pt x="4580" y="450"/>
                </a:lnTo>
                <a:lnTo>
                  <a:pt x="4603" y="450"/>
                </a:lnTo>
                <a:lnTo>
                  <a:pt x="4603" y="438"/>
                </a:lnTo>
                <a:lnTo>
                  <a:pt x="4658" y="438"/>
                </a:lnTo>
                <a:lnTo>
                  <a:pt x="4658" y="465"/>
                </a:lnTo>
                <a:lnTo>
                  <a:pt x="4695" y="465"/>
                </a:lnTo>
                <a:lnTo>
                  <a:pt x="4695" y="491"/>
                </a:lnTo>
                <a:lnTo>
                  <a:pt x="4743" y="491"/>
                </a:lnTo>
                <a:lnTo>
                  <a:pt x="4743" y="524"/>
                </a:lnTo>
                <a:lnTo>
                  <a:pt x="4764" y="524"/>
                </a:lnTo>
                <a:lnTo>
                  <a:pt x="4764" y="693"/>
                </a:lnTo>
                <a:lnTo>
                  <a:pt x="4773" y="693"/>
                </a:lnTo>
                <a:lnTo>
                  <a:pt x="4773" y="646"/>
                </a:lnTo>
                <a:lnTo>
                  <a:pt x="4792" y="646"/>
                </a:lnTo>
                <a:lnTo>
                  <a:pt x="4795" y="503"/>
                </a:lnTo>
                <a:lnTo>
                  <a:pt x="4807" y="503"/>
                </a:lnTo>
                <a:lnTo>
                  <a:pt x="4807" y="479"/>
                </a:lnTo>
                <a:lnTo>
                  <a:pt x="4847" y="479"/>
                </a:lnTo>
                <a:lnTo>
                  <a:pt x="4847" y="500"/>
                </a:lnTo>
                <a:lnTo>
                  <a:pt x="4861" y="500"/>
                </a:lnTo>
                <a:lnTo>
                  <a:pt x="4859" y="629"/>
                </a:lnTo>
                <a:lnTo>
                  <a:pt x="4878" y="629"/>
                </a:lnTo>
                <a:lnTo>
                  <a:pt x="4880" y="438"/>
                </a:lnTo>
                <a:lnTo>
                  <a:pt x="4989" y="441"/>
                </a:lnTo>
                <a:lnTo>
                  <a:pt x="4989" y="491"/>
                </a:lnTo>
                <a:lnTo>
                  <a:pt x="5003" y="491"/>
                </a:lnTo>
                <a:lnTo>
                  <a:pt x="5000" y="548"/>
                </a:lnTo>
                <a:lnTo>
                  <a:pt x="5010" y="548"/>
                </a:lnTo>
                <a:lnTo>
                  <a:pt x="5010" y="703"/>
                </a:lnTo>
                <a:lnTo>
                  <a:pt x="5041" y="703"/>
                </a:lnTo>
                <a:lnTo>
                  <a:pt x="5041" y="682"/>
                </a:lnTo>
                <a:lnTo>
                  <a:pt x="5052" y="682"/>
                </a:lnTo>
                <a:lnTo>
                  <a:pt x="5055" y="627"/>
                </a:lnTo>
                <a:lnTo>
                  <a:pt x="5067" y="627"/>
                </a:lnTo>
                <a:lnTo>
                  <a:pt x="5067" y="415"/>
                </a:lnTo>
                <a:lnTo>
                  <a:pt x="5149" y="415"/>
                </a:lnTo>
                <a:lnTo>
                  <a:pt x="5149" y="543"/>
                </a:lnTo>
                <a:lnTo>
                  <a:pt x="5161" y="543"/>
                </a:lnTo>
                <a:lnTo>
                  <a:pt x="5161" y="629"/>
                </a:lnTo>
                <a:lnTo>
                  <a:pt x="5199" y="631"/>
                </a:lnTo>
                <a:lnTo>
                  <a:pt x="5199" y="710"/>
                </a:lnTo>
                <a:lnTo>
                  <a:pt x="5220" y="710"/>
                </a:lnTo>
                <a:lnTo>
                  <a:pt x="5223" y="670"/>
                </a:lnTo>
                <a:lnTo>
                  <a:pt x="5261" y="670"/>
                </a:lnTo>
                <a:lnTo>
                  <a:pt x="5261" y="643"/>
                </a:lnTo>
                <a:lnTo>
                  <a:pt x="5395" y="643"/>
                </a:lnTo>
                <a:lnTo>
                  <a:pt x="5395" y="615"/>
                </a:lnTo>
                <a:lnTo>
                  <a:pt x="5431" y="615"/>
                </a:lnTo>
                <a:lnTo>
                  <a:pt x="5428" y="648"/>
                </a:lnTo>
                <a:lnTo>
                  <a:pt x="5464" y="648"/>
                </a:lnTo>
                <a:lnTo>
                  <a:pt x="5464" y="722"/>
                </a:lnTo>
                <a:lnTo>
                  <a:pt x="5495" y="722"/>
                </a:lnTo>
                <a:lnTo>
                  <a:pt x="5495" y="653"/>
                </a:lnTo>
                <a:lnTo>
                  <a:pt x="5516" y="653"/>
                </a:lnTo>
                <a:lnTo>
                  <a:pt x="5516" y="546"/>
                </a:lnTo>
                <a:lnTo>
                  <a:pt x="5537" y="546"/>
                </a:lnTo>
                <a:lnTo>
                  <a:pt x="5537" y="500"/>
                </a:lnTo>
                <a:lnTo>
                  <a:pt x="5561" y="503"/>
                </a:lnTo>
                <a:lnTo>
                  <a:pt x="5575" y="484"/>
                </a:lnTo>
                <a:lnTo>
                  <a:pt x="5618" y="484"/>
                </a:lnTo>
                <a:lnTo>
                  <a:pt x="5618" y="255"/>
                </a:lnTo>
                <a:lnTo>
                  <a:pt x="5707" y="255"/>
                </a:lnTo>
                <a:lnTo>
                  <a:pt x="5705" y="486"/>
                </a:lnTo>
                <a:lnTo>
                  <a:pt x="5755" y="486"/>
                </a:lnTo>
                <a:lnTo>
                  <a:pt x="5755" y="662"/>
                </a:lnTo>
                <a:lnTo>
                  <a:pt x="5781" y="662"/>
                </a:lnTo>
                <a:lnTo>
                  <a:pt x="5783" y="443"/>
                </a:lnTo>
                <a:lnTo>
                  <a:pt x="5859" y="443"/>
                </a:lnTo>
                <a:lnTo>
                  <a:pt x="5859" y="467"/>
                </a:lnTo>
                <a:lnTo>
                  <a:pt x="5932" y="467"/>
                </a:lnTo>
                <a:lnTo>
                  <a:pt x="5932" y="548"/>
                </a:lnTo>
                <a:lnTo>
                  <a:pt x="5968" y="548"/>
                </a:lnTo>
                <a:lnTo>
                  <a:pt x="5968" y="488"/>
                </a:lnTo>
                <a:lnTo>
                  <a:pt x="6022" y="488"/>
                </a:lnTo>
                <a:lnTo>
                  <a:pt x="6022" y="455"/>
                </a:lnTo>
                <a:lnTo>
                  <a:pt x="6072" y="455"/>
                </a:lnTo>
                <a:lnTo>
                  <a:pt x="6072" y="653"/>
                </a:lnTo>
                <a:lnTo>
                  <a:pt x="6145" y="653"/>
                </a:lnTo>
                <a:lnTo>
                  <a:pt x="6147" y="429"/>
                </a:lnTo>
                <a:lnTo>
                  <a:pt x="6159" y="429"/>
                </a:lnTo>
                <a:lnTo>
                  <a:pt x="6159" y="410"/>
                </a:lnTo>
                <a:lnTo>
                  <a:pt x="6239" y="410"/>
                </a:lnTo>
                <a:lnTo>
                  <a:pt x="6237" y="446"/>
                </a:lnTo>
                <a:lnTo>
                  <a:pt x="6325" y="446"/>
                </a:lnTo>
                <a:lnTo>
                  <a:pt x="6325" y="674"/>
                </a:lnTo>
                <a:lnTo>
                  <a:pt x="6365" y="674"/>
                </a:lnTo>
                <a:lnTo>
                  <a:pt x="6365" y="744"/>
                </a:lnTo>
                <a:lnTo>
                  <a:pt x="6410" y="744"/>
                </a:lnTo>
                <a:lnTo>
                  <a:pt x="6412" y="660"/>
                </a:lnTo>
                <a:lnTo>
                  <a:pt x="6436" y="660"/>
                </a:lnTo>
                <a:lnTo>
                  <a:pt x="6436" y="627"/>
                </a:lnTo>
                <a:lnTo>
                  <a:pt x="6466" y="627"/>
                </a:lnTo>
                <a:lnTo>
                  <a:pt x="6466" y="829"/>
                </a:lnTo>
                <a:lnTo>
                  <a:pt x="0" y="848"/>
                </a:lnTo>
                <a:close/>
              </a:path>
            </a:pathLst>
          </a:custGeom>
          <a:noFill/>
          <a:ln w="15875">
            <a:solidFill>
              <a:schemeClr val="bg1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/>
          </a:p>
        </p:txBody>
      </p:sp>
      <p:sp>
        <p:nvSpPr>
          <p:cNvPr id="25" name="Freeform 14"/>
          <p:cNvSpPr>
            <a:spLocks noEditPoints="1"/>
          </p:cNvSpPr>
          <p:nvPr/>
        </p:nvSpPr>
        <p:spPr bwMode="auto">
          <a:xfrm rot="10800000" flipH="1" flipV="1">
            <a:off x="3692824" y="3727951"/>
            <a:ext cx="446252" cy="446252"/>
          </a:xfrm>
          <a:custGeom>
            <a:avLst/>
            <a:gdLst>
              <a:gd name="T0" fmla="*/ 99 w 197"/>
              <a:gd name="T1" fmla="*/ 197 h 197"/>
              <a:gd name="T2" fmla="*/ 197 w 197"/>
              <a:gd name="T3" fmla="*/ 98 h 197"/>
              <a:gd name="T4" fmla="*/ 99 w 197"/>
              <a:gd name="T5" fmla="*/ 0 h 197"/>
              <a:gd name="T6" fmla="*/ 29 w 197"/>
              <a:gd name="T7" fmla="*/ 29 h 197"/>
              <a:gd name="T8" fmla="*/ 29 w 197"/>
              <a:gd name="T9" fmla="*/ 169 h 197"/>
              <a:gd name="T10" fmla="*/ 99 w 197"/>
              <a:gd name="T11" fmla="*/ 17 h 197"/>
              <a:gd name="T12" fmla="*/ 180 w 197"/>
              <a:gd name="T13" fmla="*/ 98 h 197"/>
              <a:gd name="T14" fmla="*/ 99 w 197"/>
              <a:gd name="T15" fmla="*/ 181 h 197"/>
              <a:gd name="T16" fmla="*/ 17 w 197"/>
              <a:gd name="T17" fmla="*/ 99 h 197"/>
              <a:gd name="T18" fmla="*/ 36 w 197"/>
              <a:gd name="T19" fmla="*/ 118 h 197"/>
              <a:gd name="T20" fmla="*/ 56 w 197"/>
              <a:gd name="T21" fmla="*/ 145 h 197"/>
              <a:gd name="T22" fmla="*/ 41 w 197"/>
              <a:gd name="T23" fmla="*/ 117 h 197"/>
              <a:gd name="T24" fmla="*/ 39 w 197"/>
              <a:gd name="T25" fmla="*/ 95 h 197"/>
              <a:gd name="T26" fmla="*/ 99 w 197"/>
              <a:gd name="T27" fmla="*/ 39 h 197"/>
              <a:gd name="T28" fmla="*/ 143 w 197"/>
              <a:gd name="T29" fmla="*/ 59 h 197"/>
              <a:gd name="T30" fmla="*/ 150 w 197"/>
              <a:gd name="T31" fmla="*/ 71 h 197"/>
              <a:gd name="T32" fmla="*/ 158 w 197"/>
              <a:gd name="T33" fmla="*/ 92 h 197"/>
              <a:gd name="T34" fmla="*/ 157 w 197"/>
              <a:gd name="T35" fmla="*/ 114 h 197"/>
              <a:gd name="T36" fmla="*/ 136 w 197"/>
              <a:gd name="T37" fmla="*/ 125 h 197"/>
              <a:gd name="T38" fmla="*/ 131 w 197"/>
              <a:gd name="T39" fmla="*/ 67 h 197"/>
              <a:gd name="T40" fmla="*/ 117 w 197"/>
              <a:gd name="T41" fmla="*/ 57 h 197"/>
              <a:gd name="T42" fmla="*/ 95 w 197"/>
              <a:gd name="T43" fmla="*/ 54 h 197"/>
              <a:gd name="T44" fmla="*/ 53 w 197"/>
              <a:gd name="T45" fmla="*/ 99 h 197"/>
              <a:gd name="T46" fmla="*/ 71 w 197"/>
              <a:gd name="T47" fmla="*/ 131 h 197"/>
              <a:gd name="T48" fmla="*/ 59 w 197"/>
              <a:gd name="T49" fmla="*/ 99 h 197"/>
              <a:gd name="T50" fmla="*/ 94 w 197"/>
              <a:gd name="T51" fmla="*/ 59 h 197"/>
              <a:gd name="T52" fmla="*/ 115 w 197"/>
              <a:gd name="T53" fmla="*/ 63 h 197"/>
              <a:gd name="T54" fmla="*/ 138 w 197"/>
              <a:gd name="T55" fmla="*/ 99 h 197"/>
              <a:gd name="T56" fmla="*/ 111 w 197"/>
              <a:gd name="T57" fmla="*/ 99 h 197"/>
              <a:gd name="T58" fmla="*/ 99 w 197"/>
              <a:gd name="T59" fmla="*/ 88 h 197"/>
              <a:gd name="T60" fmla="*/ 98 w 197"/>
              <a:gd name="T61" fmla="*/ 111 h 197"/>
              <a:gd name="T62" fmla="*/ 152 w 197"/>
              <a:gd name="T63" fmla="*/ 153 h 197"/>
              <a:gd name="T64" fmla="*/ 150 w 197"/>
              <a:gd name="T65" fmla="*/ 139 h 197"/>
              <a:gd name="T66" fmla="*/ 172 w 197"/>
              <a:gd name="T67" fmla="*/ 103 h 197"/>
              <a:gd name="T68" fmla="*/ 156 w 197"/>
              <a:gd name="T69" fmla="*/ 67 h 197"/>
              <a:gd name="T70" fmla="*/ 150 w 197"/>
              <a:gd name="T71" fmla="*/ 55 h 197"/>
              <a:gd name="T72" fmla="*/ 145 w 197"/>
              <a:gd name="T73" fmla="*/ 52 h 197"/>
              <a:gd name="T74" fmla="*/ 52 w 197"/>
              <a:gd name="T75" fmla="*/ 52 h 197"/>
              <a:gd name="T76" fmla="*/ 25 w 197"/>
              <a:gd name="T77" fmla="*/ 10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7" h="197">
                <a:moveTo>
                  <a:pt x="29" y="169"/>
                </a:moveTo>
                <a:cubicBezTo>
                  <a:pt x="48" y="188"/>
                  <a:pt x="73" y="197"/>
                  <a:pt x="99" y="197"/>
                </a:cubicBezTo>
                <a:cubicBezTo>
                  <a:pt x="124" y="197"/>
                  <a:pt x="149" y="188"/>
                  <a:pt x="168" y="169"/>
                </a:cubicBezTo>
                <a:cubicBezTo>
                  <a:pt x="188" y="149"/>
                  <a:pt x="197" y="124"/>
                  <a:pt x="197" y="98"/>
                </a:cubicBezTo>
                <a:cubicBezTo>
                  <a:pt x="197" y="73"/>
                  <a:pt x="187" y="48"/>
                  <a:pt x="168" y="29"/>
                </a:cubicBezTo>
                <a:cubicBezTo>
                  <a:pt x="149" y="10"/>
                  <a:pt x="124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73" y="0"/>
                  <a:pt x="48" y="10"/>
                  <a:pt x="29" y="29"/>
                </a:cubicBezTo>
                <a:cubicBezTo>
                  <a:pt x="10" y="48"/>
                  <a:pt x="0" y="74"/>
                  <a:pt x="0" y="99"/>
                </a:cubicBezTo>
                <a:cubicBezTo>
                  <a:pt x="0" y="124"/>
                  <a:pt x="10" y="149"/>
                  <a:pt x="29" y="169"/>
                </a:cubicBezTo>
                <a:close/>
                <a:moveTo>
                  <a:pt x="41" y="41"/>
                </a:moveTo>
                <a:cubicBezTo>
                  <a:pt x="57" y="25"/>
                  <a:pt x="78" y="17"/>
                  <a:pt x="99" y="17"/>
                </a:cubicBezTo>
                <a:cubicBezTo>
                  <a:pt x="120" y="17"/>
                  <a:pt x="140" y="25"/>
                  <a:pt x="156" y="41"/>
                </a:cubicBezTo>
                <a:cubicBezTo>
                  <a:pt x="172" y="57"/>
                  <a:pt x="180" y="78"/>
                  <a:pt x="180" y="98"/>
                </a:cubicBezTo>
                <a:cubicBezTo>
                  <a:pt x="180" y="119"/>
                  <a:pt x="173" y="141"/>
                  <a:pt x="156" y="157"/>
                </a:cubicBezTo>
                <a:cubicBezTo>
                  <a:pt x="140" y="173"/>
                  <a:pt x="120" y="181"/>
                  <a:pt x="99" y="181"/>
                </a:cubicBezTo>
                <a:cubicBezTo>
                  <a:pt x="78" y="181"/>
                  <a:pt x="57" y="173"/>
                  <a:pt x="41" y="157"/>
                </a:cubicBezTo>
                <a:cubicBezTo>
                  <a:pt x="25" y="141"/>
                  <a:pt x="17" y="120"/>
                  <a:pt x="17" y="99"/>
                </a:cubicBezTo>
                <a:cubicBezTo>
                  <a:pt x="17" y="78"/>
                  <a:pt x="25" y="57"/>
                  <a:pt x="41" y="41"/>
                </a:cubicBezTo>
                <a:close/>
                <a:moveTo>
                  <a:pt x="36" y="118"/>
                </a:moveTo>
                <a:cubicBezTo>
                  <a:pt x="39" y="128"/>
                  <a:pt x="44" y="137"/>
                  <a:pt x="52" y="145"/>
                </a:cubicBezTo>
                <a:cubicBezTo>
                  <a:pt x="53" y="146"/>
                  <a:pt x="55" y="146"/>
                  <a:pt x="56" y="145"/>
                </a:cubicBezTo>
                <a:cubicBezTo>
                  <a:pt x="57" y="144"/>
                  <a:pt x="57" y="142"/>
                  <a:pt x="56" y="141"/>
                </a:cubicBezTo>
                <a:cubicBezTo>
                  <a:pt x="49" y="134"/>
                  <a:pt x="44" y="126"/>
                  <a:pt x="41" y="117"/>
                </a:cubicBezTo>
                <a:cubicBezTo>
                  <a:pt x="45" y="115"/>
                  <a:pt x="48" y="111"/>
                  <a:pt x="48" y="106"/>
                </a:cubicBezTo>
                <a:cubicBezTo>
                  <a:pt x="48" y="101"/>
                  <a:pt x="44" y="96"/>
                  <a:pt x="39" y="95"/>
                </a:cubicBezTo>
                <a:cubicBezTo>
                  <a:pt x="40" y="81"/>
                  <a:pt x="46" y="67"/>
                  <a:pt x="56" y="57"/>
                </a:cubicBezTo>
                <a:cubicBezTo>
                  <a:pt x="68" y="45"/>
                  <a:pt x="83" y="39"/>
                  <a:pt x="99" y="39"/>
                </a:cubicBezTo>
                <a:cubicBezTo>
                  <a:pt x="114" y="39"/>
                  <a:pt x="129" y="45"/>
                  <a:pt x="141" y="57"/>
                </a:cubicBezTo>
                <a:cubicBezTo>
                  <a:pt x="142" y="57"/>
                  <a:pt x="142" y="58"/>
                  <a:pt x="143" y="59"/>
                </a:cubicBezTo>
                <a:cubicBezTo>
                  <a:pt x="142" y="60"/>
                  <a:pt x="142" y="61"/>
                  <a:pt x="142" y="63"/>
                </a:cubicBezTo>
                <a:cubicBezTo>
                  <a:pt x="142" y="67"/>
                  <a:pt x="145" y="71"/>
                  <a:pt x="150" y="71"/>
                </a:cubicBezTo>
                <a:cubicBezTo>
                  <a:pt x="150" y="71"/>
                  <a:pt x="151" y="71"/>
                  <a:pt x="151" y="71"/>
                </a:cubicBezTo>
                <a:cubicBezTo>
                  <a:pt x="155" y="77"/>
                  <a:pt x="157" y="85"/>
                  <a:pt x="158" y="92"/>
                </a:cubicBezTo>
                <a:cubicBezTo>
                  <a:pt x="153" y="93"/>
                  <a:pt x="149" y="98"/>
                  <a:pt x="149" y="103"/>
                </a:cubicBezTo>
                <a:cubicBezTo>
                  <a:pt x="149" y="108"/>
                  <a:pt x="152" y="112"/>
                  <a:pt x="157" y="114"/>
                </a:cubicBezTo>
                <a:cubicBezTo>
                  <a:pt x="155" y="121"/>
                  <a:pt x="151" y="129"/>
                  <a:pt x="146" y="135"/>
                </a:cubicBezTo>
                <a:cubicBezTo>
                  <a:pt x="136" y="125"/>
                  <a:pt x="136" y="125"/>
                  <a:pt x="136" y="125"/>
                </a:cubicBezTo>
                <a:cubicBezTo>
                  <a:pt x="141" y="117"/>
                  <a:pt x="144" y="108"/>
                  <a:pt x="144" y="99"/>
                </a:cubicBezTo>
                <a:cubicBezTo>
                  <a:pt x="144" y="87"/>
                  <a:pt x="140" y="76"/>
                  <a:pt x="131" y="67"/>
                </a:cubicBezTo>
                <a:cubicBezTo>
                  <a:pt x="127" y="63"/>
                  <a:pt x="122" y="60"/>
                  <a:pt x="117" y="57"/>
                </a:cubicBezTo>
                <a:cubicBezTo>
                  <a:pt x="117" y="57"/>
                  <a:pt x="117" y="57"/>
                  <a:pt x="117" y="57"/>
                </a:cubicBezTo>
                <a:cubicBezTo>
                  <a:pt x="117" y="51"/>
                  <a:pt x="112" y="45"/>
                  <a:pt x="106" y="45"/>
                </a:cubicBezTo>
                <a:cubicBezTo>
                  <a:pt x="100" y="45"/>
                  <a:pt x="96" y="49"/>
                  <a:pt x="95" y="54"/>
                </a:cubicBezTo>
                <a:cubicBezTo>
                  <a:pt x="84" y="55"/>
                  <a:pt x="74" y="59"/>
                  <a:pt x="66" y="67"/>
                </a:cubicBezTo>
                <a:cubicBezTo>
                  <a:pt x="58" y="76"/>
                  <a:pt x="53" y="87"/>
                  <a:pt x="53" y="99"/>
                </a:cubicBezTo>
                <a:cubicBezTo>
                  <a:pt x="53" y="111"/>
                  <a:pt x="58" y="122"/>
                  <a:pt x="66" y="131"/>
                </a:cubicBezTo>
                <a:cubicBezTo>
                  <a:pt x="68" y="132"/>
                  <a:pt x="69" y="132"/>
                  <a:pt x="71" y="131"/>
                </a:cubicBezTo>
                <a:cubicBezTo>
                  <a:pt x="72" y="130"/>
                  <a:pt x="72" y="128"/>
                  <a:pt x="71" y="127"/>
                </a:cubicBezTo>
                <a:cubicBezTo>
                  <a:pt x="63" y="119"/>
                  <a:pt x="59" y="109"/>
                  <a:pt x="59" y="99"/>
                </a:cubicBezTo>
                <a:cubicBezTo>
                  <a:pt x="59" y="89"/>
                  <a:pt x="63" y="79"/>
                  <a:pt x="71" y="71"/>
                </a:cubicBezTo>
                <a:cubicBezTo>
                  <a:pt x="77" y="64"/>
                  <a:pt x="86" y="60"/>
                  <a:pt x="94" y="59"/>
                </a:cubicBezTo>
                <a:cubicBezTo>
                  <a:pt x="96" y="65"/>
                  <a:pt x="100" y="68"/>
                  <a:pt x="106" y="68"/>
                </a:cubicBezTo>
                <a:cubicBezTo>
                  <a:pt x="110" y="68"/>
                  <a:pt x="113" y="66"/>
                  <a:pt x="115" y="63"/>
                </a:cubicBezTo>
                <a:cubicBezTo>
                  <a:pt x="119" y="65"/>
                  <a:pt x="123" y="67"/>
                  <a:pt x="127" y="71"/>
                </a:cubicBezTo>
                <a:cubicBezTo>
                  <a:pt x="134" y="79"/>
                  <a:pt x="138" y="89"/>
                  <a:pt x="138" y="99"/>
                </a:cubicBezTo>
                <a:cubicBezTo>
                  <a:pt x="138" y="106"/>
                  <a:pt x="136" y="114"/>
                  <a:pt x="132" y="120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3"/>
                  <a:pt x="105" y="88"/>
                  <a:pt x="99" y="88"/>
                </a:cubicBezTo>
                <a:cubicBezTo>
                  <a:pt x="93" y="88"/>
                  <a:pt x="88" y="93"/>
                  <a:pt x="88" y="99"/>
                </a:cubicBezTo>
                <a:cubicBezTo>
                  <a:pt x="88" y="105"/>
                  <a:pt x="92" y="110"/>
                  <a:pt x="98" y="111"/>
                </a:cubicBezTo>
                <a:cubicBezTo>
                  <a:pt x="140" y="153"/>
                  <a:pt x="140" y="153"/>
                  <a:pt x="140" y="153"/>
                </a:cubicBezTo>
                <a:cubicBezTo>
                  <a:pt x="144" y="156"/>
                  <a:pt x="149" y="156"/>
                  <a:pt x="152" y="153"/>
                </a:cubicBezTo>
                <a:cubicBezTo>
                  <a:pt x="155" y="149"/>
                  <a:pt x="155" y="144"/>
                  <a:pt x="152" y="141"/>
                </a:cubicBezTo>
                <a:cubicBezTo>
                  <a:pt x="150" y="139"/>
                  <a:pt x="150" y="139"/>
                  <a:pt x="150" y="139"/>
                </a:cubicBezTo>
                <a:cubicBezTo>
                  <a:pt x="156" y="132"/>
                  <a:pt x="160" y="123"/>
                  <a:pt x="162" y="115"/>
                </a:cubicBezTo>
                <a:cubicBezTo>
                  <a:pt x="168" y="114"/>
                  <a:pt x="172" y="109"/>
                  <a:pt x="172" y="103"/>
                </a:cubicBezTo>
                <a:cubicBezTo>
                  <a:pt x="172" y="98"/>
                  <a:pt x="169" y="93"/>
                  <a:pt x="164" y="92"/>
                </a:cubicBezTo>
                <a:cubicBezTo>
                  <a:pt x="163" y="84"/>
                  <a:pt x="160" y="75"/>
                  <a:pt x="156" y="67"/>
                </a:cubicBezTo>
                <a:cubicBezTo>
                  <a:pt x="157" y="66"/>
                  <a:pt x="158" y="65"/>
                  <a:pt x="158" y="63"/>
                </a:cubicBezTo>
                <a:cubicBezTo>
                  <a:pt x="158" y="58"/>
                  <a:pt x="154" y="55"/>
                  <a:pt x="150" y="55"/>
                </a:cubicBezTo>
                <a:cubicBezTo>
                  <a:pt x="149" y="55"/>
                  <a:pt x="148" y="55"/>
                  <a:pt x="148" y="55"/>
                </a:cubicBezTo>
                <a:cubicBezTo>
                  <a:pt x="147" y="54"/>
                  <a:pt x="146" y="53"/>
                  <a:pt x="145" y="52"/>
                </a:cubicBezTo>
                <a:cubicBezTo>
                  <a:pt x="132" y="40"/>
                  <a:pt x="115" y="33"/>
                  <a:pt x="99" y="33"/>
                </a:cubicBezTo>
                <a:cubicBezTo>
                  <a:pt x="82" y="33"/>
                  <a:pt x="65" y="40"/>
                  <a:pt x="52" y="52"/>
                </a:cubicBezTo>
                <a:cubicBezTo>
                  <a:pt x="40" y="64"/>
                  <a:pt x="34" y="80"/>
                  <a:pt x="33" y="95"/>
                </a:cubicBezTo>
                <a:cubicBezTo>
                  <a:pt x="28" y="97"/>
                  <a:pt x="25" y="101"/>
                  <a:pt x="25" y="106"/>
                </a:cubicBezTo>
                <a:cubicBezTo>
                  <a:pt x="25" y="112"/>
                  <a:pt x="30" y="117"/>
                  <a:pt x="36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prstClr val="black"/>
              </a:solidFill>
            </a:endParaRPr>
          </a:p>
        </p:txBody>
      </p:sp>
      <p:grpSp>
        <p:nvGrpSpPr>
          <p:cNvPr id="2" name="组合 20"/>
          <p:cNvGrpSpPr/>
          <p:nvPr/>
        </p:nvGrpSpPr>
        <p:grpSpPr>
          <a:xfrm>
            <a:off x="4220837" y="3030757"/>
            <a:ext cx="435693" cy="435693"/>
            <a:chOff x="5891989" y="3153977"/>
            <a:chExt cx="1058780" cy="1058780"/>
          </a:xfrm>
        </p:grpSpPr>
        <p:sp>
          <p:nvSpPr>
            <p:cNvPr id="22" name="Freeform 10"/>
            <p:cNvSpPr>
              <a:spLocks noEditPoints="1"/>
            </p:cNvSpPr>
            <p:nvPr/>
          </p:nvSpPr>
          <p:spPr bwMode="auto">
            <a:xfrm rot="10800000" flipH="1" flipV="1">
              <a:off x="6138011" y="3310207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91989" y="3153977"/>
              <a:ext cx="1058780" cy="10587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3" name="组合 20"/>
          <p:cNvGrpSpPr/>
          <p:nvPr/>
        </p:nvGrpSpPr>
        <p:grpSpPr>
          <a:xfrm>
            <a:off x="3065894" y="4445003"/>
            <a:ext cx="435693" cy="435693"/>
            <a:chOff x="5891989" y="3153977"/>
            <a:chExt cx="1058780" cy="1058780"/>
          </a:xfrm>
        </p:grpSpPr>
        <p:sp>
          <p:nvSpPr>
            <p:cNvPr id="17" name="Freeform 10"/>
            <p:cNvSpPr>
              <a:spLocks noEditPoints="1"/>
            </p:cNvSpPr>
            <p:nvPr/>
          </p:nvSpPr>
          <p:spPr bwMode="auto">
            <a:xfrm rot="10800000" flipH="1" flipV="1">
              <a:off x="6138011" y="3310207"/>
              <a:ext cx="566738" cy="752475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891989" y="3153977"/>
              <a:ext cx="1058780" cy="105878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9" name="Freeform 14"/>
          <p:cNvSpPr>
            <a:spLocks noEditPoints="1"/>
          </p:cNvSpPr>
          <p:nvPr/>
        </p:nvSpPr>
        <p:spPr bwMode="auto">
          <a:xfrm rot="10800000" flipH="1" flipV="1">
            <a:off x="4725042" y="2143576"/>
            <a:ext cx="446252" cy="446252"/>
          </a:xfrm>
          <a:custGeom>
            <a:avLst/>
            <a:gdLst>
              <a:gd name="T0" fmla="*/ 99 w 197"/>
              <a:gd name="T1" fmla="*/ 197 h 197"/>
              <a:gd name="T2" fmla="*/ 197 w 197"/>
              <a:gd name="T3" fmla="*/ 98 h 197"/>
              <a:gd name="T4" fmla="*/ 99 w 197"/>
              <a:gd name="T5" fmla="*/ 0 h 197"/>
              <a:gd name="T6" fmla="*/ 29 w 197"/>
              <a:gd name="T7" fmla="*/ 29 h 197"/>
              <a:gd name="T8" fmla="*/ 29 w 197"/>
              <a:gd name="T9" fmla="*/ 169 h 197"/>
              <a:gd name="T10" fmla="*/ 99 w 197"/>
              <a:gd name="T11" fmla="*/ 17 h 197"/>
              <a:gd name="T12" fmla="*/ 180 w 197"/>
              <a:gd name="T13" fmla="*/ 98 h 197"/>
              <a:gd name="T14" fmla="*/ 99 w 197"/>
              <a:gd name="T15" fmla="*/ 181 h 197"/>
              <a:gd name="T16" fmla="*/ 17 w 197"/>
              <a:gd name="T17" fmla="*/ 99 h 197"/>
              <a:gd name="T18" fmla="*/ 36 w 197"/>
              <a:gd name="T19" fmla="*/ 118 h 197"/>
              <a:gd name="T20" fmla="*/ 56 w 197"/>
              <a:gd name="T21" fmla="*/ 145 h 197"/>
              <a:gd name="T22" fmla="*/ 41 w 197"/>
              <a:gd name="T23" fmla="*/ 117 h 197"/>
              <a:gd name="T24" fmla="*/ 39 w 197"/>
              <a:gd name="T25" fmla="*/ 95 h 197"/>
              <a:gd name="T26" fmla="*/ 99 w 197"/>
              <a:gd name="T27" fmla="*/ 39 h 197"/>
              <a:gd name="T28" fmla="*/ 143 w 197"/>
              <a:gd name="T29" fmla="*/ 59 h 197"/>
              <a:gd name="T30" fmla="*/ 150 w 197"/>
              <a:gd name="T31" fmla="*/ 71 h 197"/>
              <a:gd name="T32" fmla="*/ 158 w 197"/>
              <a:gd name="T33" fmla="*/ 92 h 197"/>
              <a:gd name="T34" fmla="*/ 157 w 197"/>
              <a:gd name="T35" fmla="*/ 114 h 197"/>
              <a:gd name="T36" fmla="*/ 136 w 197"/>
              <a:gd name="T37" fmla="*/ 125 h 197"/>
              <a:gd name="T38" fmla="*/ 131 w 197"/>
              <a:gd name="T39" fmla="*/ 67 h 197"/>
              <a:gd name="T40" fmla="*/ 117 w 197"/>
              <a:gd name="T41" fmla="*/ 57 h 197"/>
              <a:gd name="T42" fmla="*/ 95 w 197"/>
              <a:gd name="T43" fmla="*/ 54 h 197"/>
              <a:gd name="T44" fmla="*/ 53 w 197"/>
              <a:gd name="T45" fmla="*/ 99 h 197"/>
              <a:gd name="T46" fmla="*/ 71 w 197"/>
              <a:gd name="T47" fmla="*/ 131 h 197"/>
              <a:gd name="T48" fmla="*/ 59 w 197"/>
              <a:gd name="T49" fmla="*/ 99 h 197"/>
              <a:gd name="T50" fmla="*/ 94 w 197"/>
              <a:gd name="T51" fmla="*/ 59 h 197"/>
              <a:gd name="T52" fmla="*/ 115 w 197"/>
              <a:gd name="T53" fmla="*/ 63 h 197"/>
              <a:gd name="T54" fmla="*/ 138 w 197"/>
              <a:gd name="T55" fmla="*/ 99 h 197"/>
              <a:gd name="T56" fmla="*/ 111 w 197"/>
              <a:gd name="T57" fmla="*/ 99 h 197"/>
              <a:gd name="T58" fmla="*/ 99 w 197"/>
              <a:gd name="T59" fmla="*/ 88 h 197"/>
              <a:gd name="T60" fmla="*/ 98 w 197"/>
              <a:gd name="T61" fmla="*/ 111 h 197"/>
              <a:gd name="T62" fmla="*/ 152 w 197"/>
              <a:gd name="T63" fmla="*/ 153 h 197"/>
              <a:gd name="T64" fmla="*/ 150 w 197"/>
              <a:gd name="T65" fmla="*/ 139 h 197"/>
              <a:gd name="T66" fmla="*/ 172 w 197"/>
              <a:gd name="T67" fmla="*/ 103 h 197"/>
              <a:gd name="T68" fmla="*/ 156 w 197"/>
              <a:gd name="T69" fmla="*/ 67 h 197"/>
              <a:gd name="T70" fmla="*/ 150 w 197"/>
              <a:gd name="T71" fmla="*/ 55 h 197"/>
              <a:gd name="T72" fmla="*/ 145 w 197"/>
              <a:gd name="T73" fmla="*/ 52 h 197"/>
              <a:gd name="T74" fmla="*/ 52 w 197"/>
              <a:gd name="T75" fmla="*/ 52 h 197"/>
              <a:gd name="T76" fmla="*/ 25 w 197"/>
              <a:gd name="T77" fmla="*/ 10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7" h="197">
                <a:moveTo>
                  <a:pt x="29" y="169"/>
                </a:moveTo>
                <a:cubicBezTo>
                  <a:pt x="48" y="188"/>
                  <a:pt x="73" y="197"/>
                  <a:pt x="99" y="197"/>
                </a:cubicBezTo>
                <a:cubicBezTo>
                  <a:pt x="124" y="197"/>
                  <a:pt x="149" y="188"/>
                  <a:pt x="168" y="169"/>
                </a:cubicBezTo>
                <a:cubicBezTo>
                  <a:pt x="188" y="149"/>
                  <a:pt x="197" y="124"/>
                  <a:pt x="197" y="98"/>
                </a:cubicBezTo>
                <a:cubicBezTo>
                  <a:pt x="197" y="73"/>
                  <a:pt x="187" y="48"/>
                  <a:pt x="168" y="29"/>
                </a:cubicBezTo>
                <a:cubicBezTo>
                  <a:pt x="149" y="10"/>
                  <a:pt x="124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73" y="0"/>
                  <a:pt x="48" y="10"/>
                  <a:pt x="29" y="29"/>
                </a:cubicBezTo>
                <a:cubicBezTo>
                  <a:pt x="10" y="48"/>
                  <a:pt x="0" y="74"/>
                  <a:pt x="0" y="99"/>
                </a:cubicBezTo>
                <a:cubicBezTo>
                  <a:pt x="0" y="124"/>
                  <a:pt x="10" y="149"/>
                  <a:pt x="29" y="169"/>
                </a:cubicBezTo>
                <a:close/>
                <a:moveTo>
                  <a:pt x="41" y="41"/>
                </a:moveTo>
                <a:cubicBezTo>
                  <a:pt x="57" y="25"/>
                  <a:pt x="78" y="17"/>
                  <a:pt x="99" y="17"/>
                </a:cubicBezTo>
                <a:cubicBezTo>
                  <a:pt x="120" y="17"/>
                  <a:pt x="140" y="25"/>
                  <a:pt x="156" y="41"/>
                </a:cubicBezTo>
                <a:cubicBezTo>
                  <a:pt x="172" y="57"/>
                  <a:pt x="180" y="78"/>
                  <a:pt x="180" y="98"/>
                </a:cubicBezTo>
                <a:cubicBezTo>
                  <a:pt x="180" y="119"/>
                  <a:pt x="173" y="141"/>
                  <a:pt x="156" y="157"/>
                </a:cubicBezTo>
                <a:cubicBezTo>
                  <a:pt x="140" y="173"/>
                  <a:pt x="120" y="181"/>
                  <a:pt x="99" y="181"/>
                </a:cubicBezTo>
                <a:cubicBezTo>
                  <a:pt x="78" y="181"/>
                  <a:pt x="57" y="173"/>
                  <a:pt x="41" y="157"/>
                </a:cubicBezTo>
                <a:cubicBezTo>
                  <a:pt x="25" y="141"/>
                  <a:pt x="17" y="120"/>
                  <a:pt x="17" y="99"/>
                </a:cubicBezTo>
                <a:cubicBezTo>
                  <a:pt x="17" y="78"/>
                  <a:pt x="25" y="57"/>
                  <a:pt x="41" y="41"/>
                </a:cubicBezTo>
                <a:close/>
                <a:moveTo>
                  <a:pt x="36" y="118"/>
                </a:moveTo>
                <a:cubicBezTo>
                  <a:pt x="39" y="128"/>
                  <a:pt x="44" y="137"/>
                  <a:pt x="52" y="145"/>
                </a:cubicBezTo>
                <a:cubicBezTo>
                  <a:pt x="53" y="146"/>
                  <a:pt x="55" y="146"/>
                  <a:pt x="56" y="145"/>
                </a:cubicBezTo>
                <a:cubicBezTo>
                  <a:pt x="57" y="144"/>
                  <a:pt x="57" y="142"/>
                  <a:pt x="56" y="141"/>
                </a:cubicBezTo>
                <a:cubicBezTo>
                  <a:pt x="49" y="134"/>
                  <a:pt x="44" y="126"/>
                  <a:pt x="41" y="117"/>
                </a:cubicBezTo>
                <a:cubicBezTo>
                  <a:pt x="45" y="115"/>
                  <a:pt x="48" y="111"/>
                  <a:pt x="48" y="106"/>
                </a:cubicBezTo>
                <a:cubicBezTo>
                  <a:pt x="48" y="101"/>
                  <a:pt x="44" y="96"/>
                  <a:pt x="39" y="95"/>
                </a:cubicBezTo>
                <a:cubicBezTo>
                  <a:pt x="40" y="81"/>
                  <a:pt x="46" y="67"/>
                  <a:pt x="56" y="57"/>
                </a:cubicBezTo>
                <a:cubicBezTo>
                  <a:pt x="68" y="45"/>
                  <a:pt x="83" y="39"/>
                  <a:pt x="99" y="39"/>
                </a:cubicBezTo>
                <a:cubicBezTo>
                  <a:pt x="114" y="39"/>
                  <a:pt x="129" y="45"/>
                  <a:pt x="141" y="57"/>
                </a:cubicBezTo>
                <a:cubicBezTo>
                  <a:pt x="142" y="57"/>
                  <a:pt x="142" y="58"/>
                  <a:pt x="143" y="59"/>
                </a:cubicBezTo>
                <a:cubicBezTo>
                  <a:pt x="142" y="60"/>
                  <a:pt x="142" y="61"/>
                  <a:pt x="142" y="63"/>
                </a:cubicBezTo>
                <a:cubicBezTo>
                  <a:pt x="142" y="67"/>
                  <a:pt x="145" y="71"/>
                  <a:pt x="150" y="71"/>
                </a:cubicBezTo>
                <a:cubicBezTo>
                  <a:pt x="150" y="71"/>
                  <a:pt x="151" y="71"/>
                  <a:pt x="151" y="71"/>
                </a:cubicBezTo>
                <a:cubicBezTo>
                  <a:pt x="155" y="77"/>
                  <a:pt x="157" y="85"/>
                  <a:pt x="158" y="92"/>
                </a:cubicBezTo>
                <a:cubicBezTo>
                  <a:pt x="153" y="93"/>
                  <a:pt x="149" y="98"/>
                  <a:pt x="149" y="103"/>
                </a:cubicBezTo>
                <a:cubicBezTo>
                  <a:pt x="149" y="108"/>
                  <a:pt x="152" y="112"/>
                  <a:pt x="157" y="114"/>
                </a:cubicBezTo>
                <a:cubicBezTo>
                  <a:pt x="155" y="121"/>
                  <a:pt x="151" y="129"/>
                  <a:pt x="146" y="135"/>
                </a:cubicBezTo>
                <a:cubicBezTo>
                  <a:pt x="136" y="125"/>
                  <a:pt x="136" y="125"/>
                  <a:pt x="136" y="125"/>
                </a:cubicBezTo>
                <a:cubicBezTo>
                  <a:pt x="141" y="117"/>
                  <a:pt x="144" y="108"/>
                  <a:pt x="144" y="99"/>
                </a:cubicBezTo>
                <a:cubicBezTo>
                  <a:pt x="144" y="87"/>
                  <a:pt x="140" y="76"/>
                  <a:pt x="131" y="67"/>
                </a:cubicBezTo>
                <a:cubicBezTo>
                  <a:pt x="127" y="63"/>
                  <a:pt x="122" y="60"/>
                  <a:pt x="117" y="57"/>
                </a:cubicBezTo>
                <a:cubicBezTo>
                  <a:pt x="117" y="57"/>
                  <a:pt x="117" y="57"/>
                  <a:pt x="117" y="57"/>
                </a:cubicBezTo>
                <a:cubicBezTo>
                  <a:pt x="117" y="51"/>
                  <a:pt x="112" y="45"/>
                  <a:pt x="106" y="45"/>
                </a:cubicBezTo>
                <a:cubicBezTo>
                  <a:pt x="100" y="45"/>
                  <a:pt x="96" y="49"/>
                  <a:pt x="95" y="54"/>
                </a:cubicBezTo>
                <a:cubicBezTo>
                  <a:pt x="84" y="55"/>
                  <a:pt x="74" y="59"/>
                  <a:pt x="66" y="67"/>
                </a:cubicBezTo>
                <a:cubicBezTo>
                  <a:pt x="58" y="76"/>
                  <a:pt x="53" y="87"/>
                  <a:pt x="53" y="99"/>
                </a:cubicBezTo>
                <a:cubicBezTo>
                  <a:pt x="53" y="111"/>
                  <a:pt x="58" y="122"/>
                  <a:pt x="66" y="131"/>
                </a:cubicBezTo>
                <a:cubicBezTo>
                  <a:pt x="68" y="132"/>
                  <a:pt x="69" y="132"/>
                  <a:pt x="71" y="131"/>
                </a:cubicBezTo>
                <a:cubicBezTo>
                  <a:pt x="72" y="130"/>
                  <a:pt x="72" y="128"/>
                  <a:pt x="71" y="127"/>
                </a:cubicBezTo>
                <a:cubicBezTo>
                  <a:pt x="63" y="119"/>
                  <a:pt x="59" y="109"/>
                  <a:pt x="59" y="99"/>
                </a:cubicBezTo>
                <a:cubicBezTo>
                  <a:pt x="59" y="89"/>
                  <a:pt x="63" y="79"/>
                  <a:pt x="71" y="71"/>
                </a:cubicBezTo>
                <a:cubicBezTo>
                  <a:pt x="77" y="64"/>
                  <a:pt x="86" y="60"/>
                  <a:pt x="94" y="59"/>
                </a:cubicBezTo>
                <a:cubicBezTo>
                  <a:pt x="96" y="65"/>
                  <a:pt x="100" y="68"/>
                  <a:pt x="106" y="68"/>
                </a:cubicBezTo>
                <a:cubicBezTo>
                  <a:pt x="110" y="68"/>
                  <a:pt x="113" y="66"/>
                  <a:pt x="115" y="63"/>
                </a:cubicBezTo>
                <a:cubicBezTo>
                  <a:pt x="119" y="65"/>
                  <a:pt x="123" y="67"/>
                  <a:pt x="127" y="71"/>
                </a:cubicBezTo>
                <a:cubicBezTo>
                  <a:pt x="134" y="79"/>
                  <a:pt x="138" y="89"/>
                  <a:pt x="138" y="99"/>
                </a:cubicBezTo>
                <a:cubicBezTo>
                  <a:pt x="138" y="106"/>
                  <a:pt x="136" y="114"/>
                  <a:pt x="132" y="120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3"/>
                  <a:pt x="105" y="88"/>
                  <a:pt x="99" y="88"/>
                </a:cubicBezTo>
                <a:cubicBezTo>
                  <a:pt x="93" y="88"/>
                  <a:pt x="88" y="93"/>
                  <a:pt x="88" y="99"/>
                </a:cubicBezTo>
                <a:cubicBezTo>
                  <a:pt x="88" y="105"/>
                  <a:pt x="92" y="110"/>
                  <a:pt x="98" y="111"/>
                </a:cubicBezTo>
                <a:cubicBezTo>
                  <a:pt x="140" y="153"/>
                  <a:pt x="140" y="153"/>
                  <a:pt x="140" y="153"/>
                </a:cubicBezTo>
                <a:cubicBezTo>
                  <a:pt x="144" y="156"/>
                  <a:pt x="149" y="156"/>
                  <a:pt x="152" y="153"/>
                </a:cubicBezTo>
                <a:cubicBezTo>
                  <a:pt x="155" y="149"/>
                  <a:pt x="155" y="144"/>
                  <a:pt x="152" y="141"/>
                </a:cubicBezTo>
                <a:cubicBezTo>
                  <a:pt x="150" y="139"/>
                  <a:pt x="150" y="139"/>
                  <a:pt x="150" y="139"/>
                </a:cubicBezTo>
                <a:cubicBezTo>
                  <a:pt x="156" y="132"/>
                  <a:pt x="160" y="123"/>
                  <a:pt x="162" y="115"/>
                </a:cubicBezTo>
                <a:cubicBezTo>
                  <a:pt x="168" y="114"/>
                  <a:pt x="172" y="109"/>
                  <a:pt x="172" y="103"/>
                </a:cubicBezTo>
                <a:cubicBezTo>
                  <a:pt x="172" y="98"/>
                  <a:pt x="169" y="93"/>
                  <a:pt x="164" y="92"/>
                </a:cubicBezTo>
                <a:cubicBezTo>
                  <a:pt x="163" y="84"/>
                  <a:pt x="160" y="75"/>
                  <a:pt x="156" y="67"/>
                </a:cubicBezTo>
                <a:cubicBezTo>
                  <a:pt x="157" y="66"/>
                  <a:pt x="158" y="65"/>
                  <a:pt x="158" y="63"/>
                </a:cubicBezTo>
                <a:cubicBezTo>
                  <a:pt x="158" y="58"/>
                  <a:pt x="154" y="55"/>
                  <a:pt x="150" y="55"/>
                </a:cubicBezTo>
                <a:cubicBezTo>
                  <a:pt x="149" y="55"/>
                  <a:pt x="148" y="55"/>
                  <a:pt x="148" y="55"/>
                </a:cubicBezTo>
                <a:cubicBezTo>
                  <a:pt x="147" y="54"/>
                  <a:pt x="146" y="53"/>
                  <a:pt x="145" y="52"/>
                </a:cubicBezTo>
                <a:cubicBezTo>
                  <a:pt x="132" y="40"/>
                  <a:pt x="115" y="33"/>
                  <a:pt x="99" y="33"/>
                </a:cubicBezTo>
                <a:cubicBezTo>
                  <a:pt x="82" y="33"/>
                  <a:pt x="65" y="40"/>
                  <a:pt x="52" y="52"/>
                </a:cubicBezTo>
                <a:cubicBezTo>
                  <a:pt x="40" y="64"/>
                  <a:pt x="34" y="80"/>
                  <a:pt x="33" y="95"/>
                </a:cubicBezTo>
                <a:cubicBezTo>
                  <a:pt x="28" y="97"/>
                  <a:pt x="25" y="101"/>
                  <a:pt x="25" y="106"/>
                </a:cubicBezTo>
                <a:cubicBezTo>
                  <a:pt x="25" y="112"/>
                  <a:pt x="30" y="117"/>
                  <a:pt x="36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821106" y="2425106"/>
            <a:ext cx="432289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LT Heavy" panose="02000903020000020004" pitchFamily="2" charset="0"/>
                <a:ea typeface="+mn-ea"/>
              </a:rPr>
              <a:t>What did he do last weekend?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5182" y="293505"/>
            <a:ext cx="9769309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 smtClean="0">
                <a:solidFill>
                  <a:srgbClr val="FF0000"/>
                </a:solidFill>
              </a:rPr>
              <a:t>Last weekend, on </a:t>
            </a:r>
            <a:r>
              <a:rPr lang="en-US" altLang="zh-CN" sz="4200" dirty="0">
                <a:solidFill>
                  <a:srgbClr val="FF0000"/>
                </a:solidFill>
              </a:rPr>
              <a:t>Saturday morning…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07932" y="5278141"/>
            <a:ext cx="76960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/>
              <a:t>I</a:t>
            </a:r>
            <a:r>
              <a:rPr lang="zh-CN" altLang="en-US" sz="4200" dirty="0"/>
              <a:t> </a:t>
            </a:r>
            <a:r>
              <a:rPr lang="en-US" altLang="zh-CN" sz="4200" dirty="0" smtClean="0"/>
              <a:t>play     football </a:t>
            </a:r>
            <a:r>
              <a:rPr lang="en-US" altLang="zh-CN" sz="4200" dirty="0"/>
              <a:t>with my friends.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Kevin\Desktop\81fc8f014a90f603555237bc3812b31bb251ed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3394" y="1111258"/>
            <a:ext cx="5288386" cy="4166883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690582" y="531527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48119" y="327744"/>
            <a:ext cx="5951935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 smtClean="0">
                <a:solidFill>
                  <a:srgbClr val="FF0000"/>
                </a:solidFill>
                <a:sym typeface="+mn-ea"/>
              </a:rPr>
              <a:t>In the </a:t>
            </a:r>
            <a:r>
              <a:rPr lang="en-US" altLang="zh-CN" sz="4200" dirty="0" smtClean="0">
                <a:solidFill>
                  <a:srgbClr val="FF0000"/>
                </a:solidFill>
              </a:rPr>
              <a:t>afternoon</a:t>
            </a:r>
            <a:r>
              <a:rPr lang="en-US" altLang="zh-CN" sz="4200" dirty="0">
                <a:solidFill>
                  <a:srgbClr val="FF0000"/>
                </a:solidFill>
              </a:rPr>
              <a:t>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70434" y="5004078"/>
            <a:ext cx="6554363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000" dirty="0"/>
              <a:t>I</a:t>
            </a:r>
            <a:r>
              <a:rPr lang="zh-CN" altLang="en-US" sz="4000" dirty="0"/>
              <a:t> </a:t>
            </a:r>
            <a:r>
              <a:rPr lang="en-US" altLang="zh-CN" sz="4000" dirty="0" smtClean="0"/>
              <a:t>watch</a:t>
            </a:r>
            <a:r>
              <a:rPr lang="en-US" altLang="zh-CN" sz="4000" dirty="0" smtClean="0">
                <a:solidFill>
                  <a:srgbClr val="FF0000"/>
                </a:solidFill>
              </a:rPr>
              <a:t>   </a:t>
            </a:r>
            <a:r>
              <a:rPr lang="en-US" altLang="zh-CN" sz="4000" dirty="0" smtClean="0"/>
              <a:t>  a funny movie.</a:t>
            </a:r>
            <a:endParaRPr lang="en-US" altLang="zh-CN" sz="4000" dirty="0"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88" y="1204244"/>
            <a:ext cx="5705457" cy="37998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10" name="矩形 9"/>
          <p:cNvSpPr/>
          <p:nvPr/>
        </p:nvSpPr>
        <p:spPr>
          <a:xfrm>
            <a:off x="3269999" y="501446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02492" y="479435"/>
            <a:ext cx="5951935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 smtClean="0">
                <a:solidFill>
                  <a:srgbClr val="FF0000"/>
                </a:solidFill>
              </a:rPr>
              <a:t>In the evening</a:t>
            </a:r>
            <a:r>
              <a:rPr lang="en-US" altLang="zh-CN" sz="4200" dirty="0">
                <a:solidFill>
                  <a:srgbClr val="FF0000"/>
                </a:solidFill>
              </a:rPr>
              <a:t>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64133" y="4895597"/>
            <a:ext cx="6665842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dirty="0"/>
              <a:t>I</a:t>
            </a:r>
            <a:r>
              <a:rPr lang="zh-CN" altLang="en-US" sz="4200" dirty="0"/>
              <a:t> </a:t>
            </a:r>
            <a:r>
              <a:rPr lang="zh-CN" altLang="en-US" sz="4200" dirty="0" smtClean="0"/>
              <a:t>       </a:t>
            </a:r>
            <a:r>
              <a:rPr lang="en-US" altLang="zh-CN" sz="4200" dirty="0" smtClean="0"/>
              <a:t>delicious </a:t>
            </a:r>
            <a:r>
              <a:rPr lang="en-US" altLang="zh-CN" sz="4200" dirty="0"/>
              <a:t>bananas.</a:t>
            </a:r>
            <a:endParaRPr lang="en-US" altLang="zh-CN" sz="4200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30" y="1200738"/>
            <a:ext cx="5966643" cy="377940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6872" y="4926103"/>
            <a:ext cx="1118251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000" dirty="0" smtClean="0"/>
              <a:t>eat</a:t>
            </a:r>
            <a:endParaRPr lang="en-US" altLang="zh-CN" sz="4000" dirty="0"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2" name="矩形 1"/>
          <p:cNvSpPr/>
          <p:nvPr/>
        </p:nvSpPr>
        <p:spPr>
          <a:xfrm>
            <a:off x="2256872" y="4919941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3.88889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1"/>
      <p:bldP spid="7" grpId="2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966149" y="697133"/>
            <a:ext cx="5951935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>
                <a:solidFill>
                  <a:srgbClr val="FF0000"/>
                </a:solidFill>
              </a:rPr>
              <a:t>On Sunday morning…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308670" y="5034296"/>
            <a:ext cx="47553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000" dirty="0"/>
              <a:t> I</a:t>
            </a:r>
            <a:r>
              <a:rPr lang="zh-CN" altLang="en-US" sz="4000" dirty="0"/>
              <a:t> </a:t>
            </a:r>
            <a:r>
              <a:rPr lang="en-US" altLang="zh-CN" sz="4000" dirty="0" smtClean="0"/>
              <a:t>          </a:t>
            </a:r>
            <a:r>
              <a:rPr lang="en-US" altLang="zh-CN" sz="4000" dirty="0" smtClean="0">
                <a:solidFill>
                  <a:srgbClr val="FF0000"/>
                </a:solidFill>
              </a:rPr>
              <a:t>   </a:t>
            </a:r>
            <a:r>
              <a:rPr lang="en-US" altLang="zh-CN" sz="4000" dirty="0" smtClean="0"/>
              <a:t>some </a:t>
            </a:r>
            <a:r>
              <a:rPr lang="en-US" altLang="zh-CN" sz="4000" dirty="0"/>
              <a:t>milk.</a:t>
            </a:r>
            <a:endParaRPr lang="en-US" altLang="zh-CN" sz="4000" dirty="0"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53" y="1474820"/>
            <a:ext cx="6224401" cy="363848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17711" y="5060174"/>
            <a:ext cx="1527885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000" dirty="0" smtClean="0"/>
              <a:t>drink</a:t>
            </a:r>
            <a:endParaRPr lang="en-US" altLang="zh-CN" sz="4000" dirty="0"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4" name="矩形 3"/>
          <p:cNvSpPr/>
          <p:nvPr/>
        </p:nvSpPr>
        <p:spPr>
          <a:xfrm>
            <a:off x="2821183" y="5002877"/>
            <a:ext cx="1592103" cy="7518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US" altLang="zh-C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n-US" altLang="zh-CN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altLang="zh-C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4.16667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  <p:bldP spid="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76829" y="528774"/>
            <a:ext cx="5951935" cy="7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200" dirty="0" smtClean="0">
                <a:solidFill>
                  <a:srgbClr val="FF0000"/>
                </a:solidFill>
                <a:sym typeface="+mn-ea"/>
              </a:rPr>
              <a:t>In the </a:t>
            </a:r>
            <a:r>
              <a:rPr lang="en-US" altLang="zh-CN" sz="4200" dirty="0" smtClean="0">
                <a:solidFill>
                  <a:srgbClr val="FF0000"/>
                </a:solidFill>
              </a:rPr>
              <a:t>afternoon</a:t>
            </a:r>
            <a:r>
              <a:rPr lang="en-US" altLang="zh-CN" sz="4200" dirty="0">
                <a:solidFill>
                  <a:srgbClr val="FF0000"/>
                </a:solidFill>
              </a:rPr>
              <a:t>…</a:t>
            </a:r>
            <a:endParaRPr lang="en-US" altLang="zh-CN" sz="4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36938" y="4946901"/>
            <a:ext cx="6835089" cy="72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16280" indent="-71628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1181100" indent="-28575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589405" indent="-228600">
              <a:lnSpc>
                <a:spcPct val="120000"/>
              </a:lnSpc>
              <a:spcBef>
                <a:spcPct val="20000"/>
              </a:spcBef>
              <a:buChar char="•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997075" indent="-228600">
              <a:lnSpc>
                <a:spcPct val="120000"/>
              </a:lnSpc>
              <a:spcBef>
                <a:spcPct val="20000"/>
              </a:spcBef>
              <a:buChar char="–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405380" indent="-228600">
              <a:lnSpc>
                <a:spcPct val="120000"/>
              </a:lnSpc>
              <a:spcBef>
                <a:spcPct val="20000"/>
              </a:spcBef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8625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33197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7769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423418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4000" dirty="0"/>
              <a:t>I</a:t>
            </a:r>
            <a:r>
              <a:rPr lang="zh-CN" altLang="en-US" sz="4000" dirty="0"/>
              <a:t> </a:t>
            </a:r>
            <a:r>
              <a:rPr lang="zh-CN" altLang="en-US" sz="4000" dirty="0" smtClean="0"/>
              <a:t>          </a:t>
            </a:r>
            <a:r>
              <a:rPr lang="en-US" altLang="zh-CN" sz="4000" dirty="0" smtClean="0"/>
              <a:t>to a </a:t>
            </a:r>
            <a:r>
              <a:rPr lang="en-US" altLang="zh-CN" sz="4000" dirty="0"/>
              <a:t>beautiful beach.</a:t>
            </a:r>
            <a:endParaRPr lang="en-US" altLang="zh-CN" sz="4000" dirty="0"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0" y="1398382"/>
            <a:ext cx="7585224" cy="34957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53475" y="498393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4" b="6666"/>
          <a:stretch>
            <a:fillRect/>
          </a:stretch>
        </p:blipFill>
        <p:spPr>
          <a:xfrm>
            <a:off x="8000054" y="4749475"/>
            <a:ext cx="1143946" cy="2108525"/>
          </a:xfrm>
          <a:prstGeom prst="rect">
            <a:avLst/>
          </a:prstGeom>
          <a:effectLst>
            <a:outerShdw dir="18900000" sy="23000" kx="-1200000" algn="bl" rotWithShape="0">
              <a:prstClr val="black">
                <a:alpha val="7000"/>
              </a:prstClr>
            </a:outerShdw>
            <a:softEdge rad="6350"/>
          </a:effectLst>
        </p:spPr>
      </p:pic>
      <p:sp>
        <p:nvSpPr>
          <p:cNvPr id="6" name="矩形 5"/>
          <p:cNvSpPr/>
          <p:nvPr/>
        </p:nvSpPr>
        <p:spPr>
          <a:xfrm>
            <a:off x="2130469" y="4937763"/>
            <a:ext cx="12923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went</a:t>
            </a:r>
            <a:endParaRPr lang="zh-CN" alt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4.16667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2" grpId="0"/>
      <p:bldP spid="2" grpId="1"/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581</Words>
  <Application>Microsoft Office PowerPoint</Application>
  <PresentationFormat>全屏显示(4:3)</PresentationFormat>
  <Paragraphs>91</Paragraphs>
  <Slides>21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24" baseType="lpstr">
      <vt:lpstr>Office 主题</vt:lpstr>
      <vt:lpstr>2_自定义设计方案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程泽源</dc:creator>
  <cp:lastModifiedBy>Administrator</cp:lastModifiedBy>
  <cp:revision>305</cp:revision>
  <dcterms:created xsi:type="dcterms:W3CDTF">2015-08-15T04:34:00Z</dcterms:created>
  <dcterms:modified xsi:type="dcterms:W3CDTF">2017-12-01T12:13:36Z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