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12192000" cy="6858000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Aharoni" pitchFamily="2" charset="-79"/>
      <p:bold r:id="rId27"/>
    </p:embeddedFont>
    <p:embeddedFont>
      <p:font typeface="Berlin Sans FB Demi" pitchFamily="34" charset="0"/>
      <p:bold r:id="rId28"/>
    </p:embeddedFont>
    <p:embeddedFont>
      <p:font typeface="Gill Sans Ultra Bold Condensed" pitchFamily="34" charset="0"/>
      <p:regular r:id="rId29"/>
    </p:embeddedFont>
    <p:embeddedFont>
      <p:font typeface="仿宋" pitchFamily="49" charset="-122"/>
      <p:regular r:id="rId30"/>
    </p:embeddedFont>
    <p:embeddedFont>
      <p:font typeface="Tw Cen MT" pitchFamily="34" charset="0"/>
      <p:regular r:id="rId31"/>
      <p:bold r:id="rId32"/>
      <p:italic r:id="rId33"/>
      <p:boldItalic r:id="rId34"/>
    </p:embeddedFont>
    <p:embeddedFont>
      <p:font typeface="黑体" pitchFamily="49" charset="-122"/>
      <p:regular r:id="rId35"/>
    </p:embeddedFont>
    <p:embeddedFont>
      <p:font typeface="Snap ITC" pitchFamily="82" charset="0"/>
      <p:regular r:id="rId36"/>
    </p:embeddedFont>
    <p:embeddedFont>
      <p:font typeface="Calibri Light" charset="0"/>
      <p:regular r:id="rId37"/>
      <p:italic r:id="rId38"/>
    </p:embeddedFont>
  </p:embeddedFontLst>
  <p:defaultTextStyle>
    <a:defPPr>
      <a:defRPr lang="zh-CN"/>
    </a:defPPr>
    <a:lvl1pPr marL="0" algn="l" defTabSz="857885" rtl="0" eaLnBrk="1" latinLnBrk="0" hangingPunct="1">
      <a:defRPr sz="1690" kern="1200">
        <a:solidFill>
          <a:schemeClr val="tx1"/>
        </a:solidFill>
        <a:latin typeface="+mn-lt"/>
        <a:ea typeface="+mn-ea"/>
        <a:cs typeface="+mn-cs"/>
      </a:defRPr>
    </a:lvl1pPr>
    <a:lvl2pPr marL="429260" algn="l" defTabSz="857885" rtl="0" eaLnBrk="1" latinLnBrk="0" hangingPunct="1">
      <a:defRPr sz="1690" kern="1200">
        <a:solidFill>
          <a:schemeClr val="tx1"/>
        </a:solidFill>
        <a:latin typeface="+mn-lt"/>
        <a:ea typeface="+mn-ea"/>
        <a:cs typeface="+mn-cs"/>
      </a:defRPr>
    </a:lvl2pPr>
    <a:lvl3pPr marL="858520" algn="l" defTabSz="857885" rtl="0" eaLnBrk="1" latinLnBrk="0" hangingPunct="1">
      <a:defRPr sz="1690" kern="1200">
        <a:solidFill>
          <a:schemeClr val="tx1"/>
        </a:solidFill>
        <a:latin typeface="+mn-lt"/>
        <a:ea typeface="+mn-ea"/>
        <a:cs typeface="+mn-cs"/>
      </a:defRPr>
    </a:lvl3pPr>
    <a:lvl4pPr marL="1287780" algn="l" defTabSz="857885" rtl="0" eaLnBrk="1" latinLnBrk="0" hangingPunct="1">
      <a:defRPr sz="1690" kern="1200">
        <a:solidFill>
          <a:schemeClr val="tx1"/>
        </a:solidFill>
        <a:latin typeface="+mn-lt"/>
        <a:ea typeface="+mn-ea"/>
        <a:cs typeface="+mn-cs"/>
      </a:defRPr>
    </a:lvl4pPr>
    <a:lvl5pPr marL="1716405" algn="l" defTabSz="857885" rtl="0" eaLnBrk="1" latinLnBrk="0" hangingPunct="1">
      <a:defRPr sz="1690" kern="1200">
        <a:solidFill>
          <a:schemeClr val="tx1"/>
        </a:solidFill>
        <a:latin typeface="+mn-lt"/>
        <a:ea typeface="+mn-ea"/>
        <a:cs typeface="+mn-cs"/>
      </a:defRPr>
    </a:lvl5pPr>
    <a:lvl6pPr marL="2145665" algn="l" defTabSz="857885" rtl="0" eaLnBrk="1" latinLnBrk="0" hangingPunct="1">
      <a:defRPr sz="1690" kern="1200">
        <a:solidFill>
          <a:schemeClr val="tx1"/>
        </a:solidFill>
        <a:latin typeface="+mn-lt"/>
        <a:ea typeface="+mn-ea"/>
        <a:cs typeface="+mn-cs"/>
      </a:defRPr>
    </a:lvl6pPr>
    <a:lvl7pPr marL="2574925" algn="l" defTabSz="857885" rtl="0" eaLnBrk="1" latinLnBrk="0" hangingPunct="1">
      <a:defRPr sz="1690" kern="1200">
        <a:solidFill>
          <a:schemeClr val="tx1"/>
        </a:solidFill>
        <a:latin typeface="+mn-lt"/>
        <a:ea typeface="+mn-ea"/>
        <a:cs typeface="+mn-cs"/>
      </a:defRPr>
    </a:lvl7pPr>
    <a:lvl8pPr marL="3004185" algn="l" defTabSz="857885" rtl="0" eaLnBrk="1" latinLnBrk="0" hangingPunct="1">
      <a:defRPr sz="1690" kern="1200">
        <a:solidFill>
          <a:schemeClr val="tx1"/>
        </a:solidFill>
        <a:latin typeface="+mn-lt"/>
        <a:ea typeface="+mn-ea"/>
        <a:cs typeface="+mn-cs"/>
      </a:defRPr>
    </a:lvl8pPr>
    <a:lvl9pPr marL="3433445" algn="l" defTabSz="857885" rtl="0" eaLnBrk="1" latinLnBrk="0" hangingPunct="1">
      <a:defRPr sz="169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64"/>
    <a:srgbClr val="2FC9FF"/>
    <a:srgbClr val="060000"/>
    <a:srgbClr val="013555"/>
    <a:srgbClr val="2F5395"/>
    <a:srgbClr val="8AA7DA"/>
    <a:srgbClr val="7698D4"/>
    <a:srgbClr val="4472C4"/>
    <a:srgbClr val="F2F2F2"/>
    <a:srgbClr val="FFE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308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7AACB-537D-49DE-9076-FB73C6C6C643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5BCD1-3045-4260-987C-4B7C791DC3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5102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7885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1pPr>
    <a:lvl2pPr marL="429260" algn="l" defTabSz="857885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2pPr>
    <a:lvl3pPr marL="858520" algn="l" defTabSz="857885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3pPr>
    <a:lvl4pPr marL="1287780" algn="l" defTabSz="857885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4pPr>
    <a:lvl5pPr marL="1716405" algn="l" defTabSz="857885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5pPr>
    <a:lvl6pPr marL="2145665" algn="l" defTabSz="857885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6pPr>
    <a:lvl7pPr marL="2574925" algn="l" defTabSz="857885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7pPr>
    <a:lvl8pPr marL="3004185" algn="l" defTabSz="857885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8pPr>
    <a:lvl9pPr marL="3433445" algn="l" defTabSz="857885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5BCD1-3045-4260-987C-4B7C791DC3E2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986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5BCD1-3045-4260-987C-4B7C791DC3E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06946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5BCD1-3045-4260-987C-4B7C791DC3E2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5319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D74F-DDCB-484F-9930-557A3D509178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5C50-447B-4C20-A424-126D3BE181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D74F-DDCB-484F-9930-557A3D509178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5C50-447B-4C20-A424-126D3BE181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D74F-DDCB-484F-9930-557A3D509178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5C50-447B-4C20-A424-126D3BE181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D74F-DDCB-484F-9930-557A3D509178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5C50-447B-4C20-A424-126D3BE181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D74F-DDCB-484F-9930-557A3D509178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5C50-447B-4C20-A424-126D3BE181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D74F-DDCB-484F-9930-557A3D509178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5C50-447B-4C20-A424-126D3BE181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D74F-DDCB-484F-9930-557A3D509178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5C50-447B-4C20-A424-126D3BE181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D74F-DDCB-484F-9930-557A3D509178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5C50-447B-4C20-A424-126D3BE181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D74F-DDCB-484F-9930-557A3D509178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5C50-447B-4C20-A424-126D3BE181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D74F-DDCB-484F-9930-557A3D509178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5C50-447B-4C20-A424-126D3BE181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D74F-DDCB-484F-9930-557A3D509178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5C50-447B-4C20-A424-126D3BE181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3000">
              <a:schemeClr val="accent1">
                <a:lumMod val="40000"/>
                <a:lumOff val="60000"/>
              </a:schemeClr>
            </a:gs>
            <a:gs pos="100000">
              <a:srgbClr val="7698D4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BD74F-DDCB-484F-9930-557A3D509178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65C50-447B-4C20-A424-126D3BE181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WYT\Mr%20Wind%20and%20Mr%20Sun&#25925;&#20107;&#29255;&#27573;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47643" y="2370947"/>
            <a:ext cx="8349515" cy="390319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98"/>
          <a:stretch>
            <a:fillRect/>
          </a:stretch>
        </p:blipFill>
        <p:spPr>
          <a:xfrm>
            <a:off x="6582145" y="285179"/>
            <a:ext cx="1815622" cy="17855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82225" l="0" r="56700">
                        <a14:foregroundMark x1="46500" y1="27746" x2="46500" y2="27746"/>
                        <a14:foregroundMark x1="31000" y1="56503" x2="31000" y2="56503"/>
                        <a14:backgroundMark x1="50200" y1="54913" x2="50200" y2="54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57475">
            <a:off x="822507" y="-369550"/>
            <a:ext cx="4776355" cy="330523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7644" y="2614046"/>
            <a:ext cx="846608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3200" dirty="0" smtClean="0">
                <a:solidFill>
                  <a:schemeClr val="bg1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3200" dirty="0" smtClean="0">
                <a:solidFill>
                  <a:schemeClr val="bg1"/>
                </a:solidFill>
                <a:latin typeface="+mn-ea"/>
              </a:rPr>
              <a:t>王颖婷</a:t>
            </a:r>
            <a:r>
              <a:rPr lang="zh-CN" altLang="en-US" sz="3200" dirty="0">
                <a:solidFill>
                  <a:schemeClr val="bg1"/>
                </a:solidFill>
                <a:latin typeface="+mn-ea"/>
              </a:rPr>
              <a:t>老师英语功底扎实，在</a:t>
            </a:r>
            <a:r>
              <a:rPr lang="en-US" altLang="zh-CN" sz="3200" dirty="0">
                <a:solidFill>
                  <a:schemeClr val="bg1"/>
                </a:solidFill>
                <a:latin typeface="+mn-ea"/>
              </a:rPr>
              <a:t>2017</a:t>
            </a:r>
            <a:r>
              <a:rPr lang="zh-CN" altLang="en-US" sz="3200" dirty="0">
                <a:solidFill>
                  <a:schemeClr val="bg1"/>
                </a:solidFill>
                <a:latin typeface="+mn-ea"/>
              </a:rPr>
              <a:t>年上海市中学中青年教师教学评选活动中，获得中学英语学科一等奖。她的教学风格严谨又不乏生动幽默，上课深入浅出</a:t>
            </a:r>
            <a:r>
              <a:rPr lang="zh-CN" altLang="en-US" sz="3200" dirty="0" smtClean="0">
                <a:solidFill>
                  <a:schemeClr val="bg1"/>
                </a:solidFill>
                <a:latin typeface="+mn-ea"/>
              </a:rPr>
              <a:t>，条理清楚，能引导</a:t>
            </a:r>
            <a:r>
              <a:rPr lang="zh-CN" altLang="en-US" sz="3200" dirty="0">
                <a:solidFill>
                  <a:schemeClr val="bg1"/>
                </a:solidFill>
                <a:latin typeface="+mn-ea"/>
              </a:rPr>
              <a:t>学生进行有效学习，激发学生的个性化思维，让学生主动参与课堂、乐于探究、勤于思考、学会合作来感受成功。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3854" y="3070747"/>
            <a:ext cx="2404381" cy="2640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053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 bwMode="auto">
          <a:xfrm>
            <a:off x="668282" y="459473"/>
            <a:ext cx="3795889" cy="2707604"/>
          </a:xfrm>
          <a:prstGeom prst="roundRect">
            <a:avLst/>
          </a:prstGeom>
          <a:gradFill>
            <a:gsLst>
              <a:gs pos="0">
                <a:srgbClr val="E4E4E4"/>
              </a:gs>
              <a:gs pos="100000">
                <a:schemeClr val="bg1"/>
              </a:gs>
            </a:gsLst>
            <a:lin ang="2700000" scaled="0"/>
          </a:gradFill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57" r="125"/>
          <a:stretch>
            <a:fillRect/>
          </a:stretch>
        </p:blipFill>
        <p:spPr bwMode="auto">
          <a:xfrm>
            <a:off x="843381" y="607135"/>
            <a:ext cx="3468894" cy="237314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608580" y="2190808"/>
            <a:ext cx="4050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E</a:t>
            </a:r>
            <a:endParaRPr lang="en-US" altLang="zh-CN" sz="8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672496" y="2249173"/>
            <a:ext cx="4050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E</a:t>
            </a:r>
            <a:endParaRPr lang="en-US" altLang="zh-CN" sz="88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8" name="剪去单角的矩形 7"/>
          <p:cNvSpPr/>
          <p:nvPr/>
        </p:nvSpPr>
        <p:spPr>
          <a:xfrm>
            <a:off x="5161010" y="496111"/>
            <a:ext cx="6774316" cy="5851503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5">
                <a:lumMod val="50000"/>
              </a:schemeClr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9" name="矩形 8"/>
          <p:cNvSpPr/>
          <p:nvPr/>
        </p:nvSpPr>
        <p:spPr>
          <a:xfrm>
            <a:off x="5334000" y="632409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3600" dirty="0" err="1">
                <a:latin typeface="Tw Cen MT" panose="020B0602020104020603" pitchFamily="34" charset="0"/>
                <a:ea typeface="宋体" panose="02010600030101010101" pitchFamily="2" charset="-122"/>
              </a:rPr>
              <a:t>Mr</a:t>
            </a:r>
            <a:r>
              <a:rPr lang="en-US" altLang="zh-CN" sz="3600" dirty="0">
                <a:latin typeface="Tw Cen MT" panose="020B0602020104020603" pitchFamily="34" charset="0"/>
                <a:ea typeface="宋体" panose="02010600030101010101" pitchFamily="2" charset="-122"/>
              </a:rPr>
              <a:t> Wind blew and blew. Soon his face became red. However, he still could not get the man’s coat off. </a:t>
            </a:r>
            <a:r>
              <a:rPr lang="en-US" altLang="zh-CN" sz="3600" dirty="0" err="1">
                <a:latin typeface="Tw Cen MT" panose="020B0602020104020603" pitchFamily="34" charset="0"/>
                <a:ea typeface="宋体" panose="02010600030101010101" pitchFamily="2" charset="-122"/>
              </a:rPr>
              <a:t>Mr</a:t>
            </a:r>
            <a:r>
              <a:rPr lang="en-US" altLang="zh-CN" sz="3600" dirty="0">
                <a:latin typeface="Tw Cen MT" panose="020B0602020104020603" pitchFamily="34" charset="0"/>
                <a:ea typeface="宋体" panose="02010600030101010101" pitchFamily="2" charset="-122"/>
              </a:rPr>
              <a:t> Wind became very angry and he began to blow hard. The man held his coat more tightly in the wind because he was cold. </a:t>
            </a:r>
            <a:r>
              <a:rPr lang="en-US" altLang="zh-CN" sz="3600" dirty="0" err="1">
                <a:latin typeface="Tw Cen MT" panose="020B0602020104020603" pitchFamily="34" charset="0"/>
                <a:ea typeface="宋体" panose="02010600030101010101" pitchFamily="2" charset="-122"/>
              </a:rPr>
              <a:t>Mr</a:t>
            </a:r>
            <a:r>
              <a:rPr lang="en-US" altLang="zh-CN" sz="3600" dirty="0">
                <a:latin typeface="Tw Cen MT" panose="020B0602020104020603" pitchFamily="34" charset="0"/>
                <a:ea typeface="宋体" panose="02010600030101010101" pitchFamily="2" charset="-122"/>
              </a:rPr>
              <a:t> Wind felt very tired and looked disappointed. </a:t>
            </a:r>
          </a:p>
          <a:p>
            <a:endParaRPr lang="en-US" altLang="zh-CN" sz="3600" dirty="0">
              <a:latin typeface="Tw Cen MT" panose="020B0602020104020603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Picture 11" descr="标题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87313" y="4179675"/>
            <a:ext cx="857250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3"/>
          <p:cNvSpPr/>
          <p:nvPr/>
        </p:nvSpPr>
        <p:spPr>
          <a:xfrm>
            <a:off x="0" y="6517532"/>
            <a:ext cx="7354111" cy="340468"/>
          </a:xfrm>
          <a:custGeom>
            <a:avLst/>
            <a:gdLst>
              <a:gd name="connsiteX0" fmla="*/ 0 w 6478621"/>
              <a:gd name="connsiteY0" fmla="*/ 0 h 340468"/>
              <a:gd name="connsiteX1" fmla="*/ 6478621 w 6478621"/>
              <a:gd name="connsiteY1" fmla="*/ 0 h 340468"/>
              <a:gd name="connsiteX2" fmla="*/ 6478621 w 6478621"/>
              <a:gd name="connsiteY2" fmla="*/ 340468 h 340468"/>
              <a:gd name="connsiteX3" fmla="*/ 0 w 6478621"/>
              <a:gd name="connsiteY3" fmla="*/ 340468 h 340468"/>
              <a:gd name="connsiteX4" fmla="*/ 0 w 6478621"/>
              <a:gd name="connsiteY4" fmla="*/ 0 h 340468"/>
              <a:gd name="connsiteX0-1" fmla="*/ 0 w 7354111"/>
              <a:gd name="connsiteY0-2" fmla="*/ 0 h 340468"/>
              <a:gd name="connsiteX1-3" fmla="*/ 6478621 w 7354111"/>
              <a:gd name="connsiteY1-4" fmla="*/ 0 h 340468"/>
              <a:gd name="connsiteX2-5" fmla="*/ 7354111 w 7354111"/>
              <a:gd name="connsiteY2-6" fmla="*/ 340468 h 340468"/>
              <a:gd name="connsiteX3-7" fmla="*/ 0 w 7354111"/>
              <a:gd name="connsiteY3-8" fmla="*/ 340468 h 340468"/>
              <a:gd name="connsiteX4-9" fmla="*/ 0 w 7354111"/>
              <a:gd name="connsiteY4-10" fmla="*/ 0 h 3404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354111" h="340468">
                <a:moveTo>
                  <a:pt x="0" y="0"/>
                </a:moveTo>
                <a:lnTo>
                  <a:pt x="6478621" y="0"/>
                </a:lnTo>
                <a:lnTo>
                  <a:pt x="7354111" y="340468"/>
                </a:lnTo>
                <a:lnTo>
                  <a:pt x="0" y="3404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5"/>
          <p:cNvSpPr/>
          <p:nvPr/>
        </p:nvSpPr>
        <p:spPr>
          <a:xfrm>
            <a:off x="5090809" y="0"/>
            <a:ext cx="7101191" cy="359923"/>
          </a:xfrm>
          <a:custGeom>
            <a:avLst/>
            <a:gdLst>
              <a:gd name="connsiteX0" fmla="*/ 0 w 6478621"/>
              <a:gd name="connsiteY0" fmla="*/ 0 h 340468"/>
              <a:gd name="connsiteX1" fmla="*/ 6478621 w 6478621"/>
              <a:gd name="connsiteY1" fmla="*/ 0 h 340468"/>
              <a:gd name="connsiteX2" fmla="*/ 6478621 w 6478621"/>
              <a:gd name="connsiteY2" fmla="*/ 340468 h 340468"/>
              <a:gd name="connsiteX3" fmla="*/ 0 w 6478621"/>
              <a:gd name="connsiteY3" fmla="*/ 340468 h 340468"/>
              <a:gd name="connsiteX4" fmla="*/ 0 w 6478621"/>
              <a:gd name="connsiteY4" fmla="*/ 0 h 340468"/>
              <a:gd name="connsiteX0-1" fmla="*/ 622570 w 7101191"/>
              <a:gd name="connsiteY0-2" fmla="*/ 0 h 359923"/>
              <a:gd name="connsiteX1-3" fmla="*/ 7101191 w 7101191"/>
              <a:gd name="connsiteY1-4" fmla="*/ 0 h 359923"/>
              <a:gd name="connsiteX2-5" fmla="*/ 7101191 w 7101191"/>
              <a:gd name="connsiteY2-6" fmla="*/ 340468 h 359923"/>
              <a:gd name="connsiteX3-7" fmla="*/ 0 w 7101191"/>
              <a:gd name="connsiteY3-8" fmla="*/ 359923 h 359923"/>
              <a:gd name="connsiteX4-9" fmla="*/ 622570 w 7101191"/>
              <a:gd name="connsiteY4-10" fmla="*/ 0 h 3599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101191" h="359923">
                <a:moveTo>
                  <a:pt x="622570" y="0"/>
                </a:moveTo>
                <a:lnTo>
                  <a:pt x="7101191" y="0"/>
                </a:lnTo>
                <a:lnTo>
                  <a:pt x="7101191" y="340468"/>
                </a:lnTo>
                <a:lnTo>
                  <a:pt x="0" y="359923"/>
                </a:lnTo>
                <a:lnTo>
                  <a:pt x="62257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569691" y="3281506"/>
            <a:ext cx="2926993" cy="3135842"/>
          </a:xfrm>
          <a:prstGeom prst="rect">
            <a:avLst/>
          </a:prstGeom>
          <a:solidFill>
            <a:schemeClr val="accent6">
              <a:lumMod val="20000"/>
              <a:lumOff val="80000"/>
              <a:alpha val="88000"/>
            </a:schemeClr>
          </a:solidFill>
          <a:ln w="7620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 bwMode="auto">
          <a:xfrm>
            <a:off x="198466" y="233465"/>
            <a:ext cx="3795889" cy="2707604"/>
          </a:xfrm>
          <a:prstGeom prst="roundRect">
            <a:avLst/>
          </a:prstGeom>
          <a:gradFill>
            <a:gsLst>
              <a:gs pos="0">
                <a:srgbClr val="E4E4E4"/>
              </a:gs>
              <a:gs pos="100000">
                <a:schemeClr val="bg1"/>
              </a:gs>
            </a:gsLst>
            <a:lin ang="2700000" scaled="0"/>
          </a:gradFill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pic>
        <p:nvPicPr>
          <p:cNvPr id="28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7" r="-632"/>
          <a:stretch>
            <a:fillRect/>
          </a:stretch>
        </p:blipFill>
        <p:spPr bwMode="auto">
          <a:xfrm>
            <a:off x="338029" y="376033"/>
            <a:ext cx="3533579" cy="236716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60944" y="1964800"/>
            <a:ext cx="4050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A</a:t>
            </a: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135524" y="2019925"/>
            <a:ext cx="4050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A</a:t>
            </a:r>
          </a:p>
        </p:txBody>
      </p:sp>
      <p:sp>
        <p:nvSpPr>
          <p:cNvPr id="43" name="圆角矩形 42"/>
          <p:cNvSpPr/>
          <p:nvPr/>
        </p:nvSpPr>
        <p:spPr bwMode="auto">
          <a:xfrm>
            <a:off x="4269399" y="233465"/>
            <a:ext cx="3795889" cy="2707604"/>
          </a:xfrm>
          <a:prstGeom prst="roundRect">
            <a:avLst/>
          </a:prstGeom>
          <a:gradFill>
            <a:gsLst>
              <a:gs pos="0">
                <a:srgbClr val="E4E4E4"/>
              </a:gs>
              <a:gs pos="100000">
                <a:schemeClr val="bg1"/>
              </a:gs>
            </a:gsLst>
            <a:lin ang="2700000" scaled="0"/>
          </a:gradFill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47" name="圆角矩形 46"/>
          <p:cNvSpPr/>
          <p:nvPr/>
        </p:nvSpPr>
        <p:spPr bwMode="auto">
          <a:xfrm>
            <a:off x="8239081" y="233465"/>
            <a:ext cx="3795889" cy="2707604"/>
          </a:xfrm>
          <a:prstGeom prst="roundRect">
            <a:avLst/>
          </a:prstGeom>
          <a:gradFill>
            <a:gsLst>
              <a:gs pos="0">
                <a:srgbClr val="E4E4E4"/>
              </a:gs>
              <a:gs pos="100000">
                <a:schemeClr val="bg1"/>
              </a:gs>
            </a:gsLst>
            <a:lin ang="2700000" scaled="0"/>
          </a:gradFill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pic>
        <p:nvPicPr>
          <p:cNvPr id="5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11" r="162"/>
          <a:stretch>
            <a:fillRect/>
          </a:stretch>
        </p:blipFill>
        <p:spPr bwMode="auto">
          <a:xfrm>
            <a:off x="4370053" y="376033"/>
            <a:ext cx="3598561" cy="236716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4131877" y="1964800"/>
            <a:ext cx="4050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B</a:t>
            </a:r>
            <a:endParaRPr lang="en-US" altLang="zh-CN" sz="8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4213673" y="2019925"/>
            <a:ext cx="4050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B</a:t>
            </a:r>
            <a:endParaRPr lang="en-US" altLang="zh-CN" sz="8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pic>
        <p:nvPicPr>
          <p:cNvPr id="5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14" r="15186"/>
          <a:stretch>
            <a:fillRect/>
          </a:stretch>
        </p:blipFill>
        <p:spPr bwMode="auto">
          <a:xfrm>
            <a:off x="8401246" y="376033"/>
            <a:ext cx="3490923" cy="236716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8036483" y="2019925"/>
            <a:ext cx="4050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C</a:t>
            </a:r>
            <a:endParaRPr lang="en-US" altLang="zh-CN" sz="8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8118370" y="2019925"/>
            <a:ext cx="4050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C</a:t>
            </a:r>
            <a:endParaRPr lang="en-US" altLang="zh-CN" sz="8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53" name="圆角矩形 52"/>
          <p:cNvSpPr/>
          <p:nvPr/>
        </p:nvSpPr>
        <p:spPr bwMode="auto">
          <a:xfrm>
            <a:off x="4240594" y="3524786"/>
            <a:ext cx="3795889" cy="2707604"/>
          </a:xfrm>
          <a:prstGeom prst="roundRect">
            <a:avLst/>
          </a:prstGeom>
          <a:gradFill>
            <a:gsLst>
              <a:gs pos="0">
                <a:srgbClr val="E4E4E4"/>
              </a:gs>
              <a:gs pos="100000">
                <a:schemeClr val="bg1"/>
              </a:gs>
            </a:gsLst>
            <a:lin ang="2700000" scaled="0"/>
          </a:gradFill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57" name="圆角矩形 56"/>
          <p:cNvSpPr/>
          <p:nvPr/>
        </p:nvSpPr>
        <p:spPr bwMode="auto">
          <a:xfrm>
            <a:off x="8224113" y="3524786"/>
            <a:ext cx="3795889" cy="2707604"/>
          </a:xfrm>
          <a:prstGeom prst="roundRect">
            <a:avLst/>
          </a:prstGeom>
          <a:gradFill>
            <a:gsLst>
              <a:gs pos="0">
                <a:srgbClr val="E4E4E4"/>
              </a:gs>
              <a:gs pos="100000">
                <a:schemeClr val="bg1"/>
              </a:gs>
            </a:gsLst>
            <a:lin ang="2700000" scaled="0"/>
          </a:gradFill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pic>
        <p:nvPicPr>
          <p:cNvPr id="61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76" r="8215"/>
          <a:stretch>
            <a:fillRect/>
          </a:stretch>
        </p:blipFill>
        <p:spPr bwMode="auto">
          <a:xfrm>
            <a:off x="4357813" y="3696511"/>
            <a:ext cx="3599413" cy="238026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57" r="125"/>
          <a:stretch>
            <a:fillRect/>
          </a:stretch>
        </p:blipFill>
        <p:spPr bwMode="auto">
          <a:xfrm>
            <a:off x="8423275" y="3696511"/>
            <a:ext cx="3468894" cy="237314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 Box 20"/>
          <p:cNvSpPr txBox="1">
            <a:spLocks noChangeArrowheads="1"/>
          </p:cNvSpPr>
          <p:nvPr/>
        </p:nvSpPr>
        <p:spPr bwMode="auto">
          <a:xfrm>
            <a:off x="4103072" y="5256121"/>
            <a:ext cx="4050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D</a:t>
            </a:r>
            <a:endParaRPr lang="en-US" altLang="zh-CN" sz="8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56" name="Text Box 20"/>
          <p:cNvSpPr txBox="1">
            <a:spLocks noChangeArrowheads="1"/>
          </p:cNvSpPr>
          <p:nvPr/>
        </p:nvSpPr>
        <p:spPr bwMode="auto">
          <a:xfrm>
            <a:off x="4177432" y="5326923"/>
            <a:ext cx="4050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D</a:t>
            </a:r>
            <a:endParaRPr lang="en-US" altLang="zh-CN" sz="8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59" name="Text Box 20"/>
          <p:cNvSpPr txBox="1">
            <a:spLocks noChangeArrowheads="1"/>
          </p:cNvSpPr>
          <p:nvPr/>
        </p:nvSpPr>
        <p:spPr bwMode="auto">
          <a:xfrm>
            <a:off x="8164411" y="5256121"/>
            <a:ext cx="4050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E</a:t>
            </a:r>
            <a:endParaRPr lang="en-US" altLang="zh-CN" sz="8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0" name="Text Box 20"/>
          <p:cNvSpPr txBox="1">
            <a:spLocks noChangeArrowheads="1"/>
          </p:cNvSpPr>
          <p:nvPr/>
        </p:nvSpPr>
        <p:spPr bwMode="auto">
          <a:xfrm>
            <a:off x="8228327" y="5314486"/>
            <a:ext cx="4050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E</a:t>
            </a:r>
            <a:endParaRPr lang="en-US" altLang="zh-CN" sz="8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3" name="文本框 1"/>
          <p:cNvSpPr txBox="1">
            <a:spLocks noChangeArrowheads="1"/>
          </p:cNvSpPr>
          <p:nvPr/>
        </p:nvSpPr>
        <p:spPr bwMode="auto">
          <a:xfrm>
            <a:off x="915930" y="3406565"/>
            <a:ext cx="21685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Berlin Sans FB Demi" panose="020E0802020502020306" pitchFamily="34" charset="0"/>
              </a:rPr>
              <a:t>1. </a:t>
            </a:r>
            <a:r>
              <a:rPr lang="en-US" altLang="zh-CN" sz="3200" dirty="0" smtClean="0">
                <a:latin typeface="Berlin Sans FB Demi" panose="020E0802020502020306" pitchFamily="34" charset="0"/>
              </a:rPr>
              <a:t>________</a:t>
            </a:r>
            <a:endParaRPr lang="en-US" altLang="zh-CN" sz="3200" dirty="0">
              <a:latin typeface="Berlin Sans FB Demi" panose="020E0802020502020306" pitchFamily="34" charset="0"/>
            </a:endParaRPr>
          </a:p>
          <a:p>
            <a:pPr eaLnBrk="1" hangingPunct="1"/>
            <a:r>
              <a:rPr lang="en-US" altLang="zh-CN" sz="3200" dirty="0">
                <a:latin typeface="Berlin Sans FB Demi" panose="020E0802020502020306" pitchFamily="34" charset="0"/>
              </a:rPr>
              <a:t>2. </a:t>
            </a:r>
            <a:r>
              <a:rPr lang="en-US" altLang="zh-CN" sz="3200" dirty="0" smtClean="0">
                <a:latin typeface="Berlin Sans FB Demi" panose="020E0802020502020306" pitchFamily="34" charset="0"/>
              </a:rPr>
              <a:t>__</a:t>
            </a:r>
            <a:r>
              <a:rPr lang="en-US" altLang="zh-CN" sz="3200" dirty="0">
                <a:latin typeface="Berlin Sans FB Demi" panose="020E0802020502020306" pitchFamily="34" charset="0"/>
              </a:rPr>
              <a:t>___</a:t>
            </a:r>
            <a:r>
              <a:rPr lang="en-US" altLang="zh-CN" sz="3200" dirty="0" smtClean="0">
                <a:latin typeface="Berlin Sans FB Demi" panose="020E0802020502020306" pitchFamily="34" charset="0"/>
              </a:rPr>
              <a:t>___</a:t>
            </a:r>
          </a:p>
          <a:p>
            <a:pPr eaLnBrk="1" hangingPunct="1"/>
            <a:r>
              <a:rPr lang="en-US" altLang="zh-CN" sz="3200" dirty="0" smtClean="0">
                <a:latin typeface="Berlin Sans FB Demi" panose="020E0802020502020306" pitchFamily="34" charset="0"/>
              </a:rPr>
              <a:t>3</a:t>
            </a:r>
            <a:r>
              <a:rPr lang="en-US" altLang="zh-CN" sz="3200" dirty="0">
                <a:latin typeface="Berlin Sans FB Demi" panose="020E0802020502020306" pitchFamily="34" charset="0"/>
              </a:rPr>
              <a:t>. </a:t>
            </a:r>
            <a:r>
              <a:rPr lang="en-US" altLang="zh-CN" sz="3200" dirty="0" smtClean="0">
                <a:latin typeface="Berlin Sans FB Demi" panose="020E0802020502020306" pitchFamily="34" charset="0"/>
              </a:rPr>
              <a:t>________</a:t>
            </a:r>
          </a:p>
          <a:p>
            <a:pPr eaLnBrk="1" hangingPunct="1"/>
            <a:r>
              <a:rPr lang="en-US" altLang="zh-CN" sz="3200" dirty="0" smtClean="0">
                <a:latin typeface="Berlin Sans FB Demi" panose="020E0802020502020306" pitchFamily="34" charset="0"/>
              </a:rPr>
              <a:t>4</a:t>
            </a:r>
            <a:r>
              <a:rPr lang="en-US" altLang="zh-CN" sz="3200" dirty="0">
                <a:latin typeface="Berlin Sans FB Demi" panose="020E0802020502020306" pitchFamily="34" charset="0"/>
              </a:rPr>
              <a:t>. </a:t>
            </a:r>
            <a:r>
              <a:rPr lang="en-US" altLang="zh-CN" sz="3200" dirty="0" smtClean="0">
                <a:latin typeface="Berlin Sans FB Demi" panose="020E0802020502020306" pitchFamily="34" charset="0"/>
              </a:rPr>
              <a:t>________</a:t>
            </a:r>
          </a:p>
          <a:p>
            <a:pPr eaLnBrk="1" hangingPunct="1"/>
            <a:r>
              <a:rPr lang="en-US" altLang="zh-CN" sz="3200" dirty="0" smtClean="0">
                <a:latin typeface="Berlin Sans FB Demi" panose="020E0802020502020306" pitchFamily="34" charset="0"/>
              </a:rPr>
              <a:t>5</a:t>
            </a:r>
            <a:r>
              <a:rPr lang="en-US" altLang="zh-CN" sz="3200" dirty="0">
                <a:latin typeface="Berlin Sans FB Demi" panose="020E0802020502020306" pitchFamily="34" charset="0"/>
              </a:rPr>
              <a:t>. </a:t>
            </a:r>
            <a:r>
              <a:rPr lang="en-US" altLang="zh-CN" sz="3200" dirty="0" smtClean="0">
                <a:latin typeface="Berlin Sans FB Demi" panose="020E0802020502020306" pitchFamily="34" charset="0"/>
              </a:rPr>
              <a:t>________</a:t>
            </a:r>
            <a:endParaRPr lang="en-US" altLang="zh-CN" sz="3200" dirty="0">
              <a:latin typeface="Berlin Sans FB Demi" panose="020E0802020502020306" pitchFamily="34" charset="0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1705797" y="3337059"/>
            <a:ext cx="657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D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1705797" y="3831416"/>
            <a:ext cx="657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A</a:t>
            </a:r>
            <a:endParaRPr lang="en-US" altLang="en-US" sz="40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1705797" y="4325773"/>
            <a:ext cx="657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E</a:t>
            </a:r>
            <a:endParaRPr lang="en-US" altLang="en-US" sz="40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1705797" y="4820130"/>
            <a:ext cx="657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C</a:t>
            </a:r>
            <a:endParaRPr lang="en-US" altLang="en-US" sz="40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1705797" y="5314486"/>
            <a:ext cx="657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B</a:t>
            </a:r>
            <a:endParaRPr lang="en-US" altLang="en-US" sz="40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 rot="10800000">
            <a:off x="282474" y="187654"/>
            <a:ext cx="9022641" cy="1182831"/>
          </a:xfrm>
          <a:custGeom>
            <a:avLst/>
            <a:gdLst>
              <a:gd name="connsiteX0" fmla="*/ 0 w 10634148"/>
              <a:gd name="connsiteY0" fmla="*/ 0 h 1358630"/>
              <a:gd name="connsiteX1" fmla="*/ 9954833 w 10634148"/>
              <a:gd name="connsiteY1" fmla="*/ 0 h 1358630"/>
              <a:gd name="connsiteX2" fmla="*/ 10634148 w 10634148"/>
              <a:gd name="connsiteY2" fmla="*/ 679315 h 1358630"/>
              <a:gd name="connsiteX3" fmla="*/ 9954833 w 10634148"/>
              <a:gd name="connsiteY3" fmla="*/ 1358630 h 1358630"/>
              <a:gd name="connsiteX4" fmla="*/ 0 w 10634148"/>
              <a:gd name="connsiteY4" fmla="*/ 1358630 h 1358630"/>
              <a:gd name="connsiteX5" fmla="*/ 0 w 10634148"/>
              <a:gd name="connsiteY5" fmla="*/ 0 h 1358630"/>
              <a:gd name="connsiteX0-1" fmla="*/ 0 w 10303407"/>
              <a:gd name="connsiteY0-2" fmla="*/ 0 h 1358630"/>
              <a:gd name="connsiteX1-3" fmla="*/ 9954833 w 10303407"/>
              <a:gd name="connsiteY1-4" fmla="*/ 0 h 1358630"/>
              <a:gd name="connsiteX2-5" fmla="*/ 10303407 w 10303407"/>
              <a:gd name="connsiteY2-6" fmla="*/ 718226 h 1358630"/>
              <a:gd name="connsiteX3-7" fmla="*/ 9954833 w 10303407"/>
              <a:gd name="connsiteY3-8" fmla="*/ 1358630 h 1358630"/>
              <a:gd name="connsiteX4-9" fmla="*/ 0 w 10303407"/>
              <a:gd name="connsiteY4-10" fmla="*/ 1358630 h 1358630"/>
              <a:gd name="connsiteX5-11" fmla="*/ 0 w 10303407"/>
              <a:gd name="connsiteY5-12" fmla="*/ 0 h 13586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303407" h="1358630">
                <a:moveTo>
                  <a:pt x="0" y="0"/>
                </a:moveTo>
                <a:lnTo>
                  <a:pt x="9954833" y="0"/>
                </a:lnTo>
                <a:lnTo>
                  <a:pt x="10303407" y="718226"/>
                </a:lnTo>
                <a:lnTo>
                  <a:pt x="9954833" y="1358630"/>
                </a:lnTo>
                <a:lnTo>
                  <a:pt x="0" y="1358630"/>
                </a:lnTo>
                <a:lnTo>
                  <a:pt x="0" y="0"/>
                </a:lnTo>
                <a:close/>
              </a:path>
            </a:pathLst>
          </a:custGeom>
          <a:solidFill>
            <a:srgbClr val="F79F9F"/>
          </a:solidFill>
          <a:ln w="57150">
            <a:solidFill>
              <a:schemeClr val="accent5">
                <a:lumMod val="50000"/>
              </a:schemeClr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5" name="矩形 4"/>
          <p:cNvSpPr/>
          <p:nvPr/>
        </p:nvSpPr>
        <p:spPr>
          <a:xfrm>
            <a:off x="684052" y="333127"/>
            <a:ext cx="86210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err="1">
                <a:latin typeface="Tw Cen MT" panose="020B0602020104020603" pitchFamily="34" charset="0"/>
              </a:rPr>
              <a:t>Mr</a:t>
            </a:r>
            <a:r>
              <a:rPr lang="en-US" altLang="zh-CN" sz="1800" dirty="0">
                <a:latin typeface="Tw Cen MT" panose="020B0602020104020603" pitchFamily="34" charset="0"/>
              </a:rPr>
              <a:t> Wind was very proud. He liked showing off his strength all the time. One day, </a:t>
            </a:r>
            <a:r>
              <a:rPr lang="en-US" altLang="zh-CN" sz="1800" dirty="0" err="1">
                <a:latin typeface="Tw Cen MT" panose="020B0602020104020603" pitchFamily="34" charset="0"/>
              </a:rPr>
              <a:t>Mr</a:t>
            </a:r>
            <a:r>
              <a:rPr lang="en-US" altLang="zh-CN" sz="1800" dirty="0">
                <a:latin typeface="Tw Cen MT" panose="020B0602020104020603" pitchFamily="34" charset="0"/>
              </a:rPr>
              <a:t> Wind met </a:t>
            </a:r>
            <a:r>
              <a:rPr lang="en-US" altLang="zh-CN" sz="1800" dirty="0" err="1">
                <a:latin typeface="Tw Cen MT" panose="020B0602020104020603" pitchFamily="34" charset="0"/>
              </a:rPr>
              <a:t>Mr</a:t>
            </a:r>
            <a:r>
              <a:rPr lang="en-US" altLang="zh-CN" sz="1800" dirty="0">
                <a:latin typeface="Tw Cen MT" panose="020B0602020104020603" pitchFamily="34" charset="0"/>
              </a:rPr>
              <a:t> Sun and said, ‘People always think that we’re as strong as each other. I think I’m stronger than you. Shall we have a competition?’</a:t>
            </a:r>
          </a:p>
        </p:txBody>
      </p:sp>
      <p:sp>
        <p:nvSpPr>
          <p:cNvPr id="6" name="五边形 5"/>
          <p:cNvSpPr/>
          <p:nvPr/>
        </p:nvSpPr>
        <p:spPr>
          <a:xfrm rot="10800000">
            <a:off x="231105" y="1454413"/>
            <a:ext cx="9074010" cy="1132504"/>
          </a:xfrm>
          <a:custGeom>
            <a:avLst/>
            <a:gdLst>
              <a:gd name="connsiteX0" fmla="*/ 0 w 10264498"/>
              <a:gd name="connsiteY0" fmla="*/ 0 h 1132504"/>
              <a:gd name="connsiteX1" fmla="*/ 9698246 w 10264498"/>
              <a:gd name="connsiteY1" fmla="*/ 0 h 1132504"/>
              <a:gd name="connsiteX2" fmla="*/ 10264498 w 10264498"/>
              <a:gd name="connsiteY2" fmla="*/ 566252 h 1132504"/>
              <a:gd name="connsiteX3" fmla="*/ 9698246 w 10264498"/>
              <a:gd name="connsiteY3" fmla="*/ 1132504 h 1132504"/>
              <a:gd name="connsiteX4" fmla="*/ 0 w 10264498"/>
              <a:gd name="connsiteY4" fmla="*/ 1132504 h 1132504"/>
              <a:gd name="connsiteX5" fmla="*/ 0 w 10264498"/>
              <a:gd name="connsiteY5" fmla="*/ 0 h 1132504"/>
              <a:gd name="connsiteX0-1" fmla="*/ 0 w 10069945"/>
              <a:gd name="connsiteY0-2" fmla="*/ 0 h 1132504"/>
              <a:gd name="connsiteX1-3" fmla="*/ 9698246 w 10069945"/>
              <a:gd name="connsiteY1-4" fmla="*/ 0 h 1132504"/>
              <a:gd name="connsiteX2-5" fmla="*/ 10069945 w 10069945"/>
              <a:gd name="connsiteY2-6" fmla="*/ 566252 h 1132504"/>
              <a:gd name="connsiteX3-7" fmla="*/ 9698246 w 10069945"/>
              <a:gd name="connsiteY3-8" fmla="*/ 1132504 h 1132504"/>
              <a:gd name="connsiteX4-9" fmla="*/ 0 w 10069945"/>
              <a:gd name="connsiteY4-10" fmla="*/ 1132504 h 1132504"/>
              <a:gd name="connsiteX5-11" fmla="*/ 0 w 10069945"/>
              <a:gd name="connsiteY5-12" fmla="*/ 0 h 11325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69945" h="1132504">
                <a:moveTo>
                  <a:pt x="0" y="0"/>
                </a:moveTo>
                <a:lnTo>
                  <a:pt x="9698246" y="0"/>
                </a:lnTo>
                <a:lnTo>
                  <a:pt x="10069945" y="566252"/>
                </a:lnTo>
                <a:lnTo>
                  <a:pt x="9698246" y="1132504"/>
                </a:lnTo>
                <a:lnTo>
                  <a:pt x="0" y="1132504"/>
                </a:lnTo>
                <a:lnTo>
                  <a:pt x="0" y="0"/>
                </a:lnTo>
                <a:close/>
              </a:path>
            </a:pathLst>
          </a:custGeom>
          <a:solidFill>
            <a:srgbClr val="A9D18E"/>
          </a:solidFill>
          <a:ln w="57150">
            <a:solidFill>
              <a:schemeClr val="accent5">
                <a:lumMod val="50000"/>
              </a:schemeClr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7" name="五边形 6"/>
          <p:cNvSpPr/>
          <p:nvPr/>
        </p:nvSpPr>
        <p:spPr>
          <a:xfrm rot="10800000">
            <a:off x="270114" y="2751014"/>
            <a:ext cx="9035001" cy="1262593"/>
          </a:xfrm>
          <a:custGeom>
            <a:avLst/>
            <a:gdLst>
              <a:gd name="connsiteX0" fmla="*/ 0 w 10264498"/>
              <a:gd name="connsiteY0" fmla="*/ 0 h 1594754"/>
              <a:gd name="connsiteX1" fmla="*/ 9467121 w 10264498"/>
              <a:gd name="connsiteY1" fmla="*/ 0 h 1594754"/>
              <a:gd name="connsiteX2" fmla="*/ 10264498 w 10264498"/>
              <a:gd name="connsiteY2" fmla="*/ 797377 h 1594754"/>
              <a:gd name="connsiteX3" fmla="*/ 9467121 w 10264498"/>
              <a:gd name="connsiteY3" fmla="*/ 1594754 h 1594754"/>
              <a:gd name="connsiteX4" fmla="*/ 0 w 10264498"/>
              <a:gd name="connsiteY4" fmla="*/ 1594754 h 1594754"/>
              <a:gd name="connsiteX5" fmla="*/ 0 w 10264498"/>
              <a:gd name="connsiteY5" fmla="*/ 0 h 1594754"/>
              <a:gd name="connsiteX0-1" fmla="*/ 0 w 10031034"/>
              <a:gd name="connsiteY0-2" fmla="*/ 0 h 1594754"/>
              <a:gd name="connsiteX1-3" fmla="*/ 9467121 w 10031034"/>
              <a:gd name="connsiteY1-4" fmla="*/ 0 h 1594754"/>
              <a:gd name="connsiteX2-5" fmla="*/ 10031034 w 10031034"/>
              <a:gd name="connsiteY2-6" fmla="*/ 855743 h 1594754"/>
              <a:gd name="connsiteX3-7" fmla="*/ 9467121 w 10031034"/>
              <a:gd name="connsiteY3-8" fmla="*/ 1594754 h 1594754"/>
              <a:gd name="connsiteX4-9" fmla="*/ 0 w 10031034"/>
              <a:gd name="connsiteY4-10" fmla="*/ 1594754 h 1594754"/>
              <a:gd name="connsiteX5-11" fmla="*/ 0 w 10031034"/>
              <a:gd name="connsiteY5-12" fmla="*/ 0 h 1594754"/>
              <a:gd name="connsiteX0-13" fmla="*/ 0 w 9845821"/>
              <a:gd name="connsiteY0-14" fmla="*/ 0 h 1594754"/>
              <a:gd name="connsiteX1-15" fmla="*/ 9467121 w 9845821"/>
              <a:gd name="connsiteY1-16" fmla="*/ 0 h 1594754"/>
              <a:gd name="connsiteX2-17" fmla="*/ 9845821 w 9845821"/>
              <a:gd name="connsiteY2-18" fmla="*/ 855743 h 1594754"/>
              <a:gd name="connsiteX3-19" fmla="*/ 9467121 w 9845821"/>
              <a:gd name="connsiteY3-20" fmla="*/ 1594754 h 1594754"/>
              <a:gd name="connsiteX4-21" fmla="*/ 0 w 9845821"/>
              <a:gd name="connsiteY4-22" fmla="*/ 1594754 h 1594754"/>
              <a:gd name="connsiteX5-23" fmla="*/ 0 w 9845821"/>
              <a:gd name="connsiteY5-24" fmla="*/ 0 h 1594754"/>
              <a:gd name="connsiteX0-25" fmla="*/ 0 w 9808778"/>
              <a:gd name="connsiteY0-26" fmla="*/ 0 h 1594754"/>
              <a:gd name="connsiteX1-27" fmla="*/ 9467121 w 9808778"/>
              <a:gd name="connsiteY1-28" fmla="*/ 0 h 1594754"/>
              <a:gd name="connsiteX2-29" fmla="*/ 9808778 w 9808778"/>
              <a:gd name="connsiteY2-30" fmla="*/ 855743 h 1594754"/>
              <a:gd name="connsiteX3-31" fmla="*/ 9467121 w 9808778"/>
              <a:gd name="connsiteY3-32" fmla="*/ 1594754 h 1594754"/>
              <a:gd name="connsiteX4-33" fmla="*/ 0 w 9808778"/>
              <a:gd name="connsiteY4-34" fmla="*/ 1594754 h 1594754"/>
              <a:gd name="connsiteX5-35" fmla="*/ 0 w 9808778"/>
              <a:gd name="connsiteY5-36" fmla="*/ 0 h 15947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808778" h="1594754">
                <a:moveTo>
                  <a:pt x="0" y="0"/>
                </a:moveTo>
                <a:lnTo>
                  <a:pt x="9467121" y="0"/>
                </a:lnTo>
                <a:lnTo>
                  <a:pt x="9808778" y="855743"/>
                </a:lnTo>
                <a:lnTo>
                  <a:pt x="9467121" y="1594754"/>
                </a:lnTo>
                <a:lnTo>
                  <a:pt x="0" y="1594754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57150">
            <a:solidFill>
              <a:schemeClr val="accent5">
                <a:lumMod val="50000"/>
              </a:schemeClr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8" name="五边形 7"/>
          <p:cNvSpPr/>
          <p:nvPr/>
        </p:nvSpPr>
        <p:spPr>
          <a:xfrm rot="10800000">
            <a:off x="383297" y="4252221"/>
            <a:ext cx="8921818" cy="1026471"/>
          </a:xfrm>
          <a:custGeom>
            <a:avLst/>
            <a:gdLst>
              <a:gd name="connsiteX0" fmla="*/ 0 w 10264498"/>
              <a:gd name="connsiteY0" fmla="*/ 0 h 1387681"/>
              <a:gd name="connsiteX1" fmla="*/ 9570658 w 10264498"/>
              <a:gd name="connsiteY1" fmla="*/ 0 h 1387681"/>
              <a:gd name="connsiteX2" fmla="*/ 10264498 w 10264498"/>
              <a:gd name="connsiteY2" fmla="*/ 693841 h 1387681"/>
              <a:gd name="connsiteX3" fmla="*/ 9570658 w 10264498"/>
              <a:gd name="connsiteY3" fmla="*/ 1387681 h 1387681"/>
              <a:gd name="connsiteX4" fmla="*/ 0 w 10264498"/>
              <a:gd name="connsiteY4" fmla="*/ 1387681 h 1387681"/>
              <a:gd name="connsiteX5" fmla="*/ 0 w 10264498"/>
              <a:gd name="connsiteY5" fmla="*/ 0 h 1387681"/>
              <a:gd name="connsiteX0-1" fmla="*/ 0 w 10050490"/>
              <a:gd name="connsiteY0-2" fmla="*/ 0 h 1387681"/>
              <a:gd name="connsiteX1-3" fmla="*/ 9570658 w 10050490"/>
              <a:gd name="connsiteY1-4" fmla="*/ 0 h 1387681"/>
              <a:gd name="connsiteX2-5" fmla="*/ 10050490 w 10050490"/>
              <a:gd name="connsiteY2-6" fmla="*/ 732752 h 1387681"/>
              <a:gd name="connsiteX3-7" fmla="*/ 9570658 w 10050490"/>
              <a:gd name="connsiteY3-8" fmla="*/ 1387681 h 1387681"/>
              <a:gd name="connsiteX4-9" fmla="*/ 0 w 10050490"/>
              <a:gd name="connsiteY4-10" fmla="*/ 1387681 h 1387681"/>
              <a:gd name="connsiteX5-11" fmla="*/ 0 w 10050490"/>
              <a:gd name="connsiteY5-12" fmla="*/ 0 h 1387681"/>
              <a:gd name="connsiteX0-13" fmla="*/ 0 w 9938734"/>
              <a:gd name="connsiteY0-14" fmla="*/ 0 h 1387681"/>
              <a:gd name="connsiteX1-15" fmla="*/ 9570658 w 9938734"/>
              <a:gd name="connsiteY1-16" fmla="*/ 0 h 1387681"/>
              <a:gd name="connsiteX2-17" fmla="*/ 9938734 w 9938734"/>
              <a:gd name="connsiteY2-18" fmla="*/ 771662 h 1387681"/>
              <a:gd name="connsiteX3-19" fmla="*/ 9570658 w 9938734"/>
              <a:gd name="connsiteY3-20" fmla="*/ 1387681 h 1387681"/>
              <a:gd name="connsiteX4-21" fmla="*/ 0 w 9938734"/>
              <a:gd name="connsiteY4-22" fmla="*/ 1387681 h 1387681"/>
              <a:gd name="connsiteX5-23" fmla="*/ 0 w 9938734"/>
              <a:gd name="connsiteY5-24" fmla="*/ 0 h 1387681"/>
              <a:gd name="connsiteX0-25" fmla="*/ 0 w 9845603"/>
              <a:gd name="connsiteY0-26" fmla="*/ 0 h 1387681"/>
              <a:gd name="connsiteX1-27" fmla="*/ 9570658 w 9845603"/>
              <a:gd name="connsiteY1-28" fmla="*/ 0 h 1387681"/>
              <a:gd name="connsiteX2-29" fmla="*/ 9845603 w 9845603"/>
              <a:gd name="connsiteY2-30" fmla="*/ 771662 h 1387681"/>
              <a:gd name="connsiteX3-31" fmla="*/ 9570658 w 9845603"/>
              <a:gd name="connsiteY3-32" fmla="*/ 1387681 h 1387681"/>
              <a:gd name="connsiteX4-33" fmla="*/ 0 w 9845603"/>
              <a:gd name="connsiteY4-34" fmla="*/ 1387681 h 1387681"/>
              <a:gd name="connsiteX5-35" fmla="*/ 0 w 9845603"/>
              <a:gd name="connsiteY5-36" fmla="*/ 0 h 13876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845603" h="1387681">
                <a:moveTo>
                  <a:pt x="0" y="0"/>
                </a:moveTo>
                <a:lnTo>
                  <a:pt x="9570658" y="0"/>
                </a:lnTo>
                <a:lnTo>
                  <a:pt x="9845603" y="771662"/>
                </a:lnTo>
                <a:lnTo>
                  <a:pt x="9570658" y="1387681"/>
                </a:lnTo>
                <a:lnTo>
                  <a:pt x="0" y="1387681"/>
                </a:lnTo>
                <a:lnTo>
                  <a:pt x="0" y="0"/>
                </a:lnTo>
                <a:close/>
              </a:path>
            </a:pathLst>
          </a:custGeom>
          <a:solidFill>
            <a:srgbClr val="B4C7E7"/>
          </a:solidFill>
          <a:ln w="57150">
            <a:solidFill>
              <a:schemeClr val="accent5">
                <a:lumMod val="50000"/>
              </a:schemeClr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9" name="五边形 8"/>
          <p:cNvSpPr/>
          <p:nvPr/>
        </p:nvSpPr>
        <p:spPr>
          <a:xfrm rot="10800000">
            <a:off x="379803" y="5472858"/>
            <a:ext cx="8925312" cy="1197104"/>
          </a:xfrm>
          <a:custGeom>
            <a:avLst/>
            <a:gdLst>
              <a:gd name="connsiteX0" fmla="*/ 0 w 10264498"/>
              <a:gd name="connsiteY0" fmla="*/ 0 h 1268689"/>
              <a:gd name="connsiteX1" fmla="*/ 9630154 w 10264498"/>
              <a:gd name="connsiteY1" fmla="*/ 0 h 1268689"/>
              <a:gd name="connsiteX2" fmla="*/ 10264498 w 10264498"/>
              <a:gd name="connsiteY2" fmla="*/ 634345 h 1268689"/>
              <a:gd name="connsiteX3" fmla="*/ 9630154 w 10264498"/>
              <a:gd name="connsiteY3" fmla="*/ 1268689 h 1268689"/>
              <a:gd name="connsiteX4" fmla="*/ 0 w 10264498"/>
              <a:gd name="connsiteY4" fmla="*/ 1268689 h 1268689"/>
              <a:gd name="connsiteX5" fmla="*/ 0 w 10264498"/>
              <a:gd name="connsiteY5" fmla="*/ 0 h 1268689"/>
              <a:gd name="connsiteX0-1" fmla="*/ 0 w 10108856"/>
              <a:gd name="connsiteY0-2" fmla="*/ 0 h 1268689"/>
              <a:gd name="connsiteX1-3" fmla="*/ 9630154 w 10108856"/>
              <a:gd name="connsiteY1-4" fmla="*/ 0 h 1268689"/>
              <a:gd name="connsiteX2-5" fmla="*/ 10108856 w 10108856"/>
              <a:gd name="connsiteY2-6" fmla="*/ 634345 h 1268689"/>
              <a:gd name="connsiteX3-7" fmla="*/ 9630154 w 10108856"/>
              <a:gd name="connsiteY3-8" fmla="*/ 1268689 h 1268689"/>
              <a:gd name="connsiteX4-9" fmla="*/ 0 w 10108856"/>
              <a:gd name="connsiteY4-10" fmla="*/ 1268689 h 1268689"/>
              <a:gd name="connsiteX5-11" fmla="*/ 0 w 10108856"/>
              <a:gd name="connsiteY5-12" fmla="*/ 0 h 1268689"/>
              <a:gd name="connsiteX0-13" fmla="*/ 0 w 9866658"/>
              <a:gd name="connsiteY0-14" fmla="*/ 0 h 1268689"/>
              <a:gd name="connsiteX1-15" fmla="*/ 9630154 w 9866658"/>
              <a:gd name="connsiteY1-16" fmla="*/ 0 h 1268689"/>
              <a:gd name="connsiteX2-17" fmla="*/ 9866658 w 9866658"/>
              <a:gd name="connsiteY2-18" fmla="*/ 673256 h 1268689"/>
              <a:gd name="connsiteX3-19" fmla="*/ 9630154 w 9866658"/>
              <a:gd name="connsiteY3-20" fmla="*/ 1268689 h 1268689"/>
              <a:gd name="connsiteX4-21" fmla="*/ 0 w 9866658"/>
              <a:gd name="connsiteY4-22" fmla="*/ 1268689 h 1268689"/>
              <a:gd name="connsiteX5-23" fmla="*/ 0 w 9866658"/>
              <a:gd name="connsiteY5-24" fmla="*/ 0 h 12686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866658" h="1268689">
                <a:moveTo>
                  <a:pt x="0" y="0"/>
                </a:moveTo>
                <a:lnTo>
                  <a:pt x="9630154" y="0"/>
                </a:lnTo>
                <a:lnTo>
                  <a:pt x="9866658" y="673256"/>
                </a:lnTo>
                <a:lnTo>
                  <a:pt x="9630154" y="1268689"/>
                </a:lnTo>
                <a:lnTo>
                  <a:pt x="0" y="1268689"/>
                </a:lnTo>
                <a:lnTo>
                  <a:pt x="0" y="0"/>
                </a:lnTo>
                <a:close/>
              </a:path>
            </a:pathLst>
          </a:custGeom>
          <a:solidFill>
            <a:srgbClr val="FFE699"/>
          </a:solidFill>
          <a:ln w="57150">
            <a:solidFill>
              <a:schemeClr val="accent5">
                <a:lumMod val="50000"/>
              </a:schemeClr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1" name="矩形 10"/>
          <p:cNvSpPr/>
          <p:nvPr/>
        </p:nvSpPr>
        <p:spPr>
          <a:xfrm>
            <a:off x="636118" y="1552510"/>
            <a:ext cx="8329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w Cen MT" panose="020B0602020104020603" pitchFamily="34" charset="0"/>
              </a:rPr>
              <a:t>‘Can you see that man over there? Let’s see who can get his coat off in the shortest time,’ said </a:t>
            </a:r>
            <a:r>
              <a:rPr lang="en-US" altLang="zh-CN" sz="1800" dirty="0" err="1">
                <a:latin typeface="Tw Cen MT" panose="020B0602020104020603" pitchFamily="34" charset="0"/>
              </a:rPr>
              <a:t>Mr</a:t>
            </a:r>
            <a:r>
              <a:rPr lang="en-US" altLang="zh-CN" sz="1800" dirty="0">
                <a:latin typeface="Tw Cen MT" panose="020B0602020104020603" pitchFamily="34" charset="0"/>
              </a:rPr>
              <a:t> Wind. </a:t>
            </a:r>
          </a:p>
          <a:p>
            <a:r>
              <a:rPr lang="en-US" altLang="zh-CN" sz="1800" dirty="0">
                <a:latin typeface="Tw Cen MT" panose="020B0602020104020603" pitchFamily="34" charset="0"/>
              </a:rPr>
              <a:t>‘That’s a good idea. You go first,’ said </a:t>
            </a:r>
            <a:r>
              <a:rPr lang="en-US" altLang="zh-CN" sz="1800" dirty="0" err="1">
                <a:latin typeface="Tw Cen MT" panose="020B0602020104020603" pitchFamily="34" charset="0"/>
              </a:rPr>
              <a:t>Mr</a:t>
            </a:r>
            <a:r>
              <a:rPr lang="en-US" altLang="zh-CN" sz="1800" dirty="0">
                <a:latin typeface="Tw Cen MT" panose="020B0602020104020603" pitchFamily="34" charset="0"/>
              </a:rPr>
              <a:t> Sun.</a:t>
            </a:r>
          </a:p>
        </p:txBody>
      </p:sp>
      <p:sp>
        <p:nvSpPr>
          <p:cNvPr id="13" name="矩形 12"/>
          <p:cNvSpPr/>
          <p:nvPr/>
        </p:nvSpPr>
        <p:spPr>
          <a:xfrm>
            <a:off x="620310" y="2746711"/>
            <a:ext cx="86848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err="1">
                <a:latin typeface="Tw Cen MT" panose="020B0602020104020603" pitchFamily="34" charset="0"/>
              </a:rPr>
              <a:t>Mr</a:t>
            </a:r>
            <a:r>
              <a:rPr lang="en-US" altLang="zh-CN" sz="1800" dirty="0">
                <a:latin typeface="Tw Cen MT" panose="020B0602020104020603" pitchFamily="34" charset="0"/>
              </a:rPr>
              <a:t> Wind blew and blew. Soon his face became red. However, he still could not get the man’s coat off. </a:t>
            </a:r>
            <a:r>
              <a:rPr lang="en-US" altLang="zh-CN" sz="1800" dirty="0" err="1">
                <a:latin typeface="Tw Cen MT" panose="020B0602020104020603" pitchFamily="34" charset="0"/>
              </a:rPr>
              <a:t>Mr</a:t>
            </a:r>
            <a:r>
              <a:rPr lang="en-US" altLang="zh-CN" sz="1800" dirty="0">
                <a:latin typeface="Tw Cen MT" panose="020B0602020104020603" pitchFamily="34" charset="0"/>
              </a:rPr>
              <a:t> Wind became very angry and he began to blow hard. The man held his coat more tightly in the wind because he was cold. </a:t>
            </a:r>
            <a:r>
              <a:rPr lang="en-US" altLang="zh-CN" sz="1800" dirty="0" err="1">
                <a:latin typeface="Tw Cen MT" panose="020B0602020104020603" pitchFamily="34" charset="0"/>
              </a:rPr>
              <a:t>Mr</a:t>
            </a:r>
            <a:r>
              <a:rPr lang="en-US" altLang="zh-CN" sz="1800" dirty="0">
                <a:latin typeface="Tw Cen MT" panose="020B0602020104020603" pitchFamily="34" charset="0"/>
              </a:rPr>
              <a:t> Wind felt very tired and looked disappointed. </a:t>
            </a:r>
          </a:p>
        </p:txBody>
      </p:sp>
      <p:sp>
        <p:nvSpPr>
          <p:cNvPr id="15" name="矩形 14"/>
          <p:cNvSpPr/>
          <p:nvPr/>
        </p:nvSpPr>
        <p:spPr>
          <a:xfrm>
            <a:off x="694583" y="4242633"/>
            <a:ext cx="84494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w Cen MT" panose="020B0602020104020603" pitchFamily="34" charset="0"/>
              </a:rPr>
              <a:t>‘Let me try,’ said </a:t>
            </a:r>
            <a:r>
              <a:rPr lang="en-US" altLang="zh-CN" sz="1800" dirty="0" err="1">
                <a:latin typeface="Tw Cen MT" panose="020B0602020104020603" pitchFamily="34" charset="0"/>
              </a:rPr>
              <a:t>Mr</a:t>
            </a:r>
            <a:r>
              <a:rPr lang="en-US" altLang="zh-CN" sz="1800" dirty="0">
                <a:latin typeface="Tw Cen MT" panose="020B0602020104020603" pitchFamily="34" charset="0"/>
              </a:rPr>
              <a:t> Sun. He shone brightly. Soon it became warmer and warmer. The man felt very hot and started sweating. He took off his coat. </a:t>
            </a:r>
            <a:r>
              <a:rPr lang="en-US" altLang="zh-CN" sz="1800" dirty="0" err="1">
                <a:latin typeface="Tw Cen MT" panose="020B0602020104020603" pitchFamily="34" charset="0"/>
              </a:rPr>
              <a:t>Mr</a:t>
            </a:r>
            <a:r>
              <a:rPr lang="en-US" altLang="zh-CN" sz="1800" dirty="0">
                <a:latin typeface="Tw Cen MT" panose="020B0602020104020603" pitchFamily="34" charset="0"/>
              </a:rPr>
              <a:t> Wind’s face became red again. </a:t>
            </a:r>
          </a:p>
          <a:p>
            <a:r>
              <a:rPr lang="en-US" altLang="zh-CN" sz="1800" dirty="0">
                <a:latin typeface="Tw Cen MT" panose="020B0602020104020603" pitchFamily="34" charset="0"/>
              </a:rPr>
              <a:t>‘You win, </a:t>
            </a:r>
            <a:r>
              <a:rPr lang="en-US" altLang="zh-CN" sz="1800" dirty="0" err="1">
                <a:latin typeface="Tw Cen MT" panose="020B0602020104020603" pitchFamily="34" charset="0"/>
              </a:rPr>
              <a:t>Mr</a:t>
            </a:r>
            <a:r>
              <a:rPr lang="en-US" altLang="zh-CN" sz="1800" dirty="0">
                <a:latin typeface="Tw Cen MT" panose="020B0602020104020603" pitchFamily="34" charset="0"/>
              </a:rPr>
              <a:t> Sun,’ said </a:t>
            </a:r>
            <a:r>
              <a:rPr lang="en-US" altLang="zh-CN" sz="1800" dirty="0" err="1">
                <a:latin typeface="Tw Cen MT" panose="020B0602020104020603" pitchFamily="34" charset="0"/>
              </a:rPr>
              <a:t>Mr</a:t>
            </a:r>
            <a:r>
              <a:rPr lang="en-US" altLang="zh-CN" sz="1800" dirty="0">
                <a:latin typeface="Tw Cen MT" panose="020B0602020104020603" pitchFamily="34" charset="0"/>
              </a:rPr>
              <a:t> Wind sadly. ‘I’m not as strong as you.’</a:t>
            </a:r>
          </a:p>
        </p:txBody>
      </p:sp>
      <p:sp>
        <p:nvSpPr>
          <p:cNvPr id="17" name="文本框 28"/>
          <p:cNvSpPr txBox="1">
            <a:spLocks noChangeArrowheads="1"/>
          </p:cNvSpPr>
          <p:nvPr/>
        </p:nvSpPr>
        <p:spPr bwMode="auto">
          <a:xfrm>
            <a:off x="710545" y="5425513"/>
            <a:ext cx="84334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800" dirty="0">
                <a:latin typeface="Tw Cen MT" panose="020B0602020104020603" pitchFamily="34" charset="0"/>
                <a:ea typeface="+mn-ea"/>
              </a:rPr>
              <a:t>‘Don’t feel sad,’ said </a:t>
            </a:r>
            <a:r>
              <a:rPr lang="en-US" altLang="zh-CN" sz="1800" dirty="0" err="1">
                <a:latin typeface="Tw Cen MT" panose="020B0602020104020603" pitchFamily="34" charset="0"/>
                <a:ea typeface="+mn-ea"/>
              </a:rPr>
              <a:t>Mr</a:t>
            </a:r>
            <a:r>
              <a:rPr lang="en-US" altLang="zh-CN" sz="1800" dirty="0">
                <a:latin typeface="Tw Cen MT" panose="020B0602020104020603" pitchFamily="34" charset="0"/>
                <a:ea typeface="+mn-ea"/>
              </a:rPr>
              <a:t> Sun. ‘Strength is not always important. I think we’re as strong as each other. I can make plants grow and you can push boats forward. Let’s be friends forever.’</a:t>
            </a:r>
          </a:p>
          <a:p>
            <a:pPr eaLnBrk="1" hangingPunct="1"/>
            <a:r>
              <a:rPr lang="en-US" altLang="zh-CN" sz="1800" dirty="0">
                <a:latin typeface="Tw Cen MT" panose="020B0602020104020603" pitchFamily="34" charset="0"/>
                <a:ea typeface="+mn-ea"/>
              </a:rPr>
              <a:t>‘I agree,’ said </a:t>
            </a:r>
            <a:r>
              <a:rPr lang="en-US" altLang="zh-CN" sz="1800" dirty="0" err="1">
                <a:latin typeface="Tw Cen MT" panose="020B0602020104020603" pitchFamily="34" charset="0"/>
                <a:ea typeface="+mn-ea"/>
              </a:rPr>
              <a:t>Mr</a:t>
            </a:r>
            <a:r>
              <a:rPr lang="en-US" altLang="zh-CN" sz="1800" dirty="0">
                <a:latin typeface="Tw Cen MT" panose="020B0602020104020603" pitchFamily="34" charset="0"/>
                <a:ea typeface="+mn-ea"/>
              </a:rPr>
              <a:t> Wind and he smiled.</a:t>
            </a: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9685249" y="779069"/>
            <a:ext cx="255151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i="1" dirty="0">
                <a:solidFill>
                  <a:srgbClr val="FF0000"/>
                </a:solidFill>
              </a:rPr>
              <a:t>Before</a:t>
            </a:r>
            <a:r>
              <a:rPr lang="en-US" altLang="zh-CN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/>
              <a:t>the competition</a:t>
            </a:r>
            <a:endParaRPr lang="zh-CN" altLang="en-US" sz="3200" b="1" dirty="0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9685249" y="3150591"/>
            <a:ext cx="241742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i="1" dirty="0">
                <a:solidFill>
                  <a:srgbClr val="FF0000"/>
                </a:solidFill>
              </a:rPr>
              <a:t>During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/>
              <a:t>the competition</a:t>
            </a:r>
            <a:endParaRPr lang="zh-CN" altLang="en-US" sz="3200" b="1" dirty="0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9684946" y="5425261"/>
            <a:ext cx="258928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i="1" dirty="0">
                <a:solidFill>
                  <a:srgbClr val="FF0000"/>
                </a:solidFill>
              </a:rPr>
              <a:t>After </a:t>
            </a:r>
            <a:r>
              <a:rPr lang="en-US" altLang="zh-CN" sz="3200" b="1" dirty="0"/>
              <a:t>the competition</a:t>
            </a:r>
            <a:endParaRPr lang="zh-CN" altLang="en-US" sz="3200" b="1" dirty="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164833" y="258982"/>
            <a:ext cx="405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dirty="0">
                <a:ln w="3810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1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164833" y="1574168"/>
            <a:ext cx="405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dirty="0" smtClean="0">
                <a:ln w="3810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2</a:t>
            </a:r>
            <a:endParaRPr lang="en-US" altLang="zh-CN" sz="4800" dirty="0">
              <a:ln w="38100"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164833" y="2836716"/>
            <a:ext cx="4050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dirty="0" smtClean="0">
                <a:ln w="3810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3</a:t>
            </a:r>
            <a:endParaRPr lang="en-US" altLang="zh-CN" sz="6000" dirty="0">
              <a:ln w="38100"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64833" y="4210310"/>
            <a:ext cx="4050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dirty="0">
                <a:ln w="3810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4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164833" y="5466497"/>
            <a:ext cx="4050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dirty="0" smtClean="0">
                <a:ln w="3810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5</a:t>
            </a:r>
            <a:endParaRPr lang="en-US" altLang="zh-CN" sz="6000" dirty="0">
              <a:ln w="38100"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29" name="右中括号 28"/>
          <p:cNvSpPr/>
          <p:nvPr/>
        </p:nvSpPr>
        <p:spPr>
          <a:xfrm>
            <a:off x="9348651" y="789277"/>
            <a:ext cx="155647" cy="1369180"/>
          </a:xfrm>
          <a:prstGeom prst="rightBracke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右中括号 29"/>
          <p:cNvSpPr/>
          <p:nvPr/>
        </p:nvSpPr>
        <p:spPr>
          <a:xfrm>
            <a:off x="9365939" y="2960716"/>
            <a:ext cx="120350" cy="1863592"/>
          </a:xfrm>
          <a:prstGeom prst="rightBracke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 flipV="1">
            <a:off x="9296093" y="6055893"/>
            <a:ext cx="33074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边形 3"/>
          <p:cNvSpPr/>
          <p:nvPr/>
        </p:nvSpPr>
        <p:spPr>
          <a:xfrm rot="10800000">
            <a:off x="5000015" y="451217"/>
            <a:ext cx="6439712" cy="3209699"/>
          </a:xfrm>
          <a:custGeom>
            <a:avLst/>
            <a:gdLst>
              <a:gd name="connsiteX0" fmla="*/ 0 w 10634148"/>
              <a:gd name="connsiteY0" fmla="*/ 0 h 1358630"/>
              <a:gd name="connsiteX1" fmla="*/ 9954833 w 10634148"/>
              <a:gd name="connsiteY1" fmla="*/ 0 h 1358630"/>
              <a:gd name="connsiteX2" fmla="*/ 10634148 w 10634148"/>
              <a:gd name="connsiteY2" fmla="*/ 679315 h 1358630"/>
              <a:gd name="connsiteX3" fmla="*/ 9954833 w 10634148"/>
              <a:gd name="connsiteY3" fmla="*/ 1358630 h 1358630"/>
              <a:gd name="connsiteX4" fmla="*/ 0 w 10634148"/>
              <a:gd name="connsiteY4" fmla="*/ 1358630 h 1358630"/>
              <a:gd name="connsiteX5" fmla="*/ 0 w 10634148"/>
              <a:gd name="connsiteY5" fmla="*/ 0 h 1358630"/>
              <a:gd name="connsiteX0-1" fmla="*/ 0 w 10303407"/>
              <a:gd name="connsiteY0-2" fmla="*/ 0 h 1358630"/>
              <a:gd name="connsiteX1-3" fmla="*/ 9954833 w 10303407"/>
              <a:gd name="connsiteY1-4" fmla="*/ 0 h 1358630"/>
              <a:gd name="connsiteX2-5" fmla="*/ 10303407 w 10303407"/>
              <a:gd name="connsiteY2-6" fmla="*/ 718226 h 1358630"/>
              <a:gd name="connsiteX3-7" fmla="*/ 9954833 w 10303407"/>
              <a:gd name="connsiteY3-8" fmla="*/ 1358630 h 1358630"/>
              <a:gd name="connsiteX4-9" fmla="*/ 0 w 10303407"/>
              <a:gd name="connsiteY4-10" fmla="*/ 1358630 h 1358630"/>
              <a:gd name="connsiteX5-11" fmla="*/ 0 w 10303407"/>
              <a:gd name="connsiteY5-12" fmla="*/ 0 h 1358630"/>
              <a:gd name="connsiteX0-13" fmla="*/ 0 w 11072816"/>
              <a:gd name="connsiteY0-14" fmla="*/ 0 h 1358630"/>
              <a:gd name="connsiteX1-15" fmla="*/ 9954833 w 11072816"/>
              <a:gd name="connsiteY1-16" fmla="*/ 0 h 1358630"/>
              <a:gd name="connsiteX2-17" fmla="*/ 11072816 w 11072816"/>
              <a:gd name="connsiteY2-18" fmla="*/ 693520 h 1358630"/>
              <a:gd name="connsiteX3-19" fmla="*/ 9954833 w 11072816"/>
              <a:gd name="connsiteY3-20" fmla="*/ 1358630 h 1358630"/>
              <a:gd name="connsiteX4-21" fmla="*/ 0 w 11072816"/>
              <a:gd name="connsiteY4-22" fmla="*/ 1358630 h 1358630"/>
              <a:gd name="connsiteX5-23" fmla="*/ 0 w 11072816"/>
              <a:gd name="connsiteY5-24" fmla="*/ 0 h 13586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1072816" h="1358630">
                <a:moveTo>
                  <a:pt x="0" y="0"/>
                </a:moveTo>
                <a:lnTo>
                  <a:pt x="9954833" y="0"/>
                </a:lnTo>
                <a:lnTo>
                  <a:pt x="11072816" y="693520"/>
                </a:lnTo>
                <a:lnTo>
                  <a:pt x="9954833" y="1358630"/>
                </a:lnTo>
                <a:lnTo>
                  <a:pt x="0" y="1358630"/>
                </a:lnTo>
                <a:lnTo>
                  <a:pt x="0" y="0"/>
                </a:lnTo>
                <a:close/>
              </a:path>
            </a:pathLst>
          </a:custGeom>
          <a:solidFill>
            <a:srgbClr val="F79F9F"/>
          </a:solidFill>
          <a:ln w="57150">
            <a:solidFill>
              <a:schemeClr val="accent5">
                <a:lumMod val="50000"/>
              </a:schemeClr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4" name="矩形 3"/>
          <p:cNvSpPr/>
          <p:nvPr/>
        </p:nvSpPr>
        <p:spPr>
          <a:xfrm>
            <a:off x="5680950" y="501796"/>
            <a:ext cx="57587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Tw Cen MT" panose="020B0602020104020603" pitchFamily="34" charset="0"/>
              </a:rPr>
              <a:t>Mr</a:t>
            </a:r>
            <a:r>
              <a:rPr lang="en-US" altLang="zh-CN" sz="2800" dirty="0">
                <a:latin typeface="Tw Cen MT" panose="020B0602020104020603" pitchFamily="34" charset="0"/>
              </a:rPr>
              <a:t> Wind was very proud. He liked showing off his strength all the time. One day, </a:t>
            </a:r>
            <a:r>
              <a:rPr lang="en-US" altLang="zh-CN" sz="2800" dirty="0" err="1">
                <a:latin typeface="Tw Cen MT" panose="020B0602020104020603" pitchFamily="34" charset="0"/>
              </a:rPr>
              <a:t>Mr</a:t>
            </a:r>
            <a:r>
              <a:rPr lang="en-US" altLang="zh-CN" sz="2800" dirty="0">
                <a:latin typeface="Tw Cen MT" panose="020B0602020104020603" pitchFamily="34" charset="0"/>
              </a:rPr>
              <a:t> Wind met </a:t>
            </a:r>
            <a:r>
              <a:rPr lang="en-US" altLang="zh-CN" sz="2800" dirty="0" err="1">
                <a:latin typeface="Tw Cen MT" panose="020B0602020104020603" pitchFamily="34" charset="0"/>
              </a:rPr>
              <a:t>Mr</a:t>
            </a:r>
            <a:r>
              <a:rPr lang="en-US" altLang="zh-CN" sz="2800" dirty="0">
                <a:latin typeface="Tw Cen MT" panose="020B0602020104020603" pitchFamily="34" charset="0"/>
              </a:rPr>
              <a:t> Sun and said, ‘People always think that we’re as strong as each other. I think I’m stronger than you. Shall we have a competition?’</a:t>
            </a:r>
          </a:p>
        </p:txBody>
      </p:sp>
      <p:sp>
        <p:nvSpPr>
          <p:cNvPr id="7" name="五边形 5"/>
          <p:cNvSpPr/>
          <p:nvPr/>
        </p:nvSpPr>
        <p:spPr>
          <a:xfrm rot="10800000">
            <a:off x="5038925" y="3991095"/>
            <a:ext cx="6439712" cy="2428887"/>
          </a:xfrm>
          <a:custGeom>
            <a:avLst/>
            <a:gdLst>
              <a:gd name="connsiteX0" fmla="*/ 0 w 10264498"/>
              <a:gd name="connsiteY0" fmla="*/ 0 h 1132504"/>
              <a:gd name="connsiteX1" fmla="*/ 9698246 w 10264498"/>
              <a:gd name="connsiteY1" fmla="*/ 0 h 1132504"/>
              <a:gd name="connsiteX2" fmla="*/ 10264498 w 10264498"/>
              <a:gd name="connsiteY2" fmla="*/ 566252 h 1132504"/>
              <a:gd name="connsiteX3" fmla="*/ 9698246 w 10264498"/>
              <a:gd name="connsiteY3" fmla="*/ 1132504 h 1132504"/>
              <a:gd name="connsiteX4" fmla="*/ 0 w 10264498"/>
              <a:gd name="connsiteY4" fmla="*/ 1132504 h 1132504"/>
              <a:gd name="connsiteX5" fmla="*/ 0 w 10264498"/>
              <a:gd name="connsiteY5" fmla="*/ 0 h 1132504"/>
              <a:gd name="connsiteX0-1" fmla="*/ 0 w 10069945"/>
              <a:gd name="connsiteY0-2" fmla="*/ 0 h 1132504"/>
              <a:gd name="connsiteX1-3" fmla="*/ 9698246 w 10069945"/>
              <a:gd name="connsiteY1-4" fmla="*/ 0 h 1132504"/>
              <a:gd name="connsiteX2-5" fmla="*/ 10069945 w 10069945"/>
              <a:gd name="connsiteY2-6" fmla="*/ 566252 h 1132504"/>
              <a:gd name="connsiteX3-7" fmla="*/ 9698246 w 10069945"/>
              <a:gd name="connsiteY3-8" fmla="*/ 1132504 h 1132504"/>
              <a:gd name="connsiteX4-9" fmla="*/ 0 w 10069945"/>
              <a:gd name="connsiteY4-10" fmla="*/ 1132504 h 1132504"/>
              <a:gd name="connsiteX5-11" fmla="*/ 0 w 10069945"/>
              <a:gd name="connsiteY5-12" fmla="*/ 0 h 1132504"/>
              <a:gd name="connsiteX0-13" fmla="*/ 0 w 10547947"/>
              <a:gd name="connsiteY0-14" fmla="*/ 0 h 1132504"/>
              <a:gd name="connsiteX1-15" fmla="*/ 9698246 w 10547947"/>
              <a:gd name="connsiteY1-16" fmla="*/ 0 h 1132504"/>
              <a:gd name="connsiteX2-17" fmla="*/ 10547947 w 10547947"/>
              <a:gd name="connsiteY2-18" fmla="*/ 557181 h 1132504"/>
              <a:gd name="connsiteX3-19" fmla="*/ 9698246 w 10547947"/>
              <a:gd name="connsiteY3-20" fmla="*/ 1132504 h 1132504"/>
              <a:gd name="connsiteX4-21" fmla="*/ 0 w 10547947"/>
              <a:gd name="connsiteY4-22" fmla="*/ 1132504 h 1132504"/>
              <a:gd name="connsiteX5-23" fmla="*/ 0 w 10547947"/>
              <a:gd name="connsiteY5-24" fmla="*/ 0 h 11325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547947" h="1132504">
                <a:moveTo>
                  <a:pt x="0" y="0"/>
                </a:moveTo>
                <a:lnTo>
                  <a:pt x="9698246" y="0"/>
                </a:lnTo>
                <a:lnTo>
                  <a:pt x="10547947" y="557181"/>
                </a:lnTo>
                <a:lnTo>
                  <a:pt x="9698246" y="1132504"/>
                </a:lnTo>
                <a:lnTo>
                  <a:pt x="0" y="1132504"/>
                </a:lnTo>
                <a:lnTo>
                  <a:pt x="0" y="0"/>
                </a:lnTo>
                <a:close/>
              </a:path>
            </a:pathLst>
          </a:custGeom>
          <a:solidFill>
            <a:srgbClr val="A9D18E"/>
          </a:solidFill>
          <a:ln w="57150">
            <a:solidFill>
              <a:schemeClr val="accent5">
                <a:lumMod val="50000"/>
              </a:schemeClr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8" name="矩形 7"/>
          <p:cNvSpPr/>
          <p:nvPr/>
        </p:nvSpPr>
        <p:spPr>
          <a:xfrm>
            <a:off x="5447488" y="4082155"/>
            <a:ext cx="60311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w Cen MT" panose="020B0602020104020603" pitchFamily="34" charset="0"/>
              </a:rPr>
              <a:t>‘Can you see that man over there? Let’s see who can get his coat off in the shortest time,’ said </a:t>
            </a:r>
            <a:r>
              <a:rPr lang="en-US" altLang="zh-CN" sz="2800" dirty="0" err="1">
                <a:latin typeface="Tw Cen MT" panose="020B0602020104020603" pitchFamily="34" charset="0"/>
              </a:rPr>
              <a:t>Mr</a:t>
            </a:r>
            <a:r>
              <a:rPr lang="en-US" altLang="zh-CN" sz="2800" dirty="0">
                <a:latin typeface="Tw Cen MT" panose="020B0602020104020603" pitchFamily="34" charset="0"/>
              </a:rPr>
              <a:t> Wind. </a:t>
            </a:r>
          </a:p>
          <a:p>
            <a:r>
              <a:rPr lang="en-US" altLang="zh-CN" sz="2800" dirty="0">
                <a:latin typeface="Tw Cen MT" panose="020B0602020104020603" pitchFamily="34" charset="0"/>
              </a:rPr>
              <a:t>‘That’s a good idea. You go first,’ said </a:t>
            </a:r>
            <a:r>
              <a:rPr lang="en-US" altLang="zh-CN" sz="2800" dirty="0" err="1">
                <a:latin typeface="Tw Cen MT" panose="020B0602020104020603" pitchFamily="34" charset="0"/>
              </a:rPr>
              <a:t>Mr</a:t>
            </a:r>
            <a:r>
              <a:rPr lang="en-US" altLang="zh-CN" sz="2800" dirty="0">
                <a:latin typeface="Tw Cen MT" panose="020B0602020104020603" pitchFamily="34" charset="0"/>
              </a:rPr>
              <a:t> Sun.</a:t>
            </a:r>
          </a:p>
        </p:txBody>
      </p:sp>
      <p:sp>
        <p:nvSpPr>
          <p:cNvPr id="9" name="圆角矩形 8"/>
          <p:cNvSpPr/>
          <p:nvPr/>
        </p:nvSpPr>
        <p:spPr bwMode="auto">
          <a:xfrm>
            <a:off x="615667" y="385066"/>
            <a:ext cx="3989006" cy="2707604"/>
          </a:xfrm>
          <a:prstGeom prst="roundRect">
            <a:avLst/>
          </a:prstGeom>
          <a:gradFill>
            <a:gsLst>
              <a:gs pos="0">
                <a:srgbClr val="E4E4E4"/>
              </a:gs>
              <a:gs pos="100000">
                <a:schemeClr val="bg1"/>
              </a:gs>
            </a:gsLst>
            <a:lin ang="2700000" scaled="0"/>
          </a:gradFill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76" r="8215"/>
          <a:stretch>
            <a:fillRect/>
          </a:stretch>
        </p:blipFill>
        <p:spPr bwMode="auto">
          <a:xfrm>
            <a:off x="756949" y="532728"/>
            <a:ext cx="3678670" cy="238026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圆角矩形 12"/>
          <p:cNvSpPr/>
          <p:nvPr/>
        </p:nvSpPr>
        <p:spPr bwMode="auto">
          <a:xfrm>
            <a:off x="615667" y="3654014"/>
            <a:ext cx="3933411" cy="2707604"/>
          </a:xfrm>
          <a:prstGeom prst="roundRect">
            <a:avLst/>
          </a:prstGeom>
          <a:gradFill>
            <a:gsLst>
              <a:gs pos="0">
                <a:srgbClr val="E4E4E4"/>
              </a:gs>
              <a:gs pos="100000">
                <a:schemeClr val="bg1"/>
              </a:gs>
            </a:gsLst>
            <a:lin ang="2700000" scaled="0"/>
          </a:gradFill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7" r="-632"/>
          <a:stretch>
            <a:fillRect/>
          </a:stretch>
        </p:blipFill>
        <p:spPr bwMode="auto">
          <a:xfrm>
            <a:off x="756950" y="3796582"/>
            <a:ext cx="3669382" cy="236716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879778" y="532728"/>
            <a:ext cx="6611637" cy="5828890"/>
          </a:xfrm>
          <a:prstGeom prst="rect">
            <a:avLst/>
          </a:prstGeom>
          <a:solidFill>
            <a:schemeClr val="accent6">
              <a:lumMod val="20000"/>
              <a:lumOff val="80000"/>
              <a:alpha val="88000"/>
            </a:schemeClr>
          </a:solidFill>
          <a:ln w="7620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 bwMode="auto">
          <a:xfrm>
            <a:off x="440569" y="385066"/>
            <a:ext cx="3989006" cy="2707604"/>
          </a:xfrm>
          <a:prstGeom prst="roundRect">
            <a:avLst/>
          </a:prstGeom>
          <a:gradFill>
            <a:gsLst>
              <a:gs pos="0">
                <a:srgbClr val="E4E4E4"/>
              </a:gs>
              <a:gs pos="100000">
                <a:schemeClr val="bg1"/>
              </a:gs>
            </a:gsLst>
            <a:lin ang="2700000" scaled="0"/>
          </a:gradFill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76" r="8215"/>
          <a:stretch>
            <a:fillRect/>
          </a:stretch>
        </p:blipFill>
        <p:spPr bwMode="auto">
          <a:xfrm>
            <a:off x="581851" y="532728"/>
            <a:ext cx="3678670" cy="238026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440569" y="3654014"/>
            <a:ext cx="3933411" cy="2707604"/>
          </a:xfrm>
          <a:prstGeom prst="roundRect">
            <a:avLst/>
          </a:prstGeom>
          <a:gradFill>
            <a:gsLst>
              <a:gs pos="0">
                <a:srgbClr val="E4E4E4"/>
              </a:gs>
              <a:gs pos="100000">
                <a:schemeClr val="bg1"/>
              </a:gs>
            </a:gsLst>
            <a:lin ang="2700000" scaled="0"/>
          </a:gradFill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7" r="-632"/>
          <a:stretch>
            <a:fillRect/>
          </a:stretch>
        </p:blipFill>
        <p:spPr bwMode="auto">
          <a:xfrm>
            <a:off x="581852" y="3796582"/>
            <a:ext cx="3669382" cy="236716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025669" y="624197"/>
            <a:ext cx="6478523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/>
              <a:t>What did </a:t>
            </a:r>
            <a:r>
              <a:rPr lang="en-US" altLang="zh-CN" sz="3200" b="1" dirty="0" err="1"/>
              <a:t>Mr</a:t>
            </a:r>
            <a:r>
              <a:rPr lang="en-US" altLang="zh-CN" sz="3200" b="1" dirty="0"/>
              <a:t> Wind like doing all the time? </a:t>
            </a:r>
          </a:p>
          <a:p>
            <a:pPr eaLnBrk="1" hangingPunct="1"/>
            <a:endParaRPr lang="zh-CN" altLang="en-US" sz="3200" b="1" dirty="0"/>
          </a:p>
          <a:p>
            <a:pPr eaLnBrk="1" hangingPunct="1"/>
            <a:r>
              <a:rPr lang="en-US" altLang="zh-CN" sz="3200" b="1" dirty="0"/>
              <a:t>Why did </a:t>
            </a:r>
            <a:r>
              <a:rPr lang="en-US" altLang="zh-CN" sz="3200" b="1" dirty="0" err="1"/>
              <a:t>Mr</a:t>
            </a:r>
            <a:r>
              <a:rPr lang="en-US" altLang="zh-CN" sz="3200" b="1" dirty="0"/>
              <a:t> Wind want to have a competition?</a:t>
            </a:r>
          </a:p>
          <a:p>
            <a:pPr eaLnBrk="1" hangingPunct="1"/>
            <a:endParaRPr lang="en-US" altLang="zh-CN" sz="3200" b="1" dirty="0"/>
          </a:p>
          <a:p>
            <a:pPr eaLnBrk="1" hangingPunct="1"/>
            <a:r>
              <a:rPr lang="en-US" altLang="zh-CN" sz="3200" b="1" dirty="0"/>
              <a:t>Why did </a:t>
            </a:r>
            <a:r>
              <a:rPr lang="en-US" altLang="zh-CN" sz="3200" b="1" dirty="0" err="1"/>
              <a:t>Mr</a:t>
            </a:r>
            <a:r>
              <a:rPr lang="en-US" altLang="zh-CN" sz="3200" b="1" dirty="0"/>
              <a:t> Wind say 'Let's see who can get the man's coat off </a:t>
            </a:r>
            <a:r>
              <a:rPr lang="en-US" altLang="zh-CN" sz="3200" b="1" u="sng" dirty="0"/>
              <a:t>in the shortest </a:t>
            </a:r>
            <a:r>
              <a:rPr lang="en-US" altLang="zh-CN" sz="3200" b="1" u="sng" dirty="0" smtClean="0"/>
              <a:t>time’</a:t>
            </a:r>
            <a:r>
              <a:rPr lang="en-US" altLang="zh-CN" sz="3200" b="1" dirty="0" smtClean="0"/>
              <a:t>?</a:t>
            </a:r>
            <a:endParaRPr lang="en-US" altLang="zh-CN" sz="3200" b="1" dirty="0"/>
          </a:p>
          <a:p>
            <a:pPr eaLnBrk="1" hangingPunct="1"/>
            <a:endParaRPr lang="en-US" altLang="zh-CN" sz="3200" b="1" dirty="0"/>
          </a:p>
          <a:p>
            <a:pPr eaLnBrk="1" hangingPunct="1"/>
            <a:r>
              <a:rPr lang="en-US" altLang="zh-CN" sz="3200" b="1" dirty="0"/>
              <a:t>Why did </a:t>
            </a:r>
            <a:r>
              <a:rPr lang="en-US" altLang="zh-CN" sz="3200" b="1" dirty="0" err="1"/>
              <a:t>Mr</a:t>
            </a:r>
            <a:r>
              <a:rPr lang="en-US" altLang="zh-CN" sz="3200" b="1" dirty="0"/>
              <a:t> Sun say </a:t>
            </a:r>
            <a:r>
              <a:rPr lang="en-US" altLang="zh-CN" sz="3200" b="1" dirty="0" smtClean="0"/>
              <a:t>‘You </a:t>
            </a:r>
            <a:r>
              <a:rPr lang="en-US" altLang="zh-CN" sz="3200" b="1" dirty="0"/>
              <a:t>go first</a:t>
            </a:r>
            <a:r>
              <a:rPr lang="en-US" altLang="zh-CN" sz="3200" b="1" dirty="0" smtClean="0"/>
              <a:t>.’?</a:t>
            </a:r>
            <a:endParaRPr lang="en-US" altLang="zh-C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6"/>
          <p:cNvSpPr/>
          <p:nvPr/>
        </p:nvSpPr>
        <p:spPr>
          <a:xfrm>
            <a:off x="739303" y="380445"/>
            <a:ext cx="5661497" cy="5981445"/>
          </a:xfrm>
          <a:custGeom>
            <a:avLst/>
            <a:gdLst>
              <a:gd name="connsiteX0" fmla="*/ 0 w 10264498"/>
              <a:gd name="connsiteY0" fmla="*/ 0 h 1594754"/>
              <a:gd name="connsiteX1" fmla="*/ 9467121 w 10264498"/>
              <a:gd name="connsiteY1" fmla="*/ 0 h 1594754"/>
              <a:gd name="connsiteX2" fmla="*/ 10264498 w 10264498"/>
              <a:gd name="connsiteY2" fmla="*/ 797377 h 1594754"/>
              <a:gd name="connsiteX3" fmla="*/ 9467121 w 10264498"/>
              <a:gd name="connsiteY3" fmla="*/ 1594754 h 1594754"/>
              <a:gd name="connsiteX4" fmla="*/ 0 w 10264498"/>
              <a:gd name="connsiteY4" fmla="*/ 1594754 h 1594754"/>
              <a:gd name="connsiteX5" fmla="*/ 0 w 10264498"/>
              <a:gd name="connsiteY5" fmla="*/ 0 h 1594754"/>
              <a:gd name="connsiteX0-1" fmla="*/ 0 w 10031034"/>
              <a:gd name="connsiteY0-2" fmla="*/ 0 h 1594754"/>
              <a:gd name="connsiteX1-3" fmla="*/ 9467121 w 10031034"/>
              <a:gd name="connsiteY1-4" fmla="*/ 0 h 1594754"/>
              <a:gd name="connsiteX2-5" fmla="*/ 10031034 w 10031034"/>
              <a:gd name="connsiteY2-6" fmla="*/ 855743 h 1594754"/>
              <a:gd name="connsiteX3-7" fmla="*/ 9467121 w 10031034"/>
              <a:gd name="connsiteY3-8" fmla="*/ 1594754 h 1594754"/>
              <a:gd name="connsiteX4-9" fmla="*/ 0 w 10031034"/>
              <a:gd name="connsiteY4-10" fmla="*/ 1594754 h 1594754"/>
              <a:gd name="connsiteX5-11" fmla="*/ 0 w 10031034"/>
              <a:gd name="connsiteY5-12" fmla="*/ 0 h 1594754"/>
              <a:gd name="connsiteX0-13" fmla="*/ 0 w 9845821"/>
              <a:gd name="connsiteY0-14" fmla="*/ 0 h 1594754"/>
              <a:gd name="connsiteX1-15" fmla="*/ 9467121 w 9845821"/>
              <a:gd name="connsiteY1-16" fmla="*/ 0 h 1594754"/>
              <a:gd name="connsiteX2-17" fmla="*/ 9845821 w 9845821"/>
              <a:gd name="connsiteY2-18" fmla="*/ 855743 h 1594754"/>
              <a:gd name="connsiteX3-19" fmla="*/ 9467121 w 9845821"/>
              <a:gd name="connsiteY3-20" fmla="*/ 1594754 h 1594754"/>
              <a:gd name="connsiteX4-21" fmla="*/ 0 w 9845821"/>
              <a:gd name="connsiteY4-22" fmla="*/ 1594754 h 1594754"/>
              <a:gd name="connsiteX5-23" fmla="*/ 0 w 9845821"/>
              <a:gd name="connsiteY5-24" fmla="*/ 0 h 1594754"/>
              <a:gd name="connsiteX0-25" fmla="*/ 0 w 9808778"/>
              <a:gd name="connsiteY0-26" fmla="*/ 0 h 1594754"/>
              <a:gd name="connsiteX1-27" fmla="*/ 9467121 w 9808778"/>
              <a:gd name="connsiteY1-28" fmla="*/ 0 h 1594754"/>
              <a:gd name="connsiteX2-29" fmla="*/ 9808778 w 9808778"/>
              <a:gd name="connsiteY2-30" fmla="*/ 855743 h 1594754"/>
              <a:gd name="connsiteX3-31" fmla="*/ 9467121 w 9808778"/>
              <a:gd name="connsiteY3-32" fmla="*/ 1594754 h 1594754"/>
              <a:gd name="connsiteX4-33" fmla="*/ 0 w 9808778"/>
              <a:gd name="connsiteY4-34" fmla="*/ 1594754 h 1594754"/>
              <a:gd name="connsiteX5-35" fmla="*/ 0 w 9808778"/>
              <a:gd name="connsiteY5-36" fmla="*/ 0 h 1594754"/>
              <a:gd name="connsiteX0-37" fmla="*/ 0 w 11588247"/>
              <a:gd name="connsiteY0-38" fmla="*/ 0 h 1594754"/>
              <a:gd name="connsiteX1-39" fmla="*/ 9467121 w 11588247"/>
              <a:gd name="connsiteY1-40" fmla="*/ 0 h 1594754"/>
              <a:gd name="connsiteX2-41" fmla="*/ 11588247 w 11588247"/>
              <a:gd name="connsiteY2-42" fmla="*/ 829807 h 1594754"/>
              <a:gd name="connsiteX3-43" fmla="*/ 9467121 w 11588247"/>
              <a:gd name="connsiteY3-44" fmla="*/ 1594754 h 1594754"/>
              <a:gd name="connsiteX4-45" fmla="*/ 0 w 11588247"/>
              <a:gd name="connsiteY4-46" fmla="*/ 1594754 h 1594754"/>
              <a:gd name="connsiteX5-47" fmla="*/ 0 w 11588247"/>
              <a:gd name="connsiteY5-48" fmla="*/ 0 h 15947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1588247" h="1594754">
                <a:moveTo>
                  <a:pt x="0" y="0"/>
                </a:moveTo>
                <a:lnTo>
                  <a:pt x="9467121" y="0"/>
                </a:lnTo>
                <a:lnTo>
                  <a:pt x="11588247" y="829807"/>
                </a:lnTo>
                <a:lnTo>
                  <a:pt x="9467121" y="1594754"/>
                </a:lnTo>
                <a:lnTo>
                  <a:pt x="0" y="1594754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57150">
            <a:solidFill>
              <a:schemeClr val="accent5">
                <a:lumMod val="50000"/>
              </a:schemeClr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5" name="矩形 4"/>
          <p:cNvSpPr/>
          <p:nvPr/>
        </p:nvSpPr>
        <p:spPr>
          <a:xfrm>
            <a:off x="875489" y="447849"/>
            <a:ext cx="455254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Tw Cen MT" panose="020B0602020104020603" pitchFamily="34" charset="0"/>
              </a:rPr>
              <a:t>Mr</a:t>
            </a:r>
            <a:r>
              <a:rPr lang="en-US" altLang="zh-CN" sz="3200" dirty="0">
                <a:latin typeface="Tw Cen MT" panose="020B0602020104020603" pitchFamily="34" charset="0"/>
              </a:rPr>
              <a:t> Wind blew and blew. Soon his face became red. However, he still could not get the man’s coat off. </a:t>
            </a:r>
            <a:r>
              <a:rPr lang="en-US" altLang="zh-CN" sz="3200" dirty="0" err="1">
                <a:latin typeface="Tw Cen MT" panose="020B0602020104020603" pitchFamily="34" charset="0"/>
              </a:rPr>
              <a:t>Mr</a:t>
            </a:r>
            <a:r>
              <a:rPr lang="en-US" altLang="zh-CN" sz="3200" dirty="0">
                <a:latin typeface="Tw Cen MT" panose="020B0602020104020603" pitchFamily="34" charset="0"/>
              </a:rPr>
              <a:t> Wind became very angry and he began to blow hard. The man held his coat more tightly in the wind because he was cold. </a:t>
            </a:r>
            <a:r>
              <a:rPr lang="en-US" altLang="zh-CN" sz="3200" dirty="0" err="1">
                <a:latin typeface="Tw Cen MT" panose="020B0602020104020603" pitchFamily="34" charset="0"/>
              </a:rPr>
              <a:t>Mr</a:t>
            </a:r>
            <a:r>
              <a:rPr lang="en-US" altLang="zh-CN" sz="3200" dirty="0">
                <a:latin typeface="Tw Cen MT" panose="020B0602020104020603" pitchFamily="34" charset="0"/>
              </a:rPr>
              <a:t> Wind felt very tired and looked disappointed. </a:t>
            </a:r>
          </a:p>
        </p:txBody>
      </p:sp>
      <p:sp>
        <p:nvSpPr>
          <p:cNvPr id="7" name="矩形 6"/>
          <p:cNvSpPr/>
          <p:nvPr/>
        </p:nvSpPr>
        <p:spPr>
          <a:xfrm>
            <a:off x="6885127" y="1797054"/>
            <a:ext cx="3485173" cy="4379705"/>
          </a:xfrm>
          <a:prstGeom prst="rect">
            <a:avLst/>
          </a:prstGeom>
          <a:solidFill>
            <a:schemeClr val="accent6">
              <a:lumMod val="20000"/>
              <a:lumOff val="80000"/>
              <a:alpha val="88000"/>
            </a:schemeClr>
          </a:solidFill>
          <a:ln w="7620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291229" y="1909367"/>
            <a:ext cx="290036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FF0000"/>
                </a:solidFill>
              </a:rPr>
              <a:t>Who ...?</a:t>
            </a:r>
          </a:p>
          <a:p>
            <a:pPr eaLnBrk="1" hangingPunct="1"/>
            <a:r>
              <a:rPr lang="en-US" altLang="zh-CN" sz="4400" b="1" dirty="0">
                <a:solidFill>
                  <a:srgbClr val="FF0000"/>
                </a:solidFill>
              </a:rPr>
              <a:t>What ...?</a:t>
            </a:r>
          </a:p>
          <a:p>
            <a:pPr eaLnBrk="1" hangingPunct="1"/>
            <a:r>
              <a:rPr lang="en-US" altLang="zh-CN" sz="4400" b="1" dirty="0">
                <a:solidFill>
                  <a:srgbClr val="FF0000"/>
                </a:solidFill>
              </a:rPr>
              <a:t>When ...?</a:t>
            </a:r>
          </a:p>
          <a:p>
            <a:pPr eaLnBrk="1" hangingPunct="1"/>
            <a:r>
              <a:rPr lang="en-US" altLang="zh-CN" sz="4400" b="1" dirty="0">
                <a:solidFill>
                  <a:srgbClr val="FF0000"/>
                </a:solidFill>
              </a:rPr>
              <a:t>Where ...?</a:t>
            </a:r>
          </a:p>
          <a:p>
            <a:pPr eaLnBrk="1" hangingPunct="1"/>
            <a:r>
              <a:rPr lang="en-US" altLang="zh-CN" sz="4400" b="1" dirty="0">
                <a:solidFill>
                  <a:srgbClr val="FF0000"/>
                </a:solidFill>
              </a:rPr>
              <a:t>How ...?</a:t>
            </a:r>
          </a:p>
          <a:p>
            <a:pPr eaLnBrk="1" hangingPunct="1"/>
            <a:r>
              <a:rPr lang="en-US" altLang="zh-CN" sz="4400" b="1" dirty="0">
                <a:solidFill>
                  <a:srgbClr val="FF0000"/>
                </a:solidFill>
              </a:rPr>
              <a:t>Why ...?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5795645" y="447675"/>
            <a:ext cx="721804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/>
              <a:t>design </a:t>
            </a:r>
            <a:r>
              <a:rPr lang="en-US" altLang="zh-CN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zh-CN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设计</a:t>
            </a:r>
            <a:r>
              <a:rPr lang="en-US" altLang="zh-CN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en-US" altLang="zh-CN" sz="4800" b="1" dirty="0"/>
              <a:t>questions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29912" y="5465229"/>
            <a:ext cx="1137492" cy="984263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7"/>
          <p:cNvSpPr/>
          <p:nvPr/>
        </p:nvSpPr>
        <p:spPr>
          <a:xfrm rot="10800000">
            <a:off x="4739185" y="407791"/>
            <a:ext cx="7023370" cy="3139058"/>
          </a:xfrm>
          <a:custGeom>
            <a:avLst/>
            <a:gdLst>
              <a:gd name="connsiteX0" fmla="*/ 0 w 10264498"/>
              <a:gd name="connsiteY0" fmla="*/ 0 h 1387681"/>
              <a:gd name="connsiteX1" fmla="*/ 9570658 w 10264498"/>
              <a:gd name="connsiteY1" fmla="*/ 0 h 1387681"/>
              <a:gd name="connsiteX2" fmla="*/ 10264498 w 10264498"/>
              <a:gd name="connsiteY2" fmla="*/ 693841 h 1387681"/>
              <a:gd name="connsiteX3" fmla="*/ 9570658 w 10264498"/>
              <a:gd name="connsiteY3" fmla="*/ 1387681 h 1387681"/>
              <a:gd name="connsiteX4" fmla="*/ 0 w 10264498"/>
              <a:gd name="connsiteY4" fmla="*/ 1387681 h 1387681"/>
              <a:gd name="connsiteX5" fmla="*/ 0 w 10264498"/>
              <a:gd name="connsiteY5" fmla="*/ 0 h 1387681"/>
              <a:gd name="connsiteX0-1" fmla="*/ 0 w 10050490"/>
              <a:gd name="connsiteY0-2" fmla="*/ 0 h 1387681"/>
              <a:gd name="connsiteX1-3" fmla="*/ 9570658 w 10050490"/>
              <a:gd name="connsiteY1-4" fmla="*/ 0 h 1387681"/>
              <a:gd name="connsiteX2-5" fmla="*/ 10050490 w 10050490"/>
              <a:gd name="connsiteY2-6" fmla="*/ 732752 h 1387681"/>
              <a:gd name="connsiteX3-7" fmla="*/ 9570658 w 10050490"/>
              <a:gd name="connsiteY3-8" fmla="*/ 1387681 h 1387681"/>
              <a:gd name="connsiteX4-9" fmla="*/ 0 w 10050490"/>
              <a:gd name="connsiteY4-10" fmla="*/ 1387681 h 1387681"/>
              <a:gd name="connsiteX5-11" fmla="*/ 0 w 10050490"/>
              <a:gd name="connsiteY5-12" fmla="*/ 0 h 1387681"/>
              <a:gd name="connsiteX0-13" fmla="*/ 0 w 9938734"/>
              <a:gd name="connsiteY0-14" fmla="*/ 0 h 1387681"/>
              <a:gd name="connsiteX1-15" fmla="*/ 9570658 w 9938734"/>
              <a:gd name="connsiteY1-16" fmla="*/ 0 h 1387681"/>
              <a:gd name="connsiteX2-17" fmla="*/ 9938734 w 9938734"/>
              <a:gd name="connsiteY2-18" fmla="*/ 771662 h 1387681"/>
              <a:gd name="connsiteX3-19" fmla="*/ 9570658 w 9938734"/>
              <a:gd name="connsiteY3-20" fmla="*/ 1387681 h 1387681"/>
              <a:gd name="connsiteX4-21" fmla="*/ 0 w 9938734"/>
              <a:gd name="connsiteY4-22" fmla="*/ 1387681 h 1387681"/>
              <a:gd name="connsiteX5-23" fmla="*/ 0 w 9938734"/>
              <a:gd name="connsiteY5-24" fmla="*/ 0 h 1387681"/>
              <a:gd name="connsiteX0-25" fmla="*/ 0 w 9845603"/>
              <a:gd name="connsiteY0-26" fmla="*/ 0 h 1387681"/>
              <a:gd name="connsiteX1-27" fmla="*/ 9570658 w 9845603"/>
              <a:gd name="connsiteY1-28" fmla="*/ 0 h 1387681"/>
              <a:gd name="connsiteX2-29" fmla="*/ 9845603 w 9845603"/>
              <a:gd name="connsiteY2-30" fmla="*/ 771662 h 1387681"/>
              <a:gd name="connsiteX3-31" fmla="*/ 9570658 w 9845603"/>
              <a:gd name="connsiteY3-32" fmla="*/ 1387681 h 1387681"/>
              <a:gd name="connsiteX4-33" fmla="*/ 0 w 9845603"/>
              <a:gd name="connsiteY4-34" fmla="*/ 1387681 h 1387681"/>
              <a:gd name="connsiteX5-35" fmla="*/ 0 w 9845603"/>
              <a:gd name="connsiteY5-36" fmla="*/ 0 h 1387681"/>
              <a:gd name="connsiteX0-37" fmla="*/ 0 w 10484551"/>
              <a:gd name="connsiteY0-38" fmla="*/ 0 h 1387681"/>
              <a:gd name="connsiteX1-39" fmla="*/ 9570658 w 10484551"/>
              <a:gd name="connsiteY1-40" fmla="*/ 0 h 1387681"/>
              <a:gd name="connsiteX2-41" fmla="*/ 10484551 w 10484551"/>
              <a:gd name="connsiteY2-42" fmla="*/ 694256 h 1387681"/>
              <a:gd name="connsiteX3-43" fmla="*/ 9570658 w 10484551"/>
              <a:gd name="connsiteY3-44" fmla="*/ 1387681 h 1387681"/>
              <a:gd name="connsiteX4-45" fmla="*/ 0 w 10484551"/>
              <a:gd name="connsiteY4-46" fmla="*/ 1387681 h 1387681"/>
              <a:gd name="connsiteX5-47" fmla="*/ 0 w 10484551"/>
              <a:gd name="connsiteY5-48" fmla="*/ 0 h 13876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484551" h="1387681">
                <a:moveTo>
                  <a:pt x="0" y="0"/>
                </a:moveTo>
                <a:lnTo>
                  <a:pt x="9570658" y="0"/>
                </a:lnTo>
                <a:lnTo>
                  <a:pt x="10484551" y="694256"/>
                </a:lnTo>
                <a:lnTo>
                  <a:pt x="9570658" y="1387681"/>
                </a:lnTo>
                <a:lnTo>
                  <a:pt x="0" y="1387681"/>
                </a:lnTo>
                <a:lnTo>
                  <a:pt x="0" y="0"/>
                </a:lnTo>
                <a:close/>
              </a:path>
            </a:pathLst>
          </a:custGeom>
          <a:solidFill>
            <a:srgbClr val="B4C7E7"/>
          </a:solidFill>
          <a:ln w="57150">
            <a:solidFill>
              <a:schemeClr val="accent5">
                <a:lumMod val="50000"/>
              </a:schemeClr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5" name="五边形 8"/>
          <p:cNvSpPr/>
          <p:nvPr/>
        </p:nvSpPr>
        <p:spPr>
          <a:xfrm rot="10800000">
            <a:off x="4922192" y="3883227"/>
            <a:ext cx="6840363" cy="2677657"/>
          </a:xfrm>
          <a:custGeom>
            <a:avLst/>
            <a:gdLst>
              <a:gd name="connsiteX0" fmla="*/ 0 w 10264498"/>
              <a:gd name="connsiteY0" fmla="*/ 0 h 1268689"/>
              <a:gd name="connsiteX1" fmla="*/ 9630154 w 10264498"/>
              <a:gd name="connsiteY1" fmla="*/ 0 h 1268689"/>
              <a:gd name="connsiteX2" fmla="*/ 10264498 w 10264498"/>
              <a:gd name="connsiteY2" fmla="*/ 634345 h 1268689"/>
              <a:gd name="connsiteX3" fmla="*/ 9630154 w 10264498"/>
              <a:gd name="connsiteY3" fmla="*/ 1268689 h 1268689"/>
              <a:gd name="connsiteX4" fmla="*/ 0 w 10264498"/>
              <a:gd name="connsiteY4" fmla="*/ 1268689 h 1268689"/>
              <a:gd name="connsiteX5" fmla="*/ 0 w 10264498"/>
              <a:gd name="connsiteY5" fmla="*/ 0 h 1268689"/>
              <a:gd name="connsiteX0-1" fmla="*/ 0 w 10108856"/>
              <a:gd name="connsiteY0-2" fmla="*/ 0 h 1268689"/>
              <a:gd name="connsiteX1-3" fmla="*/ 9630154 w 10108856"/>
              <a:gd name="connsiteY1-4" fmla="*/ 0 h 1268689"/>
              <a:gd name="connsiteX2-5" fmla="*/ 10108856 w 10108856"/>
              <a:gd name="connsiteY2-6" fmla="*/ 634345 h 1268689"/>
              <a:gd name="connsiteX3-7" fmla="*/ 9630154 w 10108856"/>
              <a:gd name="connsiteY3-8" fmla="*/ 1268689 h 1268689"/>
              <a:gd name="connsiteX4-9" fmla="*/ 0 w 10108856"/>
              <a:gd name="connsiteY4-10" fmla="*/ 1268689 h 1268689"/>
              <a:gd name="connsiteX5-11" fmla="*/ 0 w 10108856"/>
              <a:gd name="connsiteY5-12" fmla="*/ 0 h 1268689"/>
              <a:gd name="connsiteX0-13" fmla="*/ 0 w 9866658"/>
              <a:gd name="connsiteY0-14" fmla="*/ 0 h 1268689"/>
              <a:gd name="connsiteX1-15" fmla="*/ 9630154 w 9866658"/>
              <a:gd name="connsiteY1-16" fmla="*/ 0 h 1268689"/>
              <a:gd name="connsiteX2-17" fmla="*/ 9866658 w 9866658"/>
              <a:gd name="connsiteY2-18" fmla="*/ 673256 h 1268689"/>
              <a:gd name="connsiteX3-19" fmla="*/ 9630154 w 9866658"/>
              <a:gd name="connsiteY3-20" fmla="*/ 1268689 h 1268689"/>
              <a:gd name="connsiteX4-21" fmla="*/ 0 w 9866658"/>
              <a:gd name="connsiteY4-22" fmla="*/ 1268689 h 1268689"/>
              <a:gd name="connsiteX5-23" fmla="*/ 0 w 9866658"/>
              <a:gd name="connsiteY5-24" fmla="*/ 0 h 1268689"/>
              <a:gd name="connsiteX0-25" fmla="*/ 0 w 10088381"/>
              <a:gd name="connsiteY0-26" fmla="*/ 0 h 1268689"/>
              <a:gd name="connsiteX1-27" fmla="*/ 9630154 w 10088381"/>
              <a:gd name="connsiteY1-28" fmla="*/ 0 h 1268689"/>
              <a:gd name="connsiteX2-29" fmla="*/ 10088381 w 10088381"/>
              <a:gd name="connsiteY2-30" fmla="*/ 664038 h 1268689"/>
              <a:gd name="connsiteX3-31" fmla="*/ 9630154 w 10088381"/>
              <a:gd name="connsiteY3-32" fmla="*/ 1268689 h 1268689"/>
              <a:gd name="connsiteX4-33" fmla="*/ 0 w 10088381"/>
              <a:gd name="connsiteY4-34" fmla="*/ 1268689 h 1268689"/>
              <a:gd name="connsiteX5-35" fmla="*/ 0 w 10088381"/>
              <a:gd name="connsiteY5-36" fmla="*/ 0 h 12686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88381" h="1268689">
                <a:moveTo>
                  <a:pt x="0" y="0"/>
                </a:moveTo>
                <a:lnTo>
                  <a:pt x="9630154" y="0"/>
                </a:lnTo>
                <a:lnTo>
                  <a:pt x="10088381" y="664038"/>
                </a:lnTo>
                <a:lnTo>
                  <a:pt x="9630154" y="1268689"/>
                </a:lnTo>
                <a:lnTo>
                  <a:pt x="0" y="1268689"/>
                </a:lnTo>
                <a:lnTo>
                  <a:pt x="0" y="0"/>
                </a:lnTo>
                <a:close/>
              </a:path>
            </a:pathLst>
          </a:custGeom>
          <a:solidFill>
            <a:srgbClr val="FFE699"/>
          </a:solidFill>
          <a:ln w="57150">
            <a:solidFill>
              <a:schemeClr val="accent5">
                <a:lumMod val="50000"/>
              </a:schemeClr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6" name="矩形 5"/>
          <p:cNvSpPr/>
          <p:nvPr/>
        </p:nvSpPr>
        <p:spPr>
          <a:xfrm>
            <a:off x="5322845" y="438306"/>
            <a:ext cx="643971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w Cen MT" panose="020B0602020104020603" pitchFamily="34" charset="0"/>
              </a:rPr>
              <a:t>‘Let me try,’ said </a:t>
            </a:r>
            <a:r>
              <a:rPr lang="en-US" altLang="zh-CN" sz="2800" dirty="0" err="1">
                <a:latin typeface="Tw Cen MT" panose="020B0602020104020603" pitchFamily="34" charset="0"/>
              </a:rPr>
              <a:t>Mr</a:t>
            </a:r>
            <a:r>
              <a:rPr lang="en-US" altLang="zh-CN" sz="2800" dirty="0">
                <a:latin typeface="Tw Cen MT" panose="020B0602020104020603" pitchFamily="34" charset="0"/>
              </a:rPr>
              <a:t> Sun. He shone brightly. Soon it became warmer and warmer. The man felt very hot and started sweating. He took off his coat. </a:t>
            </a:r>
            <a:r>
              <a:rPr lang="en-US" altLang="zh-CN" sz="2800" dirty="0" err="1">
                <a:latin typeface="Tw Cen MT" panose="020B0602020104020603" pitchFamily="34" charset="0"/>
              </a:rPr>
              <a:t>Mr</a:t>
            </a:r>
            <a:r>
              <a:rPr lang="en-US" altLang="zh-CN" sz="2800" dirty="0">
                <a:latin typeface="Tw Cen MT" panose="020B0602020104020603" pitchFamily="34" charset="0"/>
              </a:rPr>
              <a:t> Wind’s face became red again. </a:t>
            </a:r>
          </a:p>
          <a:p>
            <a:r>
              <a:rPr lang="en-US" altLang="zh-CN" sz="2800" dirty="0">
                <a:latin typeface="Tw Cen MT" panose="020B0602020104020603" pitchFamily="34" charset="0"/>
              </a:rPr>
              <a:t>‘You win, </a:t>
            </a:r>
            <a:r>
              <a:rPr lang="en-US" altLang="zh-CN" sz="2800" dirty="0" err="1">
                <a:latin typeface="Tw Cen MT" panose="020B0602020104020603" pitchFamily="34" charset="0"/>
              </a:rPr>
              <a:t>Mr</a:t>
            </a:r>
            <a:r>
              <a:rPr lang="en-US" altLang="zh-CN" sz="2800" dirty="0">
                <a:latin typeface="Tw Cen MT" panose="020B0602020104020603" pitchFamily="34" charset="0"/>
              </a:rPr>
              <a:t> Sun,’ said </a:t>
            </a:r>
            <a:r>
              <a:rPr lang="en-US" altLang="zh-CN" sz="2800" dirty="0" err="1">
                <a:latin typeface="Tw Cen MT" panose="020B0602020104020603" pitchFamily="34" charset="0"/>
              </a:rPr>
              <a:t>Mr</a:t>
            </a:r>
            <a:r>
              <a:rPr lang="en-US" altLang="zh-CN" sz="2800" dirty="0">
                <a:latin typeface="Tw Cen MT" panose="020B0602020104020603" pitchFamily="34" charset="0"/>
              </a:rPr>
              <a:t> Wind sadly. ‘I’m not as strong as you.’</a:t>
            </a:r>
          </a:p>
        </p:txBody>
      </p:sp>
      <p:sp>
        <p:nvSpPr>
          <p:cNvPr id="7" name="文本框 28"/>
          <p:cNvSpPr txBox="1">
            <a:spLocks noChangeArrowheads="1"/>
          </p:cNvSpPr>
          <p:nvPr/>
        </p:nvSpPr>
        <p:spPr bwMode="auto">
          <a:xfrm>
            <a:off x="5351643" y="3883230"/>
            <a:ext cx="641091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Tw Cen MT" panose="020B0602020104020603" pitchFamily="34" charset="0"/>
                <a:ea typeface="+mn-ea"/>
              </a:rPr>
              <a:t>‘Don’t feel sad,’ said </a:t>
            </a:r>
            <a:r>
              <a:rPr lang="en-US" altLang="zh-CN" sz="2800" dirty="0" err="1">
                <a:latin typeface="Tw Cen MT" panose="020B0602020104020603" pitchFamily="34" charset="0"/>
                <a:ea typeface="+mn-ea"/>
              </a:rPr>
              <a:t>Mr</a:t>
            </a:r>
            <a:r>
              <a:rPr lang="en-US" altLang="zh-CN" sz="2800" dirty="0">
                <a:latin typeface="Tw Cen MT" panose="020B0602020104020603" pitchFamily="34" charset="0"/>
                <a:ea typeface="+mn-ea"/>
              </a:rPr>
              <a:t> Sun. ‘Strength is not always important. I think we’re as strong as each other. I can make plants grow and you can push boats forward. Let’s be friends forever.’</a:t>
            </a:r>
          </a:p>
          <a:p>
            <a:pPr eaLnBrk="1" hangingPunct="1"/>
            <a:r>
              <a:rPr lang="en-US" altLang="zh-CN" sz="2800" dirty="0">
                <a:latin typeface="Tw Cen MT" panose="020B0602020104020603" pitchFamily="34" charset="0"/>
                <a:ea typeface="+mn-ea"/>
              </a:rPr>
              <a:t>‘I agree,’ said </a:t>
            </a:r>
            <a:r>
              <a:rPr lang="en-US" altLang="zh-CN" sz="2800" dirty="0" err="1">
                <a:latin typeface="Tw Cen MT" panose="020B0602020104020603" pitchFamily="34" charset="0"/>
                <a:ea typeface="+mn-ea"/>
              </a:rPr>
              <a:t>Mr</a:t>
            </a:r>
            <a:r>
              <a:rPr lang="en-US" altLang="zh-CN" sz="2800" dirty="0">
                <a:latin typeface="Tw Cen MT" panose="020B0602020104020603" pitchFamily="34" charset="0"/>
                <a:ea typeface="+mn-ea"/>
              </a:rPr>
              <a:t> Wind and he smiled.</a:t>
            </a:r>
          </a:p>
        </p:txBody>
      </p:sp>
      <p:sp>
        <p:nvSpPr>
          <p:cNvPr id="8" name="圆角矩形 7"/>
          <p:cNvSpPr/>
          <p:nvPr/>
        </p:nvSpPr>
        <p:spPr bwMode="auto">
          <a:xfrm>
            <a:off x="784451" y="3824863"/>
            <a:ext cx="3795889" cy="2707604"/>
          </a:xfrm>
          <a:prstGeom prst="roundRect">
            <a:avLst/>
          </a:prstGeom>
          <a:gradFill>
            <a:gsLst>
              <a:gs pos="0">
                <a:srgbClr val="E4E4E4"/>
              </a:gs>
              <a:gs pos="100000">
                <a:schemeClr val="bg1"/>
              </a:gs>
            </a:gsLst>
            <a:lin ang="2700000" scaled="0"/>
          </a:gradFill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9" name="圆角矩形 8"/>
          <p:cNvSpPr/>
          <p:nvPr/>
        </p:nvSpPr>
        <p:spPr bwMode="auto">
          <a:xfrm>
            <a:off x="746142" y="515355"/>
            <a:ext cx="3795889" cy="2707604"/>
          </a:xfrm>
          <a:prstGeom prst="roundRect">
            <a:avLst/>
          </a:prstGeom>
          <a:gradFill>
            <a:gsLst>
              <a:gs pos="0">
                <a:srgbClr val="E4E4E4"/>
              </a:gs>
              <a:gs pos="100000">
                <a:schemeClr val="bg1"/>
              </a:gs>
            </a:gsLst>
            <a:lin ang="2700000" scaled="0"/>
          </a:gra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11" r="162"/>
          <a:stretch>
            <a:fillRect/>
          </a:stretch>
        </p:blipFill>
        <p:spPr bwMode="auto">
          <a:xfrm>
            <a:off x="927762" y="3986886"/>
            <a:ext cx="3490923" cy="236716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14" r="15186"/>
          <a:stretch>
            <a:fillRect/>
          </a:stretch>
        </p:blipFill>
        <p:spPr bwMode="auto">
          <a:xfrm>
            <a:off x="888852" y="657923"/>
            <a:ext cx="3490923" cy="236716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/>
        </p:nvGraphicFramePr>
        <p:xfrm>
          <a:off x="493308" y="349655"/>
          <a:ext cx="11337925" cy="6188449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{0660B408-B3CF-4A94-85FC-2B1E0A45F4A2}</a:tableStyleId>
              </a:tblPr>
              <a:tblGrid>
                <a:gridCol w="1412954"/>
                <a:gridCol w="9924971"/>
              </a:tblGrid>
              <a:tr h="12394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800" b="0" dirty="0"/>
                    </a:p>
                  </a:txBody>
                  <a:tcPr marL="91448" marR="91448" marT="45715" marB="4571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2800" b="0" kern="12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People always think that we’re as strong as each other. I think I’m stronger than you. Shall we have a competition? </a:t>
                      </a:r>
                      <a:endParaRPr lang="en-US" altLang="zh-CN" sz="2800" b="0" kern="1200" dirty="0" smtClean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2800" b="0" kern="120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Hah </a:t>
                      </a:r>
                      <a:r>
                        <a:rPr lang="en-US" altLang="zh-CN" sz="2800" b="0" kern="1200" dirty="0" err="1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hah</a:t>
                      </a:r>
                      <a:r>
                        <a:rPr lang="en-US" altLang="zh-CN" sz="2800" b="0" kern="12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800" b="0" kern="1200" dirty="0" err="1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hah</a:t>
                      </a:r>
                      <a:r>
                        <a:rPr lang="en-US" altLang="zh-CN" sz="2800" b="0" kern="12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..</a:t>
                      </a:r>
                    </a:p>
                  </a:txBody>
                  <a:tcPr marL="91448" marR="91448" marT="45715" marB="45715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511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0"/>
                    </a:p>
                  </a:txBody>
                  <a:tcPr marL="91448" marR="91448" marT="45715" marB="4571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800" b="0" kern="12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Can you see that man over there? Let’s see who can get his coat off in the shortest time.</a:t>
                      </a:r>
                    </a:p>
                  </a:txBody>
                  <a:tcPr marL="91448" marR="91448" marT="45715" marB="45715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6863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0"/>
                    </a:p>
                  </a:txBody>
                  <a:tcPr marL="91448" marR="91448" marT="45715" marB="4571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800" b="0" kern="12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That’s a good idea. You go first.</a:t>
                      </a:r>
                    </a:p>
                  </a:txBody>
                  <a:tcPr marL="91448" marR="91448" marT="45715" marB="45715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1052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0"/>
                    </a:p>
                  </a:txBody>
                  <a:tcPr marL="91448" marR="91448" marT="45715" marB="4571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800" b="0" kern="1200" noProof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Let me try.</a:t>
                      </a:r>
                    </a:p>
                  </a:txBody>
                  <a:tcPr marL="91448" marR="91448" marT="45715" marB="45715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0546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0"/>
                    </a:p>
                  </a:txBody>
                  <a:tcPr marL="91448" marR="91448" marT="45715" marB="4571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2800" b="0" kern="1200" noProof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You win, Mr Sun. I’m not as strong as you</a:t>
                      </a:r>
                      <a:r>
                        <a:rPr lang="en-US" altLang="zh-CN" sz="2800" b="0" kern="12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US" altLang="zh-CN" sz="2800" b="0" kern="1200" noProof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1448" marR="91448" marT="45715" marB="45715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8105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0"/>
                    </a:p>
                  </a:txBody>
                  <a:tcPr marL="91448" marR="91448" marT="45715" marB="4571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800" b="0" kern="1200" noProof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Don’t feel sad. Strength is not always important. I think we’re as strong as each other. I can make plants grow and you can push boats forward. Let’s be friends forever.</a:t>
                      </a:r>
                      <a:endParaRPr lang="en-US" altLang="zh-CN" sz="2800" b="0" kern="1200" noProof="0" dirty="0" smtClean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1448" marR="91448" marT="45715" marB="45715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245" r="40359"/>
          <a:stretch>
            <a:fillRect/>
          </a:stretch>
        </p:blipFill>
        <p:spPr bwMode="auto">
          <a:xfrm>
            <a:off x="776957" y="471860"/>
            <a:ext cx="92233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4CB3C"/>
              </a:clrFrom>
              <a:clrTo>
                <a:srgbClr val="B4CB3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916" b="48863"/>
          <a:stretch>
            <a:fillRect/>
          </a:stretch>
        </p:blipFill>
        <p:spPr bwMode="auto">
          <a:xfrm>
            <a:off x="757907" y="2705165"/>
            <a:ext cx="9604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245" r="40359"/>
          <a:stretch>
            <a:fillRect/>
          </a:stretch>
        </p:blipFill>
        <p:spPr bwMode="auto">
          <a:xfrm>
            <a:off x="776957" y="1750267"/>
            <a:ext cx="92233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4CB3C"/>
              </a:clrFrom>
              <a:clrTo>
                <a:srgbClr val="B4CB3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916" b="48863"/>
          <a:stretch>
            <a:fillRect/>
          </a:stretch>
        </p:blipFill>
        <p:spPr bwMode="auto">
          <a:xfrm>
            <a:off x="757907" y="3529855"/>
            <a:ext cx="960438" cy="6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245" r="40359"/>
          <a:stretch>
            <a:fillRect/>
          </a:stretch>
        </p:blipFill>
        <p:spPr bwMode="auto">
          <a:xfrm>
            <a:off x="776957" y="4331138"/>
            <a:ext cx="922338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4CB3C"/>
              </a:clrFrom>
              <a:clrTo>
                <a:srgbClr val="B4CB3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916" b="48863"/>
          <a:stretch>
            <a:fillRect/>
          </a:stretch>
        </p:blipFill>
        <p:spPr bwMode="auto">
          <a:xfrm>
            <a:off x="757907" y="5382099"/>
            <a:ext cx="960438" cy="86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 noChangeArrowheads="1"/>
          </p:cNvSpPr>
          <p:nvPr>
            <p:ph type="title"/>
          </p:nvPr>
        </p:nvSpPr>
        <p:spPr>
          <a:xfrm>
            <a:off x="371272" y="2544121"/>
            <a:ext cx="12371961" cy="1325563"/>
          </a:xfrm>
        </p:spPr>
        <p:txBody>
          <a:bodyPr>
            <a:noAutofit/>
          </a:bodyPr>
          <a:lstStyle/>
          <a:p>
            <a:r>
              <a:rPr lang="en-US" altLang="zh-CN" sz="8800" dirty="0">
                <a:solidFill>
                  <a:srgbClr val="203864"/>
                </a:solidFill>
                <a:latin typeface="Gill Sans Ultra Bold Condensed" panose="020B0A06020104020203" pitchFamily="34" charset="0"/>
                <a:ea typeface="方正小标宋简体"/>
                <a:cs typeface="方正小标宋简体"/>
              </a:rPr>
              <a:t>What have you learnt?</a:t>
            </a:r>
            <a:endParaRPr lang="zh-CN" altLang="en-US" sz="8800" dirty="0">
              <a:solidFill>
                <a:srgbClr val="203864"/>
              </a:solidFill>
              <a:latin typeface="Gill Sans Ultra Bold Condensed" panose="020B0A06020104020203" pitchFamily="34" charset="0"/>
              <a:ea typeface="方正小标宋简体"/>
              <a:cs typeface="方正小标宋简体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-3422516" y="2069460"/>
            <a:ext cx="11126822" cy="19454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4748718" y="4292536"/>
            <a:ext cx="11146277" cy="6555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" y="4117340"/>
            <a:ext cx="1808480" cy="2471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009622" y="1133683"/>
            <a:ext cx="10002090" cy="5152339"/>
          </a:xfrm>
          <a:prstGeom prst="rect">
            <a:avLst/>
          </a:prstGeom>
          <a:solidFill>
            <a:schemeClr val="accent6">
              <a:lumMod val="20000"/>
              <a:lumOff val="80000"/>
              <a:alpha val="88000"/>
            </a:schemeClr>
          </a:solidFill>
          <a:ln w="7620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150651" y="1548424"/>
            <a:ext cx="8305800" cy="44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Read the story again in proper </a:t>
            </a:r>
            <a:r>
              <a:rPr lang="en-US" altLang="en-US" sz="3200" noProof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tones </a:t>
            </a:r>
            <a:r>
              <a:rPr lang="en-US" altLang="en-US" sz="3200" noProof="1">
                <a:solidFill>
                  <a:srgbClr val="00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show the personalities and feelings of the characters.</a:t>
            </a:r>
          </a:p>
          <a:p>
            <a:pPr eaLnBrk="1" hangingPunct="1"/>
            <a:endParaRPr lang="en-US" altLang="en-US" sz="3200" noProof="1">
              <a:solidFill>
                <a:srgbClr val="00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3200" noProof="1">
                <a:solidFill>
                  <a:srgbClr val="00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Read </a:t>
            </a:r>
            <a:r>
              <a:rPr lang="en-US" altLang="en-US" sz="3200" noProof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one </a:t>
            </a:r>
            <a:r>
              <a:rPr lang="en-US" altLang="en-US" sz="3200" noProof="1">
                <a:solidFill>
                  <a:srgbClr val="00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more fable and prepare to </a:t>
            </a:r>
            <a:r>
              <a:rPr lang="en-US" altLang="en-US" sz="3200" noProof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share </a:t>
            </a:r>
            <a:r>
              <a:rPr lang="en-US" altLang="en-US" sz="3200" noProof="1">
                <a:solidFill>
                  <a:srgbClr val="00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with each other in class.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noProof="1">
                <a:solidFill>
                  <a:srgbClr val="00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Suggested website: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noProof="1">
                <a:solidFill>
                  <a:srgbClr val="0563C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http://www.aesops-fables.com/</a:t>
            </a:r>
            <a:endParaRPr lang="en-US" altLang="en-US" sz="3200" noProof="1">
              <a:solidFill>
                <a:schemeClr val="bg1"/>
              </a:solidFill>
              <a:latin typeface="LS"/>
            </a:endParaRPr>
          </a:p>
        </p:txBody>
      </p:sp>
      <p:grpSp>
        <p:nvGrpSpPr>
          <p:cNvPr id="5" name="组合 18"/>
          <p:cNvGrpSpPr>
            <a:grpSpLocks noChangeAspect="1"/>
          </p:cNvGrpSpPr>
          <p:nvPr/>
        </p:nvGrpSpPr>
        <p:grpSpPr bwMode="auto">
          <a:xfrm>
            <a:off x="1363021" y="1584865"/>
            <a:ext cx="600075" cy="539750"/>
            <a:chOff x="281667" y="2078761"/>
            <a:chExt cx="760287" cy="684000"/>
          </a:xfrm>
        </p:grpSpPr>
        <p:grpSp>
          <p:nvGrpSpPr>
            <p:cNvPr id="6" name="组合 19"/>
            <p:cNvGrpSpPr>
              <a:grpSpLocks noChangeAspect="1"/>
            </p:cNvGrpSpPr>
            <p:nvPr/>
          </p:nvGrpSpPr>
          <p:grpSpPr bwMode="auto">
            <a:xfrm>
              <a:off x="281667" y="2078761"/>
              <a:ext cx="684000" cy="684000"/>
              <a:chOff x="4548554" y="2419643"/>
              <a:chExt cx="1547446" cy="1547446"/>
            </a:xfrm>
          </p:grpSpPr>
          <p:sp>
            <p:nvSpPr>
              <p:cNvPr id="8" name="圆角矩形 7"/>
              <p:cNvSpPr/>
              <p:nvPr/>
            </p:nvSpPr>
            <p:spPr>
              <a:xfrm rot="749765">
                <a:off x="4548554" y="2419643"/>
                <a:ext cx="1547119" cy="1547446"/>
              </a:xfrm>
              <a:prstGeom prst="roundRect">
                <a:avLst>
                  <a:gd name="adj" fmla="val 10303"/>
                </a:avLst>
              </a:prstGeom>
              <a:solidFill>
                <a:srgbClr val="F7C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noProof="1"/>
              </a:p>
            </p:txBody>
          </p:sp>
          <p:sp>
            <p:nvSpPr>
              <p:cNvPr id="9" name="圆角矩形 8"/>
              <p:cNvSpPr/>
              <p:nvPr/>
            </p:nvSpPr>
            <p:spPr>
              <a:xfrm>
                <a:off x="4548554" y="2419643"/>
                <a:ext cx="1547119" cy="1547446"/>
              </a:xfrm>
              <a:prstGeom prst="roundRect">
                <a:avLst>
                  <a:gd name="adj" fmla="val 10303"/>
                </a:avLst>
              </a:prstGeom>
              <a:solidFill>
                <a:srgbClr val="F7CF03">
                  <a:alpha val="58000"/>
                </a:srgbClr>
              </a:solidFill>
              <a:ln>
                <a:solidFill>
                  <a:srgbClr val="F7CF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noProof="1"/>
              </a:p>
            </p:txBody>
          </p:sp>
        </p:grpSp>
        <p:sp>
          <p:nvSpPr>
            <p:cNvPr id="7" name="任意多边形 6"/>
            <p:cNvSpPr>
              <a:spLocks noChangeAspect="1"/>
            </p:cNvSpPr>
            <p:nvPr/>
          </p:nvSpPr>
          <p:spPr>
            <a:xfrm rot="2870294">
              <a:off x="482759" y="1925943"/>
              <a:ext cx="398329" cy="720060"/>
            </a:xfrm>
            <a:custGeom>
              <a:avLst/>
              <a:gdLst>
                <a:gd name="connsiteX0" fmla="*/ 518909 w 773354"/>
                <a:gd name="connsiteY0" fmla="*/ 67044 h 1203204"/>
                <a:gd name="connsiteX1" fmla="*/ 773354 w 773354"/>
                <a:gd name="connsiteY1" fmla="*/ 0 h 1203204"/>
                <a:gd name="connsiteX2" fmla="*/ 773354 w 773354"/>
                <a:gd name="connsiteY2" fmla="*/ 1203204 h 1203204"/>
                <a:gd name="connsiteX3" fmla="*/ 11164 w 773354"/>
                <a:gd name="connsiteY3" fmla="*/ 1203204 h 1203204"/>
                <a:gd name="connsiteX4" fmla="*/ 0 w 773354"/>
                <a:gd name="connsiteY4" fmla="*/ 967249 h 1203204"/>
                <a:gd name="connsiteX5" fmla="*/ 544385 w 773354"/>
                <a:gd name="connsiteY5" fmla="*/ 945581 h 1203204"/>
                <a:gd name="connsiteX0-1" fmla="*/ 651320 w 773354"/>
                <a:gd name="connsiteY0-2" fmla="*/ 76012 h 1203204"/>
                <a:gd name="connsiteX1-3" fmla="*/ 773354 w 773354"/>
                <a:gd name="connsiteY1-4" fmla="*/ 0 h 1203204"/>
                <a:gd name="connsiteX2-5" fmla="*/ 773354 w 773354"/>
                <a:gd name="connsiteY2-6" fmla="*/ 1203204 h 1203204"/>
                <a:gd name="connsiteX3-7" fmla="*/ 11164 w 773354"/>
                <a:gd name="connsiteY3-8" fmla="*/ 1203204 h 1203204"/>
                <a:gd name="connsiteX4-9" fmla="*/ 0 w 773354"/>
                <a:gd name="connsiteY4-10" fmla="*/ 967249 h 1203204"/>
                <a:gd name="connsiteX5-11" fmla="*/ 544385 w 773354"/>
                <a:gd name="connsiteY5-12" fmla="*/ 945581 h 1203204"/>
                <a:gd name="connsiteX6" fmla="*/ 651320 w 773354"/>
                <a:gd name="connsiteY6" fmla="*/ 76012 h 1203204"/>
                <a:gd name="connsiteX0-13" fmla="*/ 640156 w 762190"/>
                <a:gd name="connsiteY0-14" fmla="*/ 76012 h 1203204"/>
                <a:gd name="connsiteX1-15" fmla="*/ 762190 w 762190"/>
                <a:gd name="connsiteY1-16" fmla="*/ 0 h 1203204"/>
                <a:gd name="connsiteX2-17" fmla="*/ 762190 w 762190"/>
                <a:gd name="connsiteY2-18" fmla="*/ 1203204 h 1203204"/>
                <a:gd name="connsiteX3-19" fmla="*/ 0 w 762190"/>
                <a:gd name="connsiteY3-20" fmla="*/ 1203204 h 1203204"/>
                <a:gd name="connsiteX4-21" fmla="*/ 145259 w 762190"/>
                <a:gd name="connsiteY4-22" fmla="*/ 1063035 h 1203204"/>
                <a:gd name="connsiteX5-23" fmla="*/ 533221 w 762190"/>
                <a:gd name="connsiteY5-24" fmla="*/ 945581 h 1203204"/>
                <a:gd name="connsiteX6-25" fmla="*/ 640156 w 762190"/>
                <a:gd name="connsiteY6-26" fmla="*/ 76012 h 1203204"/>
                <a:gd name="connsiteX0-27" fmla="*/ 640156 w 762190"/>
                <a:gd name="connsiteY0-28" fmla="*/ 76012 h 1203204"/>
                <a:gd name="connsiteX1-29" fmla="*/ 762190 w 762190"/>
                <a:gd name="connsiteY1-30" fmla="*/ 0 h 1203204"/>
                <a:gd name="connsiteX2-31" fmla="*/ 752730 w 762190"/>
                <a:gd name="connsiteY2-32" fmla="*/ 1144273 h 1203204"/>
                <a:gd name="connsiteX3-33" fmla="*/ 0 w 762190"/>
                <a:gd name="connsiteY3-34" fmla="*/ 1203204 h 1203204"/>
                <a:gd name="connsiteX4-35" fmla="*/ 145259 w 762190"/>
                <a:gd name="connsiteY4-36" fmla="*/ 1063035 h 1203204"/>
                <a:gd name="connsiteX5-37" fmla="*/ 533221 w 762190"/>
                <a:gd name="connsiteY5-38" fmla="*/ 945581 h 1203204"/>
                <a:gd name="connsiteX6-39" fmla="*/ 640156 w 762190"/>
                <a:gd name="connsiteY6-40" fmla="*/ 76012 h 1203204"/>
                <a:gd name="connsiteX0-41" fmla="*/ 494897 w 616931"/>
                <a:gd name="connsiteY0-42" fmla="*/ 76012 h 1197620"/>
                <a:gd name="connsiteX1-43" fmla="*/ 616931 w 616931"/>
                <a:gd name="connsiteY1-44" fmla="*/ 0 h 1197620"/>
                <a:gd name="connsiteX2-45" fmla="*/ 607471 w 616931"/>
                <a:gd name="connsiteY2-46" fmla="*/ 1144273 h 1197620"/>
                <a:gd name="connsiteX3-47" fmla="*/ 15041 w 616931"/>
                <a:gd name="connsiteY3-48" fmla="*/ 1197620 h 1197620"/>
                <a:gd name="connsiteX4-49" fmla="*/ 0 w 616931"/>
                <a:gd name="connsiteY4-50" fmla="*/ 1063035 h 1197620"/>
                <a:gd name="connsiteX5-51" fmla="*/ 387962 w 616931"/>
                <a:gd name="connsiteY5-52" fmla="*/ 945581 h 1197620"/>
                <a:gd name="connsiteX6-53" fmla="*/ 494897 w 616931"/>
                <a:gd name="connsiteY6-54" fmla="*/ 76012 h 1197620"/>
                <a:gd name="connsiteX0-55" fmla="*/ 494897 w 619362"/>
                <a:gd name="connsiteY0-56" fmla="*/ 0 h 1121608"/>
                <a:gd name="connsiteX1-57" fmla="*/ 619362 w 619362"/>
                <a:gd name="connsiteY1-58" fmla="*/ 64645 h 1121608"/>
                <a:gd name="connsiteX2-59" fmla="*/ 607471 w 619362"/>
                <a:gd name="connsiteY2-60" fmla="*/ 1068261 h 1121608"/>
                <a:gd name="connsiteX3-61" fmla="*/ 15041 w 619362"/>
                <a:gd name="connsiteY3-62" fmla="*/ 1121608 h 1121608"/>
                <a:gd name="connsiteX4-63" fmla="*/ 0 w 619362"/>
                <a:gd name="connsiteY4-64" fmla="*/ 987023 h 1121608"/>
                <a:gd name="connsiteX5-65" fmla="*/ 387962 w 619362"/>
                <a:gd name="connsiteY5-66" fmla="*/ 869569 h 1121608"/>
                <a:gd name="connsiteX6-67" fmla="*/ 494897 w 619362"/>
                <a:gd name="connsiteY6-68" fmla="*/ 0 h 1121608"/>
                <a:gd name="connsiteX0-69" fmla="*/ 494897 w 619362"/>
                <a:gd name="connsiteY0-70" fmla="*/ 0 h 1121608"/>
                <a:gd name="connsiteX1-71" fmla="*/ 619362 w 619362"/>
                <a:gd name="connsiteY1-72" fmla="*/ 64645 h 1121608"/>
                <a:gd name="connsiteX2-73" fmla="*/ 607471 w 619362"/>
                <a:gd name="connsiteY2-74" fmla="*/ 1068261 h 1121608"/>
                <a:gd name="connsiteX3-75" fmla="*/ 15041 w 619362"/>
                <a:gd name="connsiteY3-76" fmla="*/ 1121608 h 1121608"/>
                <a:gd name="connsiteX4-77" fmla="*/ 0 w 619362"/>
                <a:gd name="connsiteY4-78" fmla="*/ 987023 h 1121608"/>
                <a:gd name="connsiteX5-79" fmla="*/ 422157 w 619362"/>
                <a:gd name="connsiteY5-80" fmla="*/ 894304 h 1121608"/>
                <a:gd name="connsiteX6-81" fmla="*/ 494897 w 619362"/>
                <a:gd name="connsiteY6-82" fmla="*/ 0 h 11216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</a:cxnLst>
              <a:rect l="l" t="t" r="r" b="b"/>
              <a:pathLst>
                <a:path w="619362" h="1121608">
                  <a:moveTo>
                    <a:pt x="494897" y="0"/>
                  </a:moveTo>
                  <a:lnTo>
                    <a:pt x="619362" y="64645"/>
                  </a:lnTo>
                  <a:cubicBezTo>
                    <a:pt x="616209" y="446069"/>
                    <a:pt x="610624" y="686837"/>
                    <a:pt x="607471" y="1068261"/>
                  </a:cubicBezTo>
                  <a:lnTo>
                    <a:pt x="15041" y="1121608"/>
                  </a:lnTo>
                  <a:lnTo>
                    <a:pt x="0" y="987023"/>
                  </a:lnTo>
                  <a:lnTo>
                    <a:pt x="422157" y="894304"/>
                  </a:lnTo>
                  <a:cubicBezTo>
                    <a:pt x="413665" y="601458"/>
                    <a:pt x="503389" y="292846"/>
                    <a:pt x="4948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</p:grpSp>
      <p:grpSp>
        <p:nvGrpSpPr>
          <p:cNvPr id="10" name="组合 5"/>
          <p:cNvGrpSpPr>
            <a:grpSpLocks noChangeAspect="1"/>
          </p:cNvGrpSpPr>
          <p:nvPr/>
        </p:nvGrpSpPr>
        <p:grpSpPr bwMode="auto">
          <a:xfrm>
            <a:off x="1363021" y="3489865"/>
            <a:ext cx="600075" cy="539750"/>
            <a:chOff x="281667" y="2078761"/>
            <a:chExt cx="760287" cy="684000"/>
          </a:xfrm>
        </p:grpSpPr>
        <p:grpSp>
          <p:nvGrpSpPr>
            <p:cNvPr id="11" name="组合 6"/>
            <p:cNvGrpSpPr>
              <a:grpSpLocks noChangeAspect="1"/>
            </p:cNvGrpSpPr>
            <p:nvPr/>
          </p:nvGrpSpPr>
          <p:grpSpPr bwMode="auto">
            <a:xfrm>
              <a:off x="281667" y="2078761"/>
              <a:ext cx="684000" cy="684000"/>
              <a:chOff x="4548554" y="2419643"/>
              <a:chExt cx="1547446" cy="1547446"/>
            </a:xfrm>
          </p:grpSpPr>
          <p:sp>
            <p:nvSpPr>
              <p:cNvPr id="13" name="圆角矩形 12"/>
              <p:cNvSpPr/>
              <p:nvPr/>
            </p:nvSpPr>
            <p:spPr>
              <a:xfrm rot="749765">
                <a:off x="4548554" y="2419643"/>
                <a:ext cx="1547119" cy="1547446"/>
              </a:xfrm>
              <a:prstGeom prst="roundRect">
                <a:avLst>
                  <a:gd name="adj" fmla="val 10303"/>
                </a:avLst>
              </a:prstGeom>
              <a:solidFill>
                <a:srgbClr val="F7C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noProof="1"/>
              </a:p>
            </p:txBody>
          </p:sp>
          <p:sp>
            <p:nvSpPr>
              <p:cNvPr id="14" name="圆角矩形 13"/>
              <p:cNvSpPr/>
              <p:nvPr/>
            </p:nvSpPr>
            <p:spPr>
              <a:xfrm>
                <a:off x="4548554" y="2419643"/>
                <a:ext cx="1547119" cy="1547446"/>
              </a:xfrm>
              <a:prstGeom prst="roundRect">
                <a:avLst>
                  <a:gd name="adj" fmla="val 10303"/>
                </a:avLst>
              </a:prstGeom>
              <a:solidFill>
                <a:srgbClr val="F7CF03">
                  <a:alpha val="58000"/>
                </a:srgbClr>
              </a:solidFill>
              <a:ln>
                <a:solidFill>
                  <a:srgbClr val="F7CF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noProof="1"/>
              </a:p>
            </p:txBody>
          </p:sp>
        </p:grpSp>
        <p:sp>
          <p:nvSpPr>
            <p:cNvPr id="12" name="任意多边形 11"/>
            <p:cNvSpPr>
              <a:spLocks noChangeAspect="1"/>
            </p:cNvSpPr>
            <p:nvPr/>
          </p:nvSpPr>
          <p:spPr>
            <a:xfrm rot="2870294">
              <a:off x="482759" y="1925943"/>
              <a:ext cx="398329" cy="720060"/>
            </a:xfrm>
            <a:custGeom>
              <a:avLst/>
              <a:gdLst>
                <a:gd name="connsiteX0" fmla="*/ 518909 w 773354"/>
                <a:gd name="connsiteY0" fmla="*/ 67044 h 1203204"/>
                <a:gd name="connsiteX1" fmla="*/ 773354 w 773354"/>
                <a:gd name="connsiteY1" fmla="*/ 0 h 1203204"/>
                <a:gd name="connsiteX2" fmla="*/ 773354 w 773354"/>
                <a:gd name="connsiteY2" fmla="*/ 1203204 h 1203204"/>
                <a:gd name="connsiteX3" fmla="*/ 11164 w 773354"/>
                <a:gd name="connsiteY3" fmla="*/ 1203204 h 1203204"/>
                <a:gd name="connsiteX4" fmla="*/ 0 w 773354"/>
                <a:gd name="connsiteY4" fmla="*/ 967249 h 1203204"/>
                <a:gd name="connsiteX5" fmla="*/ 544385 w 773354"/>
                <a:gd name="connsiteY5" fmla="*/ 945581 h 1203204"/>
                <a:gd name="connsiteX0-1" fmla="*/ 651320 w 773354"/>
                <a:gd name="connsiteY0-2" fmla="*/ 76012 h 1203204"/>
                <a:gd name="connsiteX1-3" fmla="*/ 773354 w 773354"/>
                <a:gd name="connsiteY1-4" fmla="*/ 0 h 1203204"/>
                <a:gd name="connsiteX2-5" fmla="*/ 773354 w 773354"/>
                <a:gd name="connsiteY2-6" fmla="*/ 1203204 h 1203204"/>
                <a:gd name="connsiteX3-7" fmla="*/ 11164 w 773354"/>
                <a:gd name="connsiteY3-8" fmla="*/ 1203204 h 1203204"/>
                <a:gd name="connsiteX4-9" fmla="*/ 0 w 773354"/>
                <a:gd name="connsiteY4-10" fmla="*/ 967249 h 1203204"/>
                <a:gd name="connsiteX5-11" fmla="*/ 544385 w 773354"/>
                <a:gd name="connsiteY5-12" fmla="*/ 945581 h 1203204"/>
                <a:gd name="connsiteX6" fmla="*/ 651320 w 773354"/>
                <a:gd name="connsiteY6" fmla="*/ 76012 h 1203204"/>
                <a:gd name="connsiteX0-13" fmla="*/ 640156 w 762190"/>
                <a:gd name="connsiteY0-14" fmla="*/ 76012 h 1203204"/>
                <a:gd name="connsiteX1-15" fmla="*/ 762190 w 762190"/>
                <a:gd name="connsiteY1-16" fmla="*/ 0 h 1203204"/>
                <a:gd name="connsiteX2-17" fmla="*/ 762190 w 762190"/>
                <a:gd name="connsiteY2-18" fmla="*/ 1203204 h 1203204"/>
                <a:gd name="connsiteX3-19" fmla="*/ 0 w 762190"/>
                <a:gd name="connsiteY3-20" fmla="*/ 1203204 h 1203204"/>
                <a:gd name="connsiteX4-21" fmla="*/ 145259 w 762190"/>
                <a:gd name="connsiteY4-22" fmla="*/ 1063035 h 1203204"/>
                <a:gd name="connsiteX5-23" fmla="*/ 533221 w 762190"/>
                <a:gd name="connsiteY5-24" fmla="*/ 945581 h 1203204"/>
                <a:gd name="connsiteX6-25" fmla="*/ 640156 w 762190"/>
                <a:gd name="connsiteY6-26" fmla="*/ 76012 h 1203204"/>
                <a:gd name="connsiteX0-27" fmla="*/ 640156 w 762190"/>
                <a:gd name="connsiteY0-28" fmla="*/ 76012 h 1203204"/>
                <a:gd name="connsiteX1-29" fmla="*/ 762190 w 762190"/>
                <a:gd name="connsiteY1-30" fmla="*/ 0 h 1203204"/>
                <a:gd name="connsiteX2-31" fmla="*/ 752730 w 762190"/>
                <a:gd name="connsiteY2-32" fmla="*/ 1144273 h 1203204"/>
                <a:gd name="connsiteX3-33" fmla="*/ 0 w 762190"/>
                <a:gd name="connsiteY3-34" fmla="*/ 1203204 h 1203204"/>
                <a:gd name="connsiteX4-35" fmla="*/ 145259 w 762190"/>
                <a:gd name="connsiteY4-36" fmla="*/ 1063035 h 1203204"/>
                <a:gd name="connsiteX5-37" fmla="*/ 533221 w 762190"/>
                <a:gd name="connsiteY5-38" fmla="*/ 945581 h 1203204"/>
                <a:gd name="connsiteX6-39" fmla="*/ 640156 w 762190"/>
                <a:gd name="connsiteY6-40" fmla="*/ 76012 h 1203204"/>
                <a:gd name="connsiteX0-41" fmla="*/ 494897 w 616931"/>
                <a:gd name="connsiteY0-42" fmla="*/ 76012 h 1197620"/>
                <a:gd name="connsiteX1-43" fmla="*/ 616931 w 616931"/>
                <a:gd name="connsiteY1-44" fmla="*/ 0 h 1197620"/>
                <a:gd name="connsiteX2-45" fmla="*/ 607471 w 616931"/>
                <a:gd name="connsiteY2-46" fmla="*/ 1144273 h 1197620"/>
                <a:gd name="connsiteX3-47" fmla="*/ 15041 w 616931"/>
                <a:gd name="connsiteY3-48" fmla="*/ 1197620 h 1197620"/>
                <a:gd name="connsiteX4-49" fmla="*/ 0 w 616931"/>
                <a:gd name="connsiteY4-50" fmla="*/ 1063035 h 1197620"/>
                <a:gd name="connsiteX5-51" fmla="*/ 387962 w 616931"/>
                <a:gd name="connsiteY5-52" fmla="*/ 945581 h 1197620"/>
                <a:gd name="connsiteX6-53" fmla="*/ 494897 w 616931"/>
                <a:gd name="connsiteY6-54" fmla="*/ 76012 h 1197620"/>
                <a:gd name="connsiteX0-55" fmla="*/ 494897 w 619362"/>
                <a:gd name="connsiteY0-56" fmla="*/ 0 h 1121608"/>
                <a:gd name="connsiteX1-57" fmla="*/ 619362 w 619362"/>
                <a:gd name="connsiteY1-58" fmla="*/ 64645 h 1121608"/>
                <a:gd name="connsiteX2-59" fmla="*/ 607471 w 619362"/>
                <a:gd name="connsiteY2-60" fmla="*/ 1068261 h 1121608"/>
                <a:gd name="connsiteX3-61" fmla="*/ 15041 w 619362"/>
                <a:gd name="connsiteY3-62" fmla="*/ 1121608 h 1121608"/>
                <a:gd name="connsiteX4-63" fmla="*/ 0 w 619362"/>
                <a:gd name="connsiteY4-64" fmla="*/ 987023 h 1121608"/>
                <a:gd name="connsiteX5-65" fmla="*/ 387962 w 619362"/>
                <a:gd name="connsiteY5-66" fmla="*/ 869569 h 1121608"/>
                <a:gd name="connsiteX6-67" fmla="*/ 494897 w 619362"/>
                <a:gd name="connsiteY6-68" fmla="*/ 0 h 1121608"/>
                <a:gd name="connsiteX0-69" fmla="*/ 494897 w 619362"/>
                <a:gd name="connsiteY0-70" fmla="*/ 0 h 1121608"/>
                <a:gd name="connsiteX1-71" fmla="*/ 619362 w 619362"/>
                <a:gd name="connsiteY1-72" fmla="*/ 64645 h 1121608"/>
                <a:gd name="connsiteX2-73" fmla="*/ 607471 w 619362"/>
                <a:gd name="connsiteY2-74" fmla="*/ 1068261 h 1121608"/>
                <a:gd name="connsiteX3-75" fmla="*/ 15041 w 619362"/>
                <a:gd name="connsiteY3-76" fmla="*/ 1121608 h 1121608"/>
                <a:gd name="connsiteX4-77" fmla="*/ 0 w 619362"/>
                <a:gd name="connsiteY4-78" fmla="*/ 987023 h 1121608"/>
                <a:gd name="connsiteX5-79" fmla="*/ 422157 w 619362"/>
                <a:gd name="connsiteY5-80" fmla="*/ 894304 h 1121608"/>
                <a:gd name="connsiteX6-81" fmla="*/ 494897 w 619362"/>
                <a:gd name="connsiteY6-82" fmla="*/ 0 h 11216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</a:cxnLst>
              <a:rect l="l" t="t" r="r" b="b"/>
              <a:pathLst>
                <a:path w="619362" h="1121608">
                  <a:moveTo>
                    <a:pt x="494897" y="0"/>
                  </a:moveTo>
                  <a:lnTo>
                    <a:pt x="619362" y="64645"/>
                  </a:lnTo>
                  <a:cubicBezTo>
                    <a:pt x="616209" y="446069"/>
                    <a:pt x="610624" y="686837"/>
                    <a:pt x="607471" y="1068261"/>
                  </a:cubicBezTo>
                  <a:lnTo>
                    <a:pt x="15041" y="1121608"/>
                  </a:lnTo>
                  <a:lnTo>
                    <a:pt x="0" y="987023"/>
                  </a:lnTo>
                  <a:lnTo>
                    <a:pt x="422157" y="894304"/>
                  </a:lnTo>
                  <a:cubicBezTo>
                    <a:pt x="413665" y="601458"/>
                    <a:pt x="503389" y="292846"/>
                    <a:pt x="4948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</p:grpSp>
      <p:sp>
        <p:nvSpPr>
          <p:cNvPr id="15" name="文本框 10"/>
          <p:cNvSpPr txBox="1">
            <a:spLocks noChangeArrowheads="1"/>
          </p:cNvSpPr>
          <p:nvPr/>
        </p:nvSpPr>
        <p:spPr bwMode="auto">
          <a:xfrm>
            <a:off x="357713" y="208902"/>
            <a:ext cx="41356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 b="1" dirty="0">
                <a:solidFill>
                  <a:schemeClr val="accent5">
                    <a:lumMod val="50000"/>
                  </a:schemeClr>
                </a:solidFill>
                <a:latin typeface="Snap ITC" panose="04040A07060A02020202" pitchFamily="82" charset="0"/>
                <a:sym typeface="宋体" panose="02010600030101010101" pitchFamily="2" charset="-122"/>
              </a:rPr>
              <a:t>Homework</a:t>
            </a:r>
            <a:endParaRPr lang="zh-CN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0"/>
          <p:cNvSpPr txBox="1">
            <a:spLocks noChangeArrowheads="1"/>
          </p:cNvSpPr>
          <p:nvPr/>
        </p:nvSpPr>
        <p:spPr bwMode="auto">
          <a:xfrm>
            <a:off x="410937" y="2565303"/>
            <a:ext cx="1129668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ea typeface="方正小标宋简体"/>
                <a:cs typeface="Aharoni" panose="02010803020104030203" pitchFamily="2" charset="-79"/>
              </a:rPr>
              <a:t>Welcome to my class</a:t>
            </a:r>
          </a:p>
        </p:txBody>
      </p:sp>
      <p:sp>
        <p:nvSpPr>
          <p:cNvPr id="18" name="矩形 17"/>
          <p:cNvSpPr/>
          <p:nvPr/>
        </p:nvSpPr>
        <p:spPr>
          <a:xfrm>
            <a:off x="-1108953" y="3365995"/>
            <a:ext cx="15038961" cy="106785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文本框 20"/>
          <p:cNvSpPr txBox="1">
            <a:spLocks noChangeArrowheads="1"/>
          </p:cNvSpPr>
          <p:nvPr/>
        </p:nvSpPr>
        <p:spPr bwMode="auto">
          <a:xfrm>
            <a:off x="547730" y="2625955"/>
            <a:ext cx="1129668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>
                <a:solidFill>
                  <a:schemeClr val="bg1"/>
                </a:solidFill>
                <a:latin typeface="Aharoni" panose="02010803020104030203" pitchFamily="2" charset="-79"/>
                <a:ea typeface="方正小标宋简体"/>
                <a:cs typeface="Aharoni" panose="02010803020104030203" pitchFamily="2" charset="-79"/>
              </a:rPr>
              <a:t>Welcome to my class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98"/>
          <a:stretch>
            <a:fillRect/>
          </a:stretch>
        </p:blipFill>
        <p:spPr>
          <a:xfrm>
            <a:off x="9732660" y="3660746"/>
            <a:ext cx="2297317" cy="22592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82225" l="0" r="56700">
                        <a14:foregroundMark x1="46500" y1="27746" x2="46500" y2="27746"/>
                        <a14:foregroundMark x1="31000" y1="56503" x2="31000" y2="56503"/>
                        <a14:backgroundMark x1="50200" y1="54913" x2="50200" y2="54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57475">
            <a:off x="432227" y="-252920"/>
            <a:ext cx="5572705" cy="3856312"/>
          </a:xfrm>
          <a:prstGeom prst="rect">
            <a:avLst/>
          </a:prstGeom>
        </p:spPr>
      </p:pic>
      <p:sp>
        <p:nvSpPr>
          <p:cNvPr id="22" name="弧形 21"/>
          <p:cNvSpPr/>
          <p:nvPr/>
        </p:nvSpPr>
        <p:spPr>
          <a:xfrm>
            <a:off x="2765612" y="931654"/>
            <a:ext cx="945777" cy="815789"/>
          </a:xfrm>
          <a:custGeom>
            <a:avLst/>
            <a:gdLst>
              <a:gd name="connsiteX0" fmla="*/ 829235 w 1658471"/>
              <a:gd name="connsiteY0" fmla="*/ 0 h 1093694"/>
              <a:gd name="connsiteX1" fmla="*/ 1658471 w 1658471"/>
              <a:gd name="connsiteY1" fmla="*/ 546847 h 1093694"/>
              <a:gd name="connsiteX2" fmla="*/ 829236 w 1658471"/>
              <a:gd name="connsiteY2" fmla="*/ 546847 h 1093694"/>
              <a:gd name="connsiteX3" fmla="*/ 829235 w 1658471"/>
              <a:gd name="connsiteY3" fmla="*/ 0 h 1093694"/>
              <a:gd name="connsiteX0-1" fmla="*/ 829235 w 1658471"/>
              <a:gd name="connsiteY0-2" fmla="*/ 0 h 1093694"/>
              <a:gd name="connsiteX1-3" fmla="*/ 1658471 w 1658471"/>
              <a:gd name="connsiteY1-4" fmla="*/ 546847 h 1093694"/>
              <a:gd name="connsiteX0-5" fmla="*/ 0 w 829236"/>
              <a:gd name="connsiteY0-6" fmla="*/ 0 h 815789"/>
              <a:gd name="connsiteX1-7" fmla="*/ 829236 w 829236"/>
              <a:gd name="connsiteY1-8" fmla="*/ 546847 h 815789"/>
              <a:gd name="connsiteX2-9" fmla="*/ 1 w 829236"/>
              <a:gd name="connsiteY2-10" fmla="*/ 546847 h 815789"/>
              <a:gd name="connsiteX3-11" fmla="*/ 0 w 829236"/>
              <a:gd name="connsiteY3-12" fmla="*/ 0 h 815789"/>
              <a:gd name="connsiteX0-13" fmla="*/ 0 w 829236"/>
              <a:gd name="connsiteY0-14" fmla="*/ 0 h 815789"/>
              <a:gd name="connsiteX1-15" fmla="*/ 407895 w 829236"/>
              <a:gd name="connsiteY1-16" fmla="*/ 815789 h 815789"/>
              <a:gd name="connsiteX0-17" fmla="*/ 0 w 829236"/>
              <a:gd name="connsiteY0-18" fmla="*/ 0 h 815789"/>
              <a:gd name="connsiteX1-19" fmla="*/ 829236 w 829236"/>
              <a:gd name="connsiteY1-20" fmla="*/ 546847 h 815789"/>
              <a:gd name="connsiteX2-21" fmla="*/ 1 w 829236"/>
              <a:gd name="connsiteY2-22" fmla="*/ 546847 h 815789"/>
              <a:gd name="connsiteX3-23" fmla="*/ 0 w 829236"/>
              <a:gd name="connsiteY3-24" fmla="*/ 0 h 815789"/>
              <a:gd name="connsiteX0-25" fmla="*/ 0 w 829236"/>
              <a:gd name="connsiteY0-26" fmla="*/ 0 h 815789"/>
              <a:gd name="connsiteX1-27" fmla="*/ 407895 w 829236"/>
              <a:gd name="connsiteY1-28" fmla="*/ 815789 h 815789"/>
              <a:gd name="connsiteX0-29" fmla="*/ 0 w 829236"/>
              <a:gd name="connsiteY0-30" fmla="*/ 0 h 815789"/>
              <a:gd name="connsiteX1-31" fmla="*/ 829236 w 829236"/>
              <a:gd name="connsiteY1-32" fmla="*/ 546847 h 815789"/>
              <a:gd name="connsiteX2-33" fmla="*/ 1 w 829236"/>
              <a:gd name="connsiteY2-34" fmla="*/ 546847 h 815789"/>
              <a:gd name="connsiteX3-35" fmla="*/ 0 w 829236"/>
              <a:gd name="connsiteY3-36" fmla="*/ 0 h 815789"/>
              <a:gd name="connsiteX0-37" fmla="*/ 0 w 829236"/>
              <a:gd name="connsiteY0-38" fmla="*/ 0 h 815789"/>
              <a:gd name="connsiteX1-39" fmla="*/ 407895 w 829236"/>
              <a:gd name="connsiteY1-40" fmla="*/ 815789 h 815789"/>
              <a:gd name="connsiteX0-41" fmla="*/ 0 w 945777"/>
              <a:gd name="connsiteY0-42" fmla="*/ 0 h 815789"/>
              <a:gd name="connsiteX1-43" fmla="*/ 945777 w 945777"/>
              <a:gd name="connsiteY1-44" fmla="*/ 618564 h 815789"/>
              <a:gd name="connsiteX2-45" fmla="*/ 1 w 945777"/>
              <a:gd name="connsiteY2-46" fmla="*/ 546847 h 815789"/>
              <a:gd name="connsiteX3-47" fmla="*/ 0 w 945777"/>
              <a:gd name="connsiteY3-48" fmla="*/ 0 h 815789"/>
              <a:gd name="connsiteX0-49" fmla="*/ 0 w 945777"/>
              <a:gd name="connsiteY0-50" fmla="*/ 0 h 815789"/>
              <a:gd name="connsiteX1-51" fmla="*/ 407895 w 945777"/>
              <a:gd name="connsiteY1-52" fmla="*/ 815789 h 815789"/>
              <a:gd name="connsiteX0-53" fmla="*/ 0 w 945777"/>
              <a:gd name="connsiteY0-54" fmla="*/ 0 h 815789"/>
              <a:gd name="connsiteX1-55" fmla="*/ 945777 w 945777"/>
              <a:gd name="connsiteY1-56" fmla="*/ 618564 h 815789"/>
              <a:gd name="connsiteX2-57" fmla="*/ 1 w 945777"/>
              <a:gd name="connsiteY2-58" fmla="*/ 546847 h 815789"/>
              <a:gd name="connsiteX3-59" fmla="*/ 0 w 945777"/>
              <a:gd name="connsiteY3-60" fmla="*/ 0 h 815789"/>
              <a:gd name="connsiteX0-61" fmla="*/ 0 w 945777"/>
              <a:gd name="connsiteY0-62" fmla="*/ 0 h 815789"/>
              <a:gd name="connsiteX1-63" fmla="*/ 407895 w 945777"/>
              <a:gd name="connsiteY1-64" fmla="*/ 815789 h 8157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45777" h="815789" stroke="0" extrusionOk="0">
                <a:moveTo>
                  <a:pt x="0" y="0"/>
                </a:moveTo>
                <a:cubicBezTo>
                  <a:pt x="592444" y="53788"/>
                  <a:pt x="945777" y="316549"/>
                  <a:pt x="945777" y="618564"/>
                </a:cubicBezTo>
                <a:lnTo>
                  <a:pt x="1" y="546847"/>
                </a:lnTo>
                <a:cubicBezTo>
                  <a:pt x="1" y="364565"/>
                  <a:pt x="0" y="182282"/>
                  <a:pt x="0" y="0"/>
                </a:cubicBezTo>
                <a:close/>
              </a:path>
              <a:path w="945777" h="815789" fill="none">
                <a:moveTo>
                  <a:pt x="0" y="0"/>
                </a:moveTo>
                <a:cubicBezTo>
                  <a:pt x="457974" y="0"/>
                  <a:pt x="623049" y="424127"/>
                  <a:pt x="407895" y="815789"/>
                </a:cubicBezTo>
              </a:path>
            </a:pathLst>
          </a:custGeom>
          <a:ln w="57150">
            <a:solidFill>
              <a:srgbClr val="0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0"/>
          <p:cNvSpPr txBox="1">
            <a:spLocks noChangeArrowheads="1"/>
          </p:cNvSpPr>
          <p:nvPr/>
        </p:nvSpPr>
        <p:spPr bwMode="auto">
          <a:xfrm>
            <a:off x="2926328" y="1619125"/>
            <a:ext cx="6564619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600" dirty="0">
                <a:solidFill>
                  <a:schemeClr val="accent5">
                    <a:lumMod val="50000"/>
                  </a:schemeClr>
                </a:solidFill>
                <a:latin typeface="Gill Sans Ultra Bold Condensed" panose="020B0A06020104020203" pitchFamily="34" charset="0"/>
                <a:ea typeface="方正小标宋简体"/>
                <a:cs typeface="方正小标宋简体"/>
              </a:rPr>
              <a:t>Thanks</a:t>
            </a:r>
          </a:p>
        </p:txBody>
      </p:sp>
      <p:sp>
        <p:nvSpPr>
          <p:cNvPr id="18" name="矩形 17"/>
          <p:cNvSpPr/>
          <p:nvPr/>
        </p:nvSpPr>
        <p:spPr>
          <a:xfrm>
            <a:off x="2276271" y="2981993"/>
            <a:ext cx="7456389" cy="13358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98"/>
          <a:stretch>
            <a:fillRect/>
          </a:stretch>
        </p:blipFill>
        <p:spPr>
          <a:xfrm>
            <a:off x="9073342" y="3649915"/>
            <a:ext cx="2297317" cy="2259240"/>
          </a:xfrm>
          <a:prstGeom prst="rect">
            <a:avLst/>
          </a:prstGeom>
        </p:spPr>
      </p:pic>
      <p:sp>
        <p:nvSpPr>
          <p:cNvPr id="22" name="弧形 21"/>
          <p:cNvSpPr/>
          <p:nvPr/>
        </p:nvSpPr>
        <p:spPr>
          <a:xfrm>
            <a:off x="2765612" y="917216"/>
            <a:ext cx="945777" cy="815789"/>
          </a:xfrm>
          <a:custGeom>
            <a:avLst/>
            <a:gdLst>
              <a:gd name="connsiteX0" fmla="*/ 829235 w 1658471"/>
              <a:gd name="connsiteY0" fmla="*/ 0 h 1093694"/>
              <a:gd name="connsiteX1" fmla="*/ 1658471 w 1658471"/>
              <a:gd name="connsiteY1" fmla="*/ 546847 h 1093694"/>
              <a:gd name="connsiteX2" fmla="*/ 829236 w 1658471"/>
              <a:gd name="connsiteY2" fmla="*/ 546847 h 1093694"/>
              <a:gd name="connsiteX3" fmla="*/ 829235 w 1658471"/>
              <a:gd name="connsiteY3" fmla="*/ 0 h 1093694"/>
              <a:gd name="connsiteX0-1" fmla="*/ 829235 w 1658471"/>
              <a:gd name="connsiteY0-2" fmla="*/ 0 h 1093694"/>
              <a:gd name="connsiteX1-3" fmla="*/ 1658471 w 1658471"/>
              <a:gd name="connsiteY1-4" fmla="*/ 546847 h 1093694"/>
              <a:gd name="connsiteX0-5" fmla="*/ 0 w 829236"/>
              <a:gd name="connsiteY0-6" fmla="*/ 0 h 815789"/>
              <a:gd name="connsiteX1-7" fmla="*/ 829236 w 829236"/>
              <a:gd name="connsiteY1-8" fmla="*/ 546847 h 815789"/>
              <a:gd name="connsiteX2-9" fmla="*/ 1 w 829236"/>
              <a:gd name="connsiteY2-10" fmla="*/ 546847 h 815789"/>
              <a:gd name="connsiteX3-11" fmla="*/ 0 w 829236"/>
              <a:gd name="connsiteY3-12" fmla="*/ 0 h 815789"/>
              <a:gd name="connsiteX0-13" fmla="*/ 0 w 829236"/>
              <a:gd name="connsiteY0-14" fmla="*/ 0 h 815789"/>
              <a:gd name="connsiteX1-15" fmla="*/ 407895 w 829236"/>
              <a:gd name="connsiteY1-16" fmla="*/ 815789 h 815789"/>
              <a:gd name="connsiteX0-17" fmla="*/ 0 w 829236"/>
              <a:gd name="connsiteY0-18" fmla="*/ 0 h 815789"/>
              <a:gd name="connsiteX1-19" fmla="*/ 829236 w 829236"/>
              <a:gd name="connsiteY1-20" fmla="*/ 546847 h 815789"/>
              <a:gd name="connsiteX2-21" fmla="*/ 1 w 829236"/>
              <a:gd name="connsiteY2-22" fmla="*/ 546847 h 815789"/>
              <a:gd name="connsiteX3-23" fmla="*/ 0 w 829236"/>
              <a:gd name="connsiteY3-24" fmla="*/ 0 h 815789"/>
              <a:gd name="connsiteX0-25" fmla="*/ 0 w 829236"/>
              <a:gd name="connsiteY0-26" fmla="*/ 0 h 815789"/>
              <a:gd name="connsiteX1-27" fmla="*/ 407895 w 829236"/>
              <a:gd name="connsiteY1-28" fmla="*/ 815789 h 815789"/>
              <a:gd name="connsiteX0-29" fmla="*/ 0 w 829236"/>
              <a:gd name="connsiteY0-30" fmla="*/ 0 h 815789"/>
              <a:gd name="connsiteX1-31" fmla="*/ 829236 w 829236"/>
              <a:gd name="connsiteY1-32" fmla="*/ 546847 h 815789"/>
              <a:gd name="connsiteX2-33" fmla="*/ 1 w 829236"/>
              <a:gd name="connsiteY2-34" fmla="*/ 546847 h 815789"/>
              <a:gd name="connsiteX3-35" fmla="*/ 0 w 829236"/>
              <a:gd name="connsiteY3-36" fmla="*/ 0 h 815789"/>
              <a:gd name="connsiteX0-37" fmla="*/ 0 w 829236"/>
              <a:gd name="connsiteY0-38" fmla="*/ 0 h 815789"/>
              <a:gd name="connsiteX1-39" fmla="*/ 407895 w 829236"/>
              <a:gd name="connsiteY1-40" fmla="*/ 815789 h 815789"/>
              <a:gd name="connsiteX0-41" fmla="*/ 0 w 945777"/>
              <a:gd name="connsiteY0-42" fmla="*/ 0 h 815789"/>
              <a:gd name="connsiteX1-43" fmla="*/ 945777 w 945777"/>
              <a:gd name="connsiteY1-44" fmla="*/ 618564 h 815789"/>
              <a:gd name="connsiteX2-45" fmla="*/ 1 w 945777"/>
              <a:gd name="connsiteY2-46" fmla="*/ 546847 h 815789"/>
              <a:gd name="connsiteX3-47" fmla="*/ 0 w 945777"/>
              <a:gd name="connsiteY3-48" fmla="*/ 0 h 815789"/>
              <a:gd name="connsiteX0-49" fmla="*/ 0 w 945777"/>
              <a:gd name="connsiteY0-50" fmla="*/ 0 h 815789"/>
              <a:gd name="connsiteX1-51" fmla="*/ 407895 w 945777"/>
              <a:gd name="connsiteY1-52" fmla="*/ 815789 h 815789"/>
              <a:gd name="connsiteX0-53" fmla="*/ 0 w 945777"/>
              <a:gd name="connsiteY0-54" fmla="*/ 0 h 815789"/>
              <a:gd name="connsiteX1-55" fmla="*/ 945777 w 945777"/>
              <a:gd name="connsiteY1-56" fmla="*/ 618564 h 815789"/>
              <a:gd name="connsiteX2-57" fmla="*/ 1 w 945777"/>
              <a:gd name="connsiteY2-58" fmla="*/ 546847 h 815789"/>
              <a:gd name="connsiteX3-59" fmla="*/ 0 w 945777"/>
              <a:gd name="connsiteY3-60" fmla="*/ 0 h 815789"/>
              <a:gd name="connsiteX0-61" fmla="*/ 0 w 945777"/>
              <a:gd name="connsiteY0-62" fmla="*/ 0 h 815789"/>
              <a:gd name="connsiteX1-63" fmla="*/ 407895 w 945777"/>
              <a:gd name="connsiteY1-64" fmla="*/ 815789 h 8157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45777" h="815789" stroke="0" extrusionOk="0">
                <a:moveTo>
                  <a:pt x="0" y="0"/>
                </a:moveTo>
                <a:cubicBezTo>
                  <a:pt x="592444" y="53788"/>
                  <a:pt x="945777" y="316549"/>
                  <a:pt x="945777" y="618564"/>
                </a:cubicBezTo>
                <a:lnTo>
                  <a:pt x="1" y="546847"/>
                </a:lnTo>
                <a:cubicBezTo>
                  <a:pt x="1" y="364565"/>
                  <a:pt x="0" y="182282"/>
                  <a:pt x="0" y="0"/>
                </a:cubicBezTo>
                <a:close/>
              </a:path>
              <a:path w="945777" h="815789" fill="none">
                <a:moveTo>
                  <a:pt x="0" y="0"/>
                </a:moveTo>
                <a:cubicBezTo>
                  <a:pt x="457974" y="0"/>
                  <a:pt x="623049" y="424127"/>
                  <a:pt x="407895" y="815789"/>
                </a:cubicBezTo>
              </a:path>
            </a:pathLst>
          </a:custGeom>
          <a:ln w="57150">
            <a:solidFill>
              <a:srgbClr val="0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20"/>
          <p:cNvSpPr txBox="1">
            <a:spLocks noChangeArrowheads="1"/>
          </p:cNvSpPr>
          <p:nvPr/>
        </p:nvSpPr>
        <p:spPr bwMode="auto">
          <a:xfrm>
            <a:off x="2765612" y="1738726"/>
            <a:ext cx="6564619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600" dirty="0">
                <a:solidFill>
                  <a:schemeClr val="bg1"/>
                </a:solidFill>
                <a:latin typeface="Gill Sans Ultra Bold Condensed" panose="020B0A06020104020203" pitchFamily="34" charset="0"/>
                <a:ea typeface="方正小标宋简体"/>
                <a:cs typeface="方正小标宋简体"/>
              </a:rPr>
              <a:t>Thanks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82225" l="0" r="56700">
                        <a14:foregroundMark x1="46500" y1="27746" x2="46500" y2="27746"/>
                        <a14:foregroundMark x1="31000" y1="56503" x2="31000" y2="56503"/>
                        <a14:backgroundMark x1="50200" y1="54913" x2="50200" y2="54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57475">
            <a:off x="432227" y="-252920"/>
            <a:ext cx="5572705" cy="3856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r Wind and Mr Sun故事片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166648"/>
            <a:ext cx="12191999" cy="8024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708187" y="1747443"/>
            <a:ext cx="7058468" cy="3135842"/>
          </a:xfrm>
          <a:prstGeom prst="rect">
            <a:avLst/>
          </a:prstGeom>
          <a:solidFill>
            <a:schemeClr val="accent6">
              <a:lumMod val="20000"/>
              <a:lumOff val="80000"/>
              <a:alpha val="88000"/>
            </a:schemeClr>
          </a:solidFill>
          <a:ln w="7620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708" y="610748"/>
            <a:ext cx="4063560" cy="5552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4921580" y="1747443"/>
            <a:ext cx="6708888" cy="243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5400" b="1" dirty="0">
                <a:latin typeface="Berlin Sans FB Demi" panose="020E0802020502020306" pitchFamily="34" charset="0"/>
              </a:rPr>
              <a:t>They are going </a:t>
            </a:r>
            <a:r>
              <a:rPr lang="zh-CN" altLang="en-US" sz="5400" b="1" dirty="0" smtClean="0">
                <a:latin typeface="Berlin Sans FB Demi" panose="020E0802020502020306" pitchFamily="34" charset="0"/>
              </a:rPr>
              <a:t>to </a:t>
            </a:r>
            <a:endParaRPr lang="en-US" altLang="zh-CN" sz="5400" b="1" dirty="0" smtClean="0">
              <a:latin typeface="Berlin Sans FB Demi" panose="020E0802020502020306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5400" b="1" dirty="0" smtClean="0">
                <a:latin typeface="Berlin Sans FB Demi" panose="020E0802020502020306" pitchFamily="34" charset="0"/>
              </a:rPr>
              <a:t>have </a:t>
            </a:r>
            <a:r>
              <a:rPr lang="zh-CN" altLang="en-US" sz="5400" b="1" dirty="0">
                <a:latin typeface="Berlin Sans FB Demi" panose="020E0802020502020306" pitchFamily="34" charset="0"/>
              </a:rPr>
              <a:t>a c</a:t>
            </a:r>
            <a:r>
              <a:rPr lang="zh-CN" altLang="en-US" sz="5400" b="1" dirty="0" smtClean="0">
                <a:latin typeface="Gill Sans Ultra Bold Condensed" panose="020B0A06020104020203" pitchFamily="34" charset="0"/>
                <a:ea typeface="仿宋" panose="02010609060101010101" pitchFamily="49" charset="-122"/>
              </a:rPr>
              <a:t>________________</a:t>
            </a:r>
            <a:r>
              <a:rPr lang="zh-CN" altLang="en-US" sz="5400" b="1" dirty="0" smtClean="0">
                <a:latin typeface="Berlin Sans FB Demi" panose="020E0802020502020306" pitchFamily="34" charset="0"/>
              </a:rPr>
              <a:t>.</a:t>
            </a:r>
            <a:endParaRPr lang="zh-CN" altLang="en-US" sz="3600" b="1" dirty="0">
              <a:latin typeface="Berlin Sans FB Demi" panose="020E0802020502020306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481032" y="2652336"/>
            <a:ext cx="558894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5400" dirty="0">
                <a:solidFill>
                  <a:srgbClr val="FF0000"/>
                </a:solidFill>
                <a:latin typeface="Berlin Sans FB Demi" panose="020E0802020502020306" pitchFamily="34" charset="0"/>
              </a:rPr>
              <a:t>o</a:t>
            </a:r>
            <a:r>
              <a:rPr lang="zh-CN" altLang="en-US" sz="5400" dirty="0">
                <a:latin typeface="Berlin Sans FB Demi" panose="020E0802020502020306" pitchFamily="34" charset="0"/>
              </a:rPr>
              <a:t>mp</a:t>
            </a:r>
            <a:r>
              <a:rPr lang="zh-CN" altLang="en-US" sz="5400" dirty="0">
                <a:solidFill>
                  <a:srgbClr val="FF0000"/>
                </a:solidFill>
                <a:latin typeface="Berlin Sans FB Demi" panose="020E0802020502020306" pitchFamily="34" charset="0"/>
              </a:rPr>
              <a:t>e</a:t>
            </a:r>
            <a:r>
              <a:rPr lang="zh-CN" altLang="en-US" sz="5400" dirty="0">
                <a:latin typeface="Berlin Sans FB Demi" panose="020E0802020502020306" pitchFamily="34" charset="0"/>
              </a:rPr>
              <a:t>t</a:t>
            </a:r>
            <a:r>
              <a:rPr lang="zh-CN" altLang="en-US" sz="5400" dirty="0">
                <a:solidFill>
                  <a:srgbClr val="FF0000"/>
                </a:solidFill>
                <a:latin typeface="Berlin Sans FB Demi" panose="020E0802020502020306" pitchFamily="34" charset="0"/>
              </a:rPr>
              <a:t>i</a:t>
            </a:r>
            <a:r>
              <a:rPr lang="zh-CN" altLang="en-US" sz="5400" dirty="0">
                <a:latin typeface="Berlin Sans FB Demi" panose="020E0802020502020306" pitchFamily="34" charset="0"/>
              </a:rPr>
              <a:t>t</a:t>
            </a:r>
            <a:r>
              <a:rPr lang="zh-CN" altLang="en-US" sz="5400" dirty="0">
                <a:solidFill>
                  <a:srgbClr val="FF0000"/>
                </a:solidFill>
                <a:latin typeface="Berlin Sans FB Demi" panose="020E0802020502020306" pitchFamily="34" charset="0"/>
              </a:rPr>
              <a:t>ion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6517532"/>
            <a:ext cx="7354111" cy="340468"/>
          </a:xfrm>
          <a:custGeom>
            <a:avLst/>
            <a:gdLst>
              <a:gd name="connsiteX0" fmla="*/ 0 w 6478621"/>
              <a:gd name="connsiteY0" fmla="*/ 0 h 340468"/>
              <a:gd name="connsiteX1" fmla="*/ 6478621 w 6478621"/>
              <a:gd name="connsiteY1" fmla="*/ 0 h 340468"/>
              <a:gd name="connsiteX2" fmla="*/ 6478621 w 6478621"/>
              <a:gd name="connsiteY2" fmla="*/ 340468 h 340468"/>
              <a:gd name="connsiteX3" fmla="*/ 0 w 6478621"/>
              <a:gd name="connsiteY3" fmla="*/ 340468 h 340468"/>
              <a:gd name="connsiteX4" fmla="*/ 0 w 6478621"/>
              <a:gd name="connsiteY4" fmla="*/ 0 h 340468"/>
              <a:gd name="connsiteX0-1" fmla="*/ 0 w 7354111"/>
              <a:gd name="connsiteY0-2" fmla="*/ 0 h 340468"/>
              <a:gd name="connsiteX1-3" fmla="*/ 6478621 w 7354111"/>
              <a:gd name="connsiteY1-4" fmla="*/ 0 h 340468"/>
              <a:gd name="connsiteX2-5" fmla="*/ 7354111 w 7354111"/>
              <a:gd name="connsiteY2-6" fmla="*/ 340468 h 340468"/>
              <a:gd name="connsiteX3-7" fmla="*/ 0 w 7354111"/>
              <a:gd name="connsiteY3-8" fmla="*/ 340468 h 340468"/>
              <a:gd name="connsiteX4-9" fmla="*/ 0 w 7354111"/>
              <a:gd name="connsiteY4-10" fmla="*/ 0 h 3404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354111" h="340468">
                <a:moveTo>
                  <a:pt x="0" y="0"/>
                </a:moveTo>
                <a:lnTo>
                  <a:pt x="6478621" y="0"/>
                </a:lnTo>
                <a:lnTo>
                  <a:pt x="7354111" y="340468"/>
                </a:lnTo>
                <a:lnTo>
                  <a:pt x="0" y="3404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090809" y="0"/>
            <a:ext cx="7101191" cy="359923"/>
          </a:xfrm>
          <a:custGeom>
            <a:avLst/>
            <a:gdLst>
              <a:gd name="connsiteX0" fmla="*/ 0 w 6478621"/>
              <a:gd name="connsiteY0" fmla="*/ 0 h 340468"/>
              <a:gd name="connsiteX1" fmla="*/ 6478621 w 6478621"/>
              <a:gd name="connsiteY1" fmla="*/ 0 h 340468"/>
              <a:gd name="connsiteX2" fmla="*/ 6478621 w 6478621"/>
              <a:gd name="connsiteY2" fmla="*/ 340468 h 340468"/>
              <a:gd name="connsiteX3" fmla="*/ 0 w 6478621"/>
              <a:gd name="connsiteY3" fmla="*/ 340468 h 340468"/>
              <a:gd name="connsiteX4" fmla="*/ 0 w 6478621"/>
              <a:gd name="connsiteY4" fmla="*/ 0 h 340468"/>
              <a:gd name="connsiteX0-1" fmla="*/ 622570 w 7101191"/>
              <a:gd name="connsiteY0-2" fmla="*/ 0 h 359923"/>
              <a:gd name="connsiteX1-3" fmla="*/ 7101191 w 7101191"/>
              <a:gd name="connsiteY1-4" fmla="*/ 0 h 359923"/>
              <a:gd name="connsiteX2-5" fmla="*/ 7101191 w 7101191"/>
              <a:gd name="connsiteY2-6" fmla="*/ 340468 h 359923"/>
              <a:gd name="connsiteX3-7" fmla="*/ 0 w 7101191"/>
              <a:gd name="connsiteY3-8" fmla="*/ 359923 h 359923"/>
              <a:gd name="connsiteX4-9" fmla="*/ 622570 w 7101191"/>
              <a:gd name="connsiteY4-10" fmla="*/ 0 h 3599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101191" h="359923">
                <a:moveTo>
                  <a:pt x="622570" y="0"/>
                </a:moveTo>
                <a:lnTo>
                  <a:pt x="7101191" y="0"/>
                </a:lnTo>
                <a:lnTo>
                  <a:pt x="7101191" y="340468"/>
                </a:lnTo>
                <a:lnTo>
                  <a:pt x="0" y="359923"/>
                </a:lnTo>
                <a:lnTo>
                  <a:pt x="62257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8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569691" y="3281506"/>
            <a:ext cx="2926993" cy="3135842"/>
          </a:xfrm>
          <a:prstGeom prst="rect">
            <a:avLst/>
          </a:prstGeom>
          <a:solidFill>
            <a:schemeClr val="accent6">
              <a:lumMod val="20000"/>
              <a:lumOff val="80000"/>
              <a:alpha val="88000"/>
            </a:schemeClr>
          </a:solidFill>
          <a:ln w="7620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 bwMode="auto">
          <a:xfrm>
            <a:off x="198466" y="233465"/>
            <a:ext cx="3795889" cy="2707604"/>
          </a:xfrm>
          <a:prstGeom prst="roundRect">
            <a:avLst/>
          </a:prstGeom>
          <a:gradFill>
            <a:gsLst>
              <a:gs pos="0">
                <a:srgbClr val="E4E4E4"/>
              </a:gs>
              <a:gs pos="100000">
                <a:schemeClr val="bg1"/>
              </a:gs>
            </a:gsLst>
            <a:lin ang="2700000" scaled="0"/>
          </a:gradFill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pic>
        <p:nvPicPr>
          <p:cNvPr id="28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7" r="-632"/>
          <a:stretch>
            <a:fillRect/>
          </a:stretch>
        </p:blipFill>
        <p:spPr bwMode="auto">
          <a:xfrm>
            <a:off x="338029" y="376033"/>
            <a:ext cx="3533579" cy="236716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60944" y="1964800"/>
            <a:ext cx="4050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A</a:t>
            </a: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135524" y="2019925"/>
            <a:ext cx="4050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A</a:t>
            </a:r>
          </a:p>
        </p:txBody>
      </p:sp>
      <p:sp>
        <p:nvSpPr>
          <p:cNvPr id="43" name="圆角矩形 42"/>
          <p:cNvSpPr/>
          <p:nvPr/>
        </p:nvSpPr>
        <p:spPr bwMode="auto">
          <a:xfrm>
            <a:off x="4269399" y="233465"/>
            <a:ext cx="3795889" cy="2707604"/>
          </a:xfrm>
          <a:prstGeom prst="roundRect">
            <a:avLst/>
          </a:prstGeom>
          <a:gradFill>
            <a:gsLst>
              <a:gs pos="0">
                <a:srgbClr val="E4E4E4"/>
              </a:gs>
              <a:gs pos="100000">
                <a:schemeClr val="bg1"/>
              </a:gs>
            </a:gsLst>
            <a:lin ang="2700000" scaled="0"/>
          </a:gradFill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47" name="圆角矩形 46"/>
          <p:cNvSpPr/>
          <p:nvPr/>
        </p:nvSpPr>
        <p:spPr bwMode="auto">
          <a:xfrm>
            <a:off x="8239081" y="233465"/>
            <a:ext cx="3795889" cy="2707604"/>
          </a:xfrm>
          <a:prstGeom prst="roundRect">
            <a:avLst/>
          </a:prstGeom>
          <a:gradFill>
            <a:gsLst>
              <a:gs pos="0">
                <a:srgbClr val="E4E4E4"/>
              </a:gs>
              <a:gs pos="100000">
                <a:schemeClr val="bg1"/>
              </a:gs>
            </a:gsLst>
            <a:lin ang="2700000" scaled="0"/>
          </a:gradFill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pic>
        <p:nvPicPr>
          <p:cNvPr id="5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11" r="162"/>
          <a:stretch>
            <a:fillRect/>
          </a:stretch>
        </p:blipFill>
        <p:spPr bwMode="auto">
          <a:xfrm>
            <a:off x="4370053" y="376033"/>
            <a:ext cx="3598561" cy="236716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4131877" y="1964800"/>
            <a:ext cx="4050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B</a:t>
            </a:r>
            <a:endParaRPr lang="en-US" altLang="zh-CN" sz="8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4213673" y="2019925"/>
            <a:ext cx="4050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B</a:t>
            </a:r>
            <a:endParaRPr lang="en-US" altLang="zh-CN" sz="8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pic>
        <p:nvPicPr>
          <p:cNvPr id="5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14" r="15186"/>
          <a:stretch>
            <a:fillRect/>
          </a:stretch>
        </p:blipFill>
        <p:spPr bwMode="auto">
          <a:xfrm>
            <a:off x="8401246" y="376033"/>
            <a:ext cx="3490923" cy="236716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8036483" y="2019925"/>
            <a:ext cx="4050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C</a:t>
            </a:r>
            <a:endParaRPr lang="en-US" altLang="zh-CN" sz="8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8118370" y="2019925"/>
            <a:ext cx="4050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C</a:t>
            </a:r>
            <a:endParaRPr lang="en-US" altLang="zh-CN" sz="8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53" name="圆角矩形 52"/>
          <p:cNvSpPr/>
          <p:nvPr/>
        </p:nvSpPr>
        <p:spPr bwMode="auto">
          <a:xfrm>
            <a:off x="4240594" y="3524786"/>
            <a:ext cx="3795889" cy="2707604"/>
          </a:xfrm>
          <a:prstGeom prst="roundRect">
            <a:avLst/>
          </a:prstGeom>
          <a:gradFill>
            <a:gsLst>
              <a:gs pos="0">
                <a:srgbClr val="E4E4E4"/>
              </a:gs>
              <a:gs pos="100000">
                <a:schemeClr val="bg1"/>
              </a:gs>
            </a:gsLst>
            <a:lin ang="2700000" scaled="0"/>
          </a:gradFill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57" name="圆角矩形 56"/>
          <p:cNvSpPr/>
          <p:nvPr/>
        </p:nvSpPr>
        <p:spPr bwMode="auto">
          <a:xfrm>
            <a:off x="8224113" y="3524786"/>
            <a:ext cx="3795889" cy="2707604"/>
          </a:xfrm>
          <a:prstGeom prst="roundRect">
            <a:avLst/>
          </a:prstGeom>
          <a:gradFill>
            <a:gsLst>
              <a:gs pos="0">
                <a:srgbClr val="E4E4E4"/>
              </a:gs>
              <a:gs pos="100000">
                <a:schemeClr val="bg1"/>
              </a:gs>
            </a:gsLst>
            <a:lin ang="2700000" scaled="0"/>
          </a:gradFill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pic>
        <p:nvPicPr>
          <p:cNvPr id="61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76" r="8215"/>
          <a:stretch>
            <a:fillRect/>
          </a:stretch>
        </p:blipFill>
        <p:spPr bwMode="auto">
          <a:xfrm>
            <a:off x="4357813" y="3696511"/>
            <a:ext cx="3599413" cy="238026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57" r="125"/>
          <a:stretch>
            <a:fillRect/>
          </a:stretch>
        </p:blipFill>
        <p:spPr bwMode="auto">
          <a:xfrm>
            <a:off x="8423275" y="3696511"/>
            <a:ext cx="3468894" cy="237314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 Box 20"/>
          <p:cNvSpPr txBox="1">
            <a:spLocks noChangeArrowheads="1"/>
          </p:cNvSpPr>
          <p:nvPr/>
        </p:nvSpPr>
        <p:spPr bwMode="auto">
          <a:xfrm>
            <a:off x="4103072" y="5256121"/>
            <a:ext cx="4050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D</a:t>
            </a:r>
            <a:endParaRPr lang="en-US" altLang="zh-CN" sz="8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56" name="Text Box 20"/>
          <p:cNvSpPr txBox="1">
            <a:spLocks noChangeArrowheads="1"/>
          </p:cNvSpPr>
          <p:nvPr/>
        </p:nvSpPr>
        <p:spPr bwMode="auto">
          <a:xfrm>
            <a:off x="4177432" y="5326923"/>
            <a:ext cx="4050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D</a:t>
            </a:r>
            <a:endParaRPr lang="en-US" altLang="zh-CN" sz="8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59" name="Text Box 20"/>
          <p:cNvSpPr txBox="1">
            <a:spLocks noChangeArrowheads="1"/>
          </p:cNvSpPr>
          <p:nvPr/>
        </p:nvSpPr>
        <p:spPr bwMode="auto">
          <a:xfrm>
            <a:off x="8164411" y="5256121"/>
            <a:ext cx="4050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E</a:t>
            </a:r>
            <a:endParaRPr lang="en-US" altLang="zh-CN" sz="8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0" name="Text Box 20"/>
          <p:cNvSpPr txBox="1">
            <a:spLocks noChangeArrowheads="1"/>
          </p:cNvSpPr>
          <p:nvPr/>
        </p:nvSpPr>
        <p:spPr bwMode="auto">
          <a:xfrm>
            <a:off x="8228327" y="5314486"/>
            <a:ext cx="4050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E</a:t>
            </a:r>
            <a:endParaRPr lang="en-US" altLang="zh-CN" sz="8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3" name="文本框 1"/>
          <p:cNvSpPr txBox="1">
            <a:spLocks noChangeArrowheads="1"/>
          </p:cNvSpPr>
          <p:nvPr/>
        </p:nvSpPr>
        <p:spPr bwMode="auto">
          <a:xfrm>
            <a:off x="915930" y="3406565"/>
            <a:ext cx="21685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Berlin Sans FB Demi" panose="020E0802020502020306" pitchFamily="34" charset="0"/>
              </a:rPr>
              <a:t>1. </a:t>
            </a:r>
            <a:r>
              <a:rPr lang="en-US" altLang="zh-CN" sz="3200" dirty="0" smtClean="0">
                <a:latin typeface="Berlin Sans FB Demi" panose="020E0802020502020306" pitchFamily="34" charset="0"/>
              </a:rPr>
              <a:t>________</a:t>
            </a:r>
            <a:endParaRPr lang="en-US" altLang="zh-CN" sz="3200" dirty="0">
              <a:latin typeface="Berlin Sans FB Demi" panose="020E0802020502020306" pitchFamily="34" charset="0"/>
            </a:endParaRPr>
          </a:p>
          <a:p>
            <a:pPr eaLnBrk="1" hangingPunct="1"/>
            <a:r>
              <a:rPr lang="en-US" altLang="zh-CN" sz="3200" dirty="0">
                <a:latin typeface="Berlin Sans FB Demi" panose="020E0802020502020306" pitchFamily="34" charset="0"/>
              </a:rPr>
              <a:t>2. </a:t>
            </a:r>
            <a:r>
              <a:rPr lang="en-US" altLang="zh-CN" sz="3200" dirty="0" smtClean="0">
                <a:latin typeface="Berlin Sans FB Demi" panose="020E0802020502020306" pitchFamily="34" charset="0"/>
              </a:rPr>
              <a:t>________</a:t>
            </a:r>
          </a:p>
          <a:p>
            <a:pPr eaLnBrk="1" hangingPunct="1"/>
            <a:r>
              <a:rPr lang="en-US" altLang="zh-CN" sz="3200" dirty="0" smtClean="0">
                <a:latin typeface="Berlin Sans FB Demi" panose="020E0802020502020306" pitchFamily="34" charset="0"/>
              </a:rPr>
              <a:t>3</a:t>
            </a:r>
            <a:r>
              <a:rPr lang="en-US" altLang="zh-CN" sz="3200" dirty="0">
                <a:latin typeface="Berlin Sans FB Demi" panose="020E0802020502020306" pitchFamily="34" charset="0"/>
              </a:rPr>
              <a:t>. </a:t>
            </a:r>
            <a:r>
              <a:rPr lang="en-US" altLang="zh-CN" sz="3200" dirty="0" smtClean="0">
                <a:latin typeface="Berlin Sans FB Demi" panose="020E0802020502020306" pitchFamily="34" charset="0"/>
              </a:rPr>
              <a:t>________</a:t>
            </a:r>
          </a:p>
          <a:p>
            <a:pPr eaLnBrk="1" hangingPunct="1"/>
            <a:r>
              <a:rPr lang="en-US" altLang="zh-CN" sz="3200" dirty="0" smtClean="0">
                <a:latin typeface="Berlin Sans FB Demi" panose="020E0802020502020306" pitchFamily="34" charset="0"/>
              </a:rPr>
              <a:t>4</a:t>
            </a:r>
            <a:r>
              <a:rPr lang="en-US" altLang="zh-CN" sz="3200" dirty="0">
                <a:latin typeface="Berlin Sans FB Demi" panose="020E0802020502020306" pitchFamily="34" charset="0"/>
              </a:rPr>
              <a:t>. </a:t>
            </a:r>
            <a:r>
              <a:rPr lang="en-US" altLang="zh-CN" sz="3200" dirty="0" smtClean="0">
                <a:latin typeface="Berlin Sans FB Demi" panose="020E0802020502020306" pitchFamily="34" charset="0"/>
              </a:rPr>
              <a:t>________</a:t>
            </a:r>
          </a:p>
          <a:p>
            <a:pPr eaLnBrk="1" hangingPunct="1"/>
            <a:r>
              <a:rPr lang="en-US" altLang="zh-CN" sz="3200" dirty="0" smtClean="0">
                <a:latin typeface="Berlin Sans FB Demi" panose="020E0802020502020306" pitchFamily="34" charset="0"/>
              </a:rPr>
              <a:t>5</a:t>
            </a:r>
            <a:r>
              <a:rPr lang="en-US" altLang="zh-CN" sz="3200" dirty="0">
                <a:latin typeface="Berlin Sans FB Demi" panose="020E0802020502020306" pitchFamily="34" charset="0"/>
              </a:rPr>
              <a:t>. </a:t>
            </a:r>
            <a:r>
              <a:rPr lang="en-US" altLang="zh-CN" sz="3200" dirty="0" smtClean="0">
                <a:latin typeface="Berlin Sans FB Demi" panose="020E0802020502020306" pitchFamily="34" charset="0"/>
              </a:rPr>
              <a:t>________</a:t>
            </a:r>
            <a:endParaRPr lang="en-US" altLang="zh-CN" sz="3200" dirty="0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29000">
              <a:schemeClr val="accent1">
                <a:lumMod val="40000"/>
                <a:lumOff val="60000"/>
              </a:schemeClr>
            </a:gs>
            <a:gs pos="100000">
              <a:srgbClr val="7698D4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单角的矩形 8"/>
          <p:cNvSpPr/>
          <p:nvPr/>
        </p:nvSpPr>
        <p:spPr>
          <a:xfrm>
            <a:off x="5027105" y="609498"/>
            <a:ext cx="6480175" cy="5723266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4" name="圆角矩形 3"/>
          <p:cNvSpPr/>
          <p:nvPr/>
        </p:nvSpPr>
        <p:spPr bwMode="auto">
          <a:xfrm>
            <a:off x="645938" y="609498"/>
            <a:ext cx="3795889" cy="2707604"/>
          </a:xfrm>
          <a:prstGeom prst="roundRect">
            <a:avLst/>
          </a:prstGeom>
          <a:gradFill>
            <a:gsLst>
              <a:gs pos="0">
                <a:srgbClr val="E4E4E4"/>
              </a:gs>
              <a:gs pos="100000">
                <a:schemeClr val="bg1"/>
              </a:gs>
            </a:gsLst>
            <a:lin ang="2700000" scaled="0"/>
          </a:gradFill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7" r="-632"/>
          <a:stretch>
            <a:fillRect/>
          </a:stretch>
        </p:blipFill>
        <p:spPr bwMode="auto">
          <a:xfrm>
            <a:off x="785501" y="752066"/>
            <a:ext cx="3533579" cy="236716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508416" y="2340833"/>
            <a:ext cx="4050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A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582996" y="2395958"/>
            <a:ext cx="4050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A</a:t>
            </a:r>
          </a:p>
        </p:txBody>
      </p:sp>
      <p:sp>
        <p:nvSpPr>
          <p:cNvPr id="8" name="文本框 26"/>
          <p:cNvSpPr txBox="1">
            <a:spLocks noChangeArrowheads="1"/>
          </p:cNvSpPr>
          <p:nvPr/>
        </p:nvSpPr>
        <p:spPr bwMode="auto">
          <a:xfrm>
            <a:off x="5326769" y="761552"/>
            <a:ext cx="588084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dirty="0">
                <a:latin typeface="Tw Cen MT" panose="020B0602020104020603" pitchFamily="34" charset="0"/>
              </a:rPr>
              <a:t>‘Can you see that man over there? Let’s see who can get his coat off in the shortest time,’ said </a:t>
            </a:r>
            <a:r>
              <a:rPr lang="en-US" altLang="zh-CN" sz="4400" dirty="0" err="1">
                <a:latin typeface="Tw Cen MT" panose="020B0602020104020603" pitchFamily="34" charset="0"/>
              </a:rPr>
              <a:t>Mr</a:t>
            </a:r>
            <a:r>
              <a:rPr lang="en-US" altLang="zh-CN" sz="4400" dirty="0">
                <a:latin typeface="Tw Cen MT" panose="020B0602020104020603" pitchFamily="34" charset="0"/>
              </a:rPr>
              <a:t> Wind. </a:t>
            </a:r>
          </a:p>
          <a:p>
            <a:pPr eaLnBrk="1" hangingPunct="1"/>
            <a:r>
              <a:rPr lang="en-US" altLang="zh-CN" sz="4400" dirty="0">
                <a:latin typeface="Tw Cen MT" panose="020B0602020104020603" pitchFamily="34" charset="0"/>
              </a:rPr>
              <a:t>‘That’s a good idea. You go first,’ said </a:t>
            </a:r>
            <a:r>
              <a:rPr lang="en-US" altLang="zh-CN" sz="4400" dirty="0" err="1">
                <a:latin typeface="Tw Cen MT" panose="020B0602020104020603" pitchFamily="34" charset="0"/>
              </a:rPr>
              <a:t>Mr</a:t>
            </a:r>
            <a:r>
              <a:rPr lang="en-US" altLang="zh-CN" sz="4400" dirty="0">
                <a:latin typeface="Tw Cen MT" panose="020B0602020104020603" pitchFamily="34" charset="0"/>
              </a:rPr>
              <a:t> Sun.</a:t>
            </a:r>
          </a:p>
        </p:txBody>
      </p:sp>
      <p:pic>
        <p:nvPicPr>
          <p:cNvPr id="10" name="Picture 11" descr="标题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63166" y="4227481"/>
            <a:ext cx="857250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6517532"/>
            <a:ext cx="7354111" cy="340468"/>
          </a:xfrm>
          <a:custGeom>
            <a:avLst/>
            <a:gdLst>
              <a:gd name="connsiteX0" fmla="*/ 0 w 6478621"/>
              <a:gd name="connsiteY0" fmla="*/ 0 h 340468"/>
              <a:gd name="connsiteX1" fmla="*/ 6478621 w 6478621"/>
              <a:gd name="connsiteY1" fmla="*/ 0 h 340468"/>
              <a:gd name="connsiteX2" fmla="*/ 6478621 w 6478621"/>
              <a:gd name="connsiteY2" fmla="*/ 340468 h 340468"/>
              <a:gd name="connsiteX3" fmla="*/ 0 w 6478621"/>
              <a:gd name="connsiteY3" fmla="*/ 340468 h 340468"/>
              <a:gd name="connsiteX4" fmla="*/ 0 w 6478621"/>
              <a:gd name="connsiteY4" fmla="*/ 0 h 340468"/>
              <a:gd name="connsiteX0-1" fmla="*/ 0 w 7354111"/>
              <a:gd name="connsiteY0-2" fmla="*/ 0 h 340468"/>
              <a:gd name="connsiteX1-3" fmla="*/ 6478621 w 7354111"/>
              <a:gd name="connsiteY1-4" fmla="*/ 0 h 340468"/>
              <a:gd name="connsiteX2-5" fmla="*/ 7354111 w 7354111"/>
              <a:gd name="connsiteY2-6" fmla="*/ 340468 h 340468"/>
              <a:gd name="connsiteX3-7" fmla="*/ 0 w 7354111"/>
              <a:gd name="connsiteY3-8" fmla="*/ 340468 h 340468"/>
              <a:gd name="connsiteX4-9" fmla="*/ 0 w 7354111"/>
              <a:gd name="connsiteY4-10" fmla="*/ 0 h 3404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354111" h="340468">
                <a:moveTo>
                  <a:pt x="0" y="0"/>
                </a:moveTo>
                <a:lnTo>
                  <a:pt x="6478621" y="0"/>
                </a:lnTo>
                <a:lnTo>
                  <a:pt x="7354111" y="340468"/>
                </a:lnTo>
                <a:lnTo>
                  <a:pt x="0" y="3404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5"/>
          <p:cNvSpPr/>
          <p:nvPr/>
        </p:nvSpPr>
        <p:spPr>
          <a:xfrm>
            <a:off x="5090809" y="0"/>
            <a:ext cx="7101191" cy="359923"/>
          </a:xfrm>
          <a:custGeom>
            <a:avLst/>
            <a:gdLst>
              <a:gd name="connsiteX0" fmla="*/ 0 w 6478621"/>
              <a:gd name="connsiteY0" fmla="*/ 0 h 340468"/>
              <a:gd name="connsiteX1" fmla="*/ 6478621 w 6478621"/>
              <a:gd name="connsiteY1" fmla="*/ 0 h 340468"/>
              <a:gd name="connsiteX2" fmla="*/ 6478621 w 6478621"/>
              <a:gd name="connsiteY2" fmla="*/ 340468 h 340468"/>
              <a:gd name="connsiteX3" fmla="*/ 0 w 6478621"/>
              <a:gd name="connsiteY3" fmla="*/ 340468 h 340468"/>
              <a:gd name="connsiteX4" fmla="*/ 0 w 6478621"/>
              <a:gd name="connsiteY4" fmla="*/ 0 h 340468"/>
              <a:gd name="connsiteX0-1" fmla="*/ 622570 w 7101191"/>
              <a:gd name="connsiteY0-2" fmla="*/ 0 h 359923"/>
              <a:gd name="connsiteX1-3" fmla="*/ 7101191 w 7101191"/>
              <a:gd name="connsiteY1-4" fmla="*/ 0 h 359923"/>
              <a:gd name="connsiteX2-5" fmla="*/ 7101191 w 7101191"/>
              <a:gd name="connsiteY2-6" fmla="*/ 340468 h 359923"/>
              <a:gd name="connsiteX3-7" fmla="*/ 0 w 7101191"/>
              <a:gd name="connsiteY3-8" fmla="*/ 359923 h 359923"/>
              <a:gd name="connsiteX4-9" fmla="*/ 622570 w 7101191"/>
              <a:gd name="connsiteY4-10" fmla="*/ 0 h 3599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101191" h="359923">
                <a:moveTo>
                  <a:pt x="622570" y="0"/>
                </a:moveTo>
                <a:lnTo>
                  <a:pt x="7101191" y="0"/>
                </a:lnTo>
                <a:lnTo>
                  <a:pt x="7101191" y="340468"/>
                </a:lnTo>
                <a:lnTo>
                  <a:pt x="0" y="359923"/>
                </a:lnTo>
                <a:lnTo>
                  <a:pt x="62257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 bwMode="auto">
          <a:xfrm>
            <a:off x="7831495" y="3427121"/>
            <a:ext cx="3795889" cy="2707604"/>
          </a:xfrm>
          <a:prstGeom prst="roundRect">
            <a:avLst/>
          </a:prstGeom>
          <a:gradFill>
            <a:gsLst>
              <a:gs pos="0">
                <a:srgbClr val="E4E4E4"/>
              </a:gs>
              <a:gs pos="100000">
                <a:schemeClr val="bg1"/>
              </a:gs>
            </a:gsLst>
            <a:lin ang="2700000" scaled="0"/>
          </a:gradFill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11" r="162"/>
          <a:stretch>
            <a:fillRect/>
          </a:stretch>
        </p:blipFill>
        <p:spPr bwMode="auto">
          <a:xfrm>
            <a:off x="7932149" y="3569689"/>
            <a:ext cx="3598561" cy="236716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0945508" y="5356325"/>
            <a:ext cx="4050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B</a:t>
            </a:r>
            <a:endParaRPr lang="en-US" altLang="zh-CN" sz="8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1027304" y="5411450"/>
            <a:ext cx="4050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B</a:t>
            </a:r>
            <a:endParaRPr lang="en-US" altLang="zh-CN" sz="88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8" name="剪去单角的矩形 7"/>
          <p:cNvSpPr/>
          <p:nvPr/>
        </p:nvSpPr>
        <p:spPr>
          <a:xfrm>
            <a:off x="585278" y="547810"/>
            <a:ext cx="6772814" cy="5720469"/>
          </a:xfrm>
          <a:prstGeom prst="snip1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5">
                <a:lumMod val="50000"/>
              </a:schemeClr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pic>
        <p:nvPicPr>
          <p:cNvPr id="9" name="Picture 11" descr="标题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86725" y="4127435"/>
            <a:ext cx="857250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28"/>
          <p:cNvSpPr txBox="1">
            <a:spLocks noChangeArrowheads="1"/>
          </p:cNvSpPr>
          <p:nvPr/>
        </p:nvSpPr>
        <p:spPr bwMode="auto">
          <a:xfrm>
            <a:off x="702740" y="547810"/>
            <a:ext cx="624525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latin typeface="Tw Cen MT" panose="020B0602020104020603" pitchFamily="34" charset="0"/>
              </a:rPr>
              <a:t>‘Don’t feel sad,’ said </a:t>
            </a:r>
            <a:r>
              <a:rPr lang="en-US" altLang="zh-CN" sz="4000" dirty="0" err="1">
                <a:latin typeface="Tw Cen MT" panose="020B0602020104020603" pitchFamily="34" charset="0"/>
              </a:rPr>
              <a:t>Mr</a:t>
            </a:r>
            <a:r>
              <a:rPr lang="en-US" altLang="zh-CN" sz="4000" dirty="0">
                <a:latin typeface="Tw Cen MT" panose="020B0602020104020603" pitchFamily="34" charset="0"/>
              </a:rPr>
              <a:t> Sun. ‘Strength is not always important. I think we’re as strong as each other. I can make plants grow and you can push boats forward. Let’s be friends forever.’</a:t>
            </a:r>
          </a:p>
          <a:p>
            <a:pPr eaLnBrk="1" hangingPunct="1"/>
            <a:r>
              <a:rPr lang="en-US" altLang="zh-CN" sz="4000" dirty="0">
                <a:latin typeface="Tw Cen MT" panose="020B0602020104020603" pitchFamily="34" charset="0"/>
              </a:rPr>
              <a:t>‘I agree,’ said </a:t>
            </a:r>
            <a:r>
              <a:rPr lang="en-US" altLang="zh-CN" sz="4000" dirty="0" err="1">
                <a:latin typeface="Tw Cen MT" panose="020B0602020104020603" pitchFamily="34" charset="0"/>
              </a:rPr>
              <a:t>Mr</a:t>
            </a:r>
            <a:r>
              <a:rPr lang="en-US" altLang="zh-CN" sz="4000" dirty="0">
                <a:latin typeface="Tw Cen MT" panose="020B0602020104020603" pitchFamily="34" charset="0"/>
              </a:rPr>
              <a:t> Wind and he smiled.</a:t>
            </a:r>
          </a:p>
        </p:txBody>
      </p:sp>
      <p:sp>
        <p:nvSpPr>
          <p:cNvPr id="13" name="矩形 13"/>
          <p:cNvSpPr/>
          <p:nvPr/>
        </p:nvSpPr>
        <p:spPr>
          <a:xfrm>
            <a:off x="0" y="6517532"/>
            <a:ext cx="7354111" cy="340468"/>
          </a:xfrm>
          <a:custGeom>
            <a:avLst/>
            <a:gdLst>
              <a:gd name="connsiteX0" fmla="*/ 0 w 6478621"/>
              <a:gd name="connsiteY0" fmla="*/ 0 h 340468"/>
              <a:gd name="connsiteX1" fmla="*/ 6478621 w 6478621"/>
              <a:gd name="connsiteY1" fmla="*/ 0 h 340468"/>
              <a:gd name="connsiteX2" fmla="*/ 6478621 w 6478621"/>
              <a:gd name="connsiteY2" fmla="*/ 340468 h 340468"/>
              <a:gd name="connsiteX3" fmla="*/ 0 w 6478621"/>
              <a:gd name="connsiteY3" fmla="*/ 340468 h 340468"/>
              <a:gd name="connsiteX4" fmla="*/ 0 w 6478621"/>
              <a:gd name="connsiteY4" fmla="*/ 0 h 340468"/>
              <a:gd name="connsiteX0-1" fmla="*/ 0 w 7354111"/>
              <a:gd name="connsiteY0-2" fmla="*/ 0 h 340468"/>
              <a:gd name="connsiteX1-3" fmla="*/ 6478621 w 7354111"/>
              <a:gd name="connsiteY1-4" fmla="*/ 0 h 340468"/>
              <a:gd name="connsiteX2-5" fmla="*/ 7354111 w 7354111"/>
              <a:gd name="connsiteY2-6" fmla="*/ 340468 h 340468"/>
              <a:gd name="connsiteX3-7" fmla="*/ 0 w 7354111"/>
              <a:gd name="connsiteY3-8" fmla="*/ 340468 h 340468"/>
              <a:gd name="connsiteX4-9" fmla="*/ 0 w 7354111"/>
              <a:gd name="connsiteY4-10" fmla="*/ 0 h 3404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354111" h="340468">
                <a:moveTo>
                  <a:pt x="0" y="0"/>
                </a:moveTo>
                <a:lnTo>
                  <a:pt x="6478621" y="0"/>
                </a:lnTo>
                <a:lnTo>
                  <a:pt x="7354111" y="340468"/>
                </a:lnTo>
                <a:lnTo>
                  <a:pt x="0" y="3404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5"/>
          <p:cNvSpPr/>
          <p:nvPr/>
        </p:nvSpPr>
        <p:spPr>
          <a:xfrm>
            <a:off x="5090809" y="0"/>
            <a:ext cx="7101191" cy="359923"/>
          </a:xfrm>
          <a:custGeom>
            <a:avLst/>
            <a:gdLst>
              <a:gd name="connsiteX0" fmla="*/ 0 w 6478621"/>
              <a:gd name="connsiteY0" fmla="*/ 0 h 340468"/>
              <a:gd name="connsiteX1" fmla="*/ 6478621 w 6478621"/>
              <a:gd name="connsiteY1" fmla="*/ 0 h 340468"/>
              <a:gd name="connsiteX2" fmla="*/ 6478621 w 6478621"/>
              <a:gd name="connsiteY2" fmla="*/ 340468 h 340468"/>
              <a:gd name="connsiteX3" fmla="*/ 0 w 6478621"/>
              <a:gd name="connsiteY3" fmla="*/ 340468 h 340468"/>
              <a:gd name="connsiteX4" fmla="*/ 0 w 6478621"/>
              <a:gd name="connsiteY4" fmla="*/ 0 h 340468"/>
              <a:gd name="connsiteX0-1" fmla="*/ 622570 w 7101191"/>
              <a:gd name="connsiteY0-2" fmla="*/ 0 h 359923"/>
              <a:gd name="connsiteX1-3" fmla="*/ 7101191 w 7101191"/>
              <a:gd name="connsiteY1-4" fmla="*/ 0 h 359923"/>
              <a:gd name="connsiteX2-5" fmla="*/ 7101191 w 7101191"/>
              <a:gd name="connsiteY2-6" fmla="*/ 340468 h 359923"/>
              <a:gd name="connsiteX3-7" fmla="*/ 0 w 7101191"/>
              <a:gd name="connsiteY3-8" fmla="*/ 359923 h 359923"/>
              <a:gd name="connsiteX4-9" fmla="*/ 622570 w 7101191"/>
              <a:gd name="connsiteY4-10" fmla="*/ 0 h 3599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101191" h="359923">
                <a:moveTo>
                  <a:pt x="622570" y="0"/>
                </a:moveTo>
                <a:lnTo>
                  <a:pt x="7101191" y="0"/>
                </a:lnTo>
                <a:lnTo>
                  <a:pt x="7101191" y="340468"/>
                </a:lnTo>
                <a:lnTo>
                  <a:pt x="0" y="359923"/>
                </a:lnTo>
                <a:lnTo>
                  <a:pt x="62257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 bwMode="auto">
          <a:xfrm>
            <a:off x="825397" y="310213"/>
            <a:ext cx="3795889" cy="2707604"/>
          </a:xfrm>
          <a:prstGeom prst="roundRect">
            <a:avLst/>
          </a:prstGeom>
          <a:gradFill>
            <a:gsLst>
              <a:gs pos="0">
                <a:srgbClr val="E4E4E4"/>
              </a:gs>
              <a:gs pos="100000">
                <a:schemeClr val="bg1"/>
              </a:gs>
            </a:gsLst>
            <a:lin ang="2700000" scaled="0"/>
          </a:gradFill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14" r="15186"/>
          <a:stretch>
            <a:fillRect/>
          </a:stretch>
        </p:blipFill>
        <p:spPr bwMode="auto">
          <a:xfrm>
            <a:off x="987562" y="452781"/>
            <a:ext cx="3490923" cy="236716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622799" y="2096673"/>
            <a:ext cx="4050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C</a:t>
            </a:r>
            <a:endParaRPr lang="en-US" altLang="zh-CN" sz="8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704686" y="2096673"/>
            <a:ext cx="4050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C</a:t>
            </a:r>
            <a:endParaRPr lang="en-US" altLang="zh-CN" sz="88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8" name="剪去单角的矩形 7"/>
          <p:cNvSpPr/>
          <p:nvPr/>
        </p:nvSpPr>
        <p:spPr>
          <a:xfrm>
            <a:off x="5401200" y="504763"/>
            <a:ext cx="6420255" cy="5851503"/>
          </a:xfrm>
          <a:prstGeom prst="snip1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50000"/>
              </a:schemeClr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9" name="矩形 8"/>
          <p:cNvSpPr/>
          <p:nvPr/>
        </p:nvSpPr>
        <p:spPr>
          <a:xfrm>
            <a:off x="5521997" y="745365"/>
            <a:ext cx="60179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w Cen MT" panose="020B0602020104020603" pitchFamily="34" charset="0"/>
                <a:ea typeface="宋体" panose="02010600030101010101" pitchFamily="2" charset="-122"/>
              </a:rPr>
              <a:t>‘Let me try,’ said </a:t>
            </a:r>
            <a:r>
              <a:rPr lang="en-US" altLang="zh-CN" sz="3600" dirty="0" err="1">
                <a:latin typeface="Tw Cen MT" panose="020B0602020104020603" pitchFamily="34" charset="0"/>
                <a:ea typeface="宋体" panose="02010600030101010101" pitchFamily="2" charset="-122"/>
              </a:rPr>
              <a:t>Mr</a:t>
            </a:r>
            <a:r>
              <a:rPr lang="en-US" altLang="zh-CN" sz="3600" dirty="0">
                <a:latin typeface="Tw Cen MT" panose="020B0602020104020603" pitchFamily="34" charset="0"/>
                <a:ea typeface="宋体" panose="02010600030101010101" pitchFamily="2" charset="-122"/>
              </a:rPr>
              <a:t> Sun. He shone brightly. Soon it became warmer and warmer. The man felt very hot and started sweating. He took off his coat. </a:t>
            </a:r>
            <a:r>
              <a:rPr lang="en-US" altLang="zh-CN" sz="3600" dirty="0" err="1">
                <a:latin typeface="Tw Cen MT" panose="020B0602020104020603" pitchFamily="34" charset="0"/>
                <a:ea typeface="宋体" panose="02010600030101010101" pitchFamily="2" charset="-122"/>
              </a:rPr>
              <a:t>Mr</a:t>
            </a:r>
            <a:r>
              <a:rPr lang="en-US" altLang="zh-CN" sz="3600" dirty="0">
                <a:latin typeface="Tw Cen MT" panose="020B0602020104020603" pitchFamily="34" charset="0"/>
                <a:ea typeface="宋体" panose="02010600030101010101" pitchFamily="2" charset="-122"/>
              </a:rPr>
              <a:t> Wind’s face became red again. </a:t>
            </a:r>
          </a:p>
          <a:p>
            <a:r>
              <a:rPr lang="en-US" altLang="zh-CN" sz="3600" dirty="0">
                <a:latin typeface="Tw Cen MT" panose="020B0602020104020603" pitchFamily="34" charset="0"/>
                <a:ea typeface="宋体" panose="02010600030101010101" pitchFamily="2" charset="-122"/>
              </a:rPr>
              <a:t>‘You win, </a:t>
            </a:r>
            <a:r>
              <a:rPr lang="en-US" altLang="zh-CN" sz="3600" dirty="0" err="1">
                <a:latin typeface="Tw Cen MT" panose="020B0602020104020603" pitchFamily="34" charset="0"/>
                <a:ea typeface="宋体" panose="02010600030101010101" pitchFamily="2" charset="-122"/>
              </a:rPr>
              <a:t>Mr</a:t>
            </a:r>
            <a:r>
              <a:rPr lang="en-US" altLang="zh-CN" sz="3600" dirty="0">
                <a:latin typeface="Tw Cen MT" panose="020B0602020104020603" pitchFamily="34" charset="0"/>
                <a:ea typeface="宋体" panose="02010600030101010101" pitchFamily="2" charset="-122"/>
              </a:rPr>
              <a:t> Sun,’ said </a:t>
            </a:r>
            <a:r>
              <a:rPr lang="en-US" altLang="zh-CN" sz="3600" dirty="0" err="1">
                <a:latin typeface="Tw Cen MT" panose="020B0602020104020603" pitchFamily="34" charset="0"/>
                <a:ea typeface="宋体" panose="02010600030101010101" pitchFamily="2" charset="-122"/>
              </a:rPr>
              <a:t>Mr</a:t>
            </a:r>
            <a:r>
              <a:rPr lang="en-US" altLang="zh-CN" sz="3600" dirty="0">
                <a:latin typeface="Tw Cen MT" panose="020B0602020104020603" pitchFamily="34" charset="0"/>
                <a:ea typeface="宋体" panose="02010600030101010101" pitchFamily="2" charset="-122"/>
              </a:rPr>
              <a:t> Wind sadly. ‘I’m not as strong as you.’</a:t>
            </a:r>
          </a:p>
        </p:txBody>
      </p:sp>
      <p:pic>
        <p:nvPicPr>
          <p:cNvPr id="10" name="Picture 11" descr="标题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97624" y="4166780"/>
            <a:ext cx="857250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3"/>
          <p:cNvSpPr/>
          <p:nvPr/>
        </p:nvSpPr>
        <p:spPr>
          <a:xfrm>
            <a:off x="0" y="6517532"/>
            <a:ext cx="7354111" cy="340468"/>
          </a:xfrm>
          <a:custGeom>
            <a:avLst/>
            <a:gdLst>
              <a:gd name="connsiteX0" fmla="*/ 0 w 6478621"/>
              <a:gd name="connsiteY0" fmla="*/ 0 h 340468"/>
              <a:gd name="connsiteX1" fmla="*/ 6478621 w 6478621"/>
              <a:gd name="connsiteY1" fmla="*/ 0 h 340468"/>
              <a:gd name="connsiteX2" fmla="*/ 6478621 w 6478621"/>
              <a:gd name="connsiteY2" fmla="*/ 340468 h 340468"/>
              <a:gd name="connsiteX3" fmla="*/ 0 w 6478621"/>
              <a:gd name="connsiteY3" fmla="*/ 340468 h 340468"/>
              <a:gd name="connsiteX4" fmla="*/ 0 w 6478621"/>
              <a:gd name="connsiteY4" fmla="*/ 0 h 340468"/>
              <a:gd name="connsiteX0-1" fmla="*/ 0 w 7354111"/>
              <a:gd name="connsiteY0-2" fmla="*/ 0 h 340468"/>
              <a:gd name="connsiteX1-3" fmla="*/ 6478621 w 7354111"/>
              <a:gd name="connsiteY1-4" fmla="*/ 0 h 340468"/>
              <a:gd name="connsiteX2-5" fmla="*/ 7354111 w 7354111"/>
              <a:gd name="connsiteY2-6" fmla="*/ 340468 h 340468"/>
              <a:gd name="connsiteX3-7" fmla="*/ 0 w 7354111"/>
              <a:gd name="connsiteY3-8" fmla="*/ 340468 h 340468"/>
              <a:gd name="connsiteX4-9" fmla="*/ 0 w 7354111"/>
              <a:gd name="connsiteY4-10" fmla="*/ 0 h 3404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354111" h="340468">
                <a:moveTo>
                  <a:pt x="0" y="0"/>
                </a:moveTo>
                <a:lnTo>
                  <a:pt x="6478621" y="0"/>
                </a:lnTo>
                <a:lnTo>
                  <a:pt x="7354111" y="340468"/>
                </a:lnTo>
                <a:lnTo>
                  <a:pt x="0" y="3404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5"/>
          <p:cNvSpPr/>
          <p:nvPr/>
        </p:nvSpPr>
        <p:spPr>
          <a:xfrm>
            <a:off x="5090809" y="0"/>
            <a:ext cx="7101191" cy="359923"/>
          </a:xfrm>
          <a:custGeom>
            <a:avLst/>
            <a:gdLst>
              <a:gd name="connsiteX0" fmla="*/ 0 w 6478621"/>
              <a:gd name="connsiteY0" fmla="*/ 0 h 340468"/>
              <a:gd name="connsiteX1" fmla="*/ 6478621 w 6478621"/>
              <a:gd name="connsiteY1" fmla="*/ 0 h 340468"/>
              <a:gd name="connsiteX2" fmla="*/ 6478621 w 6478621"/>
              <a:gd name="connsiteY2" fmla="*/ 340468 h 340468"/>
              <a:gd name="connsiteX3" fmla="*/ 0 w 6478621"/>
              <a:gd name="connsiteY3" fmla="*/ 340468 h 340468"/>
              <a:gd name="connsiteX4" fmla="*/ 0 w 6478621"/>
              <a:gd name="connsiteY4" fmla="*/ 0 h 340468"/>
              <a:gd name="connsiteX0-1" fmla="*/ 622570 w 7101191"/>
              <a:gd name="connsiteY0-2" fmla="*/ 0 h 359923"/>
              <a:gd name="connsiteX1-3" fmla="*/ 7101191 w 7101191"/>
              <a:gd name="connsiteY1-4" fmla="*/ 0 h 359923"/>
              <a:gd name="connsiteX2-5" fmla="*/ 7101191 w 7101191"/>
              <a:gd name="connsiteY2-6" fmla="*/ 340468 h 359923"/>
              <a:gd name="connsiteX3-7" fmla="*/ 0 w 7101191"/>
              <a:gd name="connsiteY3-8" fmla="*/ 359923 h 359923"/>
              <a:gd name="connsiteX4-9" fmla="*/ 622570 w 7101191"/>
              <a:gd name="connsiteY4-10" fmla="*/ 0 h 3599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101191" h="359923">
                <a:moveTo>
                  <a:pt x="622570" y="0"/>
                </a:moveTo>
                <a:lnTo>
                  <a:pt x="7101191" y="0"/>
                </a:lnTo>
                <a:lnTo>
                  <a:pt x="7101191" y="340468"/>
                </a:lnTo>
                <a:lnTo>
                  <a:pt x="0" y="359923"/>
                </a:lnTo>
                <a:lnTo>
                  <a:pt x="62257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 bwMode="auto">
          <a:xfrm>
            <a:off x="7705689" y="420638"/>
            <a:ext cx="3989006" cy="2707604"/>
          </a:xfrm>
          <a:prstGeom prst="roundRect">
            <a:avLst/>
          </a:prstGeom>
          <a:gradFill>
            <a:gsLst>
              <a:gs pos="0">
                <a:srgbClr val="E4E4E4"/>
              </a:gs>
              <a:gs pos="100000">
                <a:schemeClr val="bg1"/>
              </a:gs>
            </a:gsLst>
            <a:lin ang="2700000" scaled="0"/>
          </a:gradFill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76" r="8215"/>
          <a:stretch>
            <a:fillRect/>
          </a:stretch>
        </p:blipFill>
        <p:spPr bwMode="auto">
          <a:xfrm>
            <a:off x="7846971" y="568300"/>
            <a:ext cx="3678670" cy="238026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568167" y="2151973"/>
            <a:ext cx="4050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D</a:t>
            </a:r>
            <a:endParaRPr lang="en-US" altLang="zh-CN" sz="8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7642527" y="2222775"/>
            <a:ext cx="4050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D</a:t>
            </a:r>
            <a:endParaRPr lang="en-US" altLang="zh-CN" sz="88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8" name="剪去单角的矩形 7"/>
          <p:cNvSpPr/>
          <p:nvPr/>
        </p:nvSpPr>
        <p:spPr>
          <a:xfrm>
            <a:off x="805579" y="462832"/>
            <a:ext cx="6268990" cy="5851503"/>
          </a:xfrm>
          <a:prstGeom prst="snip1Rect">
            <a:avLst/>
          </a:prstGeom>
          <a:solidFill>
            <a:srgbClr val="F79F9F"/>
          </a:solidFill>
          <a:ln w="57150">
            <a:solidFill>
              <a:schemeClr val="accent5">
                <a:lumMod val="50000"/>
              </a:schemeClr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9" name="矩形 8"/>
          <p:cNvSpPr/>
          <p:nvPr/>
        </p:nvSpPr>
        <p:spPr>
          <a:xfrm>
            <a:off x="976950" y="572427"/>
            <a:ext cx="58881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latin typeface="Tw Cen MT" panose="020B0602020104020603" pitchFamily="34" charset="0"/>
                <a:ea typeface="宋体" panose="02010600030101010101" pitchFamily="2" charset="-122"/>
              </a:rPr>
              <a:t>Mr</a:t>
            </a:r>
            <a:r>
              <a:rPr lang="en-US" altLang="zh-CN" sz="4000" dirty="0">
                <a:latin typeface="Tw Cen MT" panose="020B0602020104020603" pitchFamily="34" charset="0"/>
                <a:ea typeface="宋体" panose="02010600030101010101" pitchFamily="2" charset="-122"/>
              </a:rPr>
              <a:t> Wind was very proud. He liked showing off his strength all the time. One day, </a:t>
            </a:r>
            <a:r>
              <a:rPr lang="en-US" altLang="zh-CN" sz="4000" dirty="0" err="1">
                <a:latin typeface="Tw Cen MT" panose="020B0602020104020603" pitchFamily="34" charset="0"/>
                <a:ea typeface="宋体" panose="02010600030101010101" pitchFamily="2" charset="-122"/>
              </a:rPr>
              <a:t>Mr</a:t>
            </a:r>
            <a:r>
              <a:rPr lang="en-US" altLang="zh-CN" sz="4000" dirty="0">
                <a:latin typeface="Tw Cen MT" panose="020B0602020104020603" pitchFamily="34" charset="0"/>
                <a:ea typeface="宋体" panose="02010600030101010101" pitchFamily="2" charset="-122"/>
              </a:rPr>
              <a:t> Wind met </a:t>
            </a:r>
            <a:r>
              <a:rPr lang="en-US" altLang="zh-CN" sz="4000" dirty="0" err="1">
                <a:latin typeface="Tw Cen MT" panose="020B0602020104020603" pitchFamily="34" charset="0"/>
                <a:ea typeface="宋体" panose="02010600030101010101" pitchFamily="2" charset="-122"/>
              </a:rPr>
              <a:t>Mr</a:t>
            </a:r>
            <a:r>
              <a:rPr lang="en-US" altLang="zh-CN" sz="4000" dirty="0">
                <a:latin typeface="Tw Cen MT" panose="020B0602020104020603" pitchFamily="34" charset="0"/>
                <a:ea typeface="宋体" panose="02010600030101010101" pitchFamily="2" charset="-122"/>
              </a:rPr>
              <a:t> Sun and said, ‘People always think that we’re as strong as each other. I think I’m stronger than you. Shall we have a competition?’</a:t>
            </a:r>
          </a:p>
        </p:txBody>
      </p:sp>
      <p:pic>
        <p:nvPicPr>
          <p:cNvPr id="10" name="Picture 11" descr="标题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6938" y="2875248"/>
            <a:ext cx="857250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0" y="6517532"/>
            <a:ext cx="6478621" cy="34046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713379" y="0"/>
            <a:ext cx="6478621" cy="34046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1195</Words>
  <Application>Microsoft Office PowerPoint</Application>
  <PresentationFormat>自定义</PresentationFormat>
  <Paragraphs>116</Paragraphs>
  <Slides>20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Calibri</vt:lpstr>
      <vt:lpstr>Aharoni</vt:lpstr>
      <vt:lpstr>方正小标宋简体</vt:lpstr>
      <vt:lpstr>Berlin Sans FB Demi</vt:lpstr>
      <vt:lpstr>Gill Sans Ultra Bold Condensed</vt:lpstr>
      <vt:lpstr>仿宋</vt:lpstr>
      <vt:lpstr>Tw Cen MT</vt:lpstr>
      <vt:lpstr>黑体</vt:lpstr>
      <vt:lpstr>LS</vt:lpstr>
      <vt:lpstr>Snap ITC</vt:lpstr>
      <vt:lpstr>Calibri Light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What have you learnt?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ses001</dc:creator>
  <cp:lastModifiedBy>wangyt</cp:lastModifiedBy>
  <cp:revision>42</cp:revision>
  <dcterms:created xsi:type="dcterms:W3CDTF">2017-11-21T00:47:00Z</dcterms:created>
  <dcterms:modified xsi:type="dcterms:W3CDTF">2017-11-27T07:11:23Z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