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17"/>
  </p:notesMasterIdLst>
  <p:sldIdLst>
    <p:sldId id="541" r:id="rId5"/>
    <p:sldId id="551" r:id="rId6"/>
    <p:sldId id="548" r:id="rId7"/>
    <p:sldId id="493" r:id="rId8"/>
    <p:sldId id="326" r:id="rId9"/>
    <p:sldId id="547" r:id="rId10"/>
    <p:sldId id="546" r:id="rId11"/>
    <p:sldId id="552" r:id="rId12"/>
    <p:sldId id="555" r:id="rId13"/>
    <p:sldId id="535" r:id="rId14"/>
    <p:sldId id="513" r:id="rId15"/>
    <p:sldId id="495" r:id="rId16"/>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CCCC"/>
    <a:srgbClr val="FF0000"/>
    <a:srgbClr val="0000FF"/>
    <a:srgbClr val="FFFF66"/>
    <a:srgbClr val="FF3399"/>
    <a:srgbClr val="CC99FF"/>
    <a:srgbClr val="FF9999"/>
    <a:srgbClr val="3333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636" y="-102"/>
      </p:cViewPr>
      <p:guideLst>
        <p:guide orient="horz" pos="1909"/>
        <p:guide pos="2742"/>
      </p:guideLst>
    </p:cSldViewPr>
  </p:slideViewPr>
  <p:notesTextViewPr>
    <p:cViewPr>
      <p:scale>
        <a:sx n="100" d="100"/>
        <a:sy n="100" d="100"/>
      </p:scale>
      <p:origin x="0" y="0"/>
    </p:cViewPr>
  </p:notesTextViewPr>
  <p:gridSpacing cx="72003" cy="72003"/>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Rot="1" noChangeAspect="1"/>
          </p:cNvSpPr>
          <p:nvPr>
            <p:ph type="sldImg"/>
          </p:nvPr>
        </p:nvSpPr>
        <p:spPr>
          <a:xfrm>
            <a:off x="1050925" y="754063"/>
            <a:ext cx="4572000" cy="3294062"/>
          </a:xfrm>
          <a:prstGeom prst="rect">
            <a:avLst/>
          </a:prstGeom>
          <a:noFill/>
          <a:ln w="9525">
            <a:noFill/>
          </a:ln>
        </p:spPr>
      </p:sp>
      <p:sp>
        <p:nvSpPr>
          <p:cNvPr id="6147" name="Rectangle 3"/>
          <p:cNvSpPr>
            <a:spLocks noGrp="1" noRot="1" noChangeAspect="1" noChangeArrowheads="1"/>
          </p:cNvSpPr>
          <p:nvPr/>
        </p:nvSpPr>
        <p:spPr bwMode="auto">
          <a:xfrm>
            <a:off x="538163" y="4387850"/>
            <a:ext cx="5780088"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mn-ea"/>
              </a:rPr>
              <a:t>单击此处编辑母版文本样式</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mn-ea"/>
              </a:rPr>
              <a:t>第二级</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mn-ea"/>
              </a:rPr>
              <a:t>第三级</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mn-ea"/>
              </a:rPr>
              <a:t>第四级</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mn-ea"/>
              </a:rPr>
              <a:t>第五级</a:t>
            </a:r>
          </a:p>
        </p:txBody>
      </p:sp>
      <p:sp>
        <p:nvSpPr>
          <p:cNvPr id="6148" name="Rectangle 4"/>
          <p:cNvSpPr>
            <a:spLocks noGrp="1" noChangeArrowheads="1"/>
          </p:cNvSpPr>
          <p:nvPr>
            <p:ph type="hdr" sz="quarter" idx="4294967295"/>
          </p:nvPr>
        </p:nvSpPr>
        <p:spPr bwMode="auto">
          <a:xfrm>
            <a:off x="0"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9" name="Rectangle 5"/>
          <p:cNvSpPr>
            <a:spLocks noGrp="1" noChangeArrowheads="1"/>
          </p:cNvSpPr>
          <p:nvPr>
            <p:ph type="dt" idx="1"/>
          </p:nvPr>
        </p:nvSpPr>
        <p:spPr bwMode="auto">
          <a:xfrm>
            <a:off x="3883025" y="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0"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3025" y="868680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432589B-9F19-44A2-A737-6502875257EB}" type="slidenum">
              <a:rPr kumimoji="0" lang="zh-CN" altLang="en-US"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78905753"/>
      </p:ext>
    </p:extLst>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7" name="日期占位符 3"/>
          <p:cNvSpPr>
            <a:spLocks noGrp="1"/>
          </p:cNvSpPr>
          <p:nvPr>
            <p:ph type="dt" sz="half" idx="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17F2AB2-09EA-42D9-968E-B271B251EC42}"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0B3D4E0-D7F1-4C8A-9C16-594320BC5BB6}"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7" name="日期占位符 3"/>
          <p:cNvSpPr>
            <a:spLocks noGrp="1"/>
          </p:cNvSpPr>
          <p:nvPr>
            <p:ph type="dt" sz="half" idx="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AB8EE5F-6218-45F5-97FF-78A85466AC43}"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4"/>
          <p:cNvSpPr>
            <a:spLocks noGrp="1"/>
          </p:cNvSpPr>
          <p:nvPr>
            <p:ph type="dt" sz="half" idx="1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2F48E59-24F7-483F-9330-71EB2B1C87E2}"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65370DB-3A5E-4B5D-AAF4-B9599D55F1FE}"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7" name="日期占位符 2"/>
          <p:cNvSpPr>
            <a:spLocks noGrp="1"/>
          </p:cNvSpPr>
          <p:nvPr>
            <p:ph type="dt" sz="half" idx="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CDD72C-ABD3-428A-9F72-CB736F60E03C}"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DFEFFF3-B76A-442E-804A-E5369A7AB287}"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7" name="日期占位符 4"/>
          <p:cNvSpPr>
            <a:spLocks noGrp="1"/>
          </p:cNvSpPr>
          <p:nvPr>
            <p:ph type="dt" sz="half" idx="1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9FB5C3E-3570-42FC-8171-9CFDCBFAA9F6}"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7" name="日期占位符 4"/>
          <p:cNvSpPr>
            <a:spLocks noGrp="1"/>
          </p:cNvSpPr>
          <p:nvPr>
            <p:ph type="dt" sz="half" idx="1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4BE61AD-A92D-4FC4-86C0-FBDEDF2474EB}"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608E0CA-3058-46FF-8153-5F1A9AE12E78}"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2"/>
          </p:nvPr>
        </p:nvSpPr>
        <p:spPr bwMode="auto">
          <a:xfrm>
            <a:off x="457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BA66830-BB55-4552-9FF9-49A6424AE492}"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sz="14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0" hangingPunct="0">
              <a:defRPr sz="1400"/>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6536447-7B3C-42C9-AEA5-3FCF097CFC87}"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a:solidFill>
            <a:schemeClr val="tx1"/>
          </a:solidFill>
          <a:latin typeface="+mn-lt"/>
          <a:ea typeface="+mn-ea"/>
          <a:sym typeface="Arial" panose="020B0604020202020204" pitchFamily="34" charset="0"/>
        </a:defRPr>
      </a:lvl2pPr>
      <a:lvl3pPr marL="1143000" indent="-228600" algn="l" defTabSz="0" rtl="0" eaLnBrk="0" fontAlgn="base" hangingPunct="0">
        <a:spcBef>
          <a:spcPct val="20000"/>
        </a:spcBef>
        <a:spcAft>
          <a:spcPct val="0"/>
        </a:spcAft>
        <a:buChar char="•"/>
        <a:defRPr sz="2400">
          <a:solidFill>
            <a:schemeClr val="tx1"/>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5pPr>
      <a:lvl6pPr marL="25146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6pPr>
      <a:lvl7pPr marL="29718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7pPr>
      <a:lvl8pPr marL="34290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8pPr>
      <a:lvl9pPr marL="38862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2051" name="Rectangle 3"/>
          <p:cNvSpPr>
            <a:spLocks noGrp="1"/>
          </p:cNvSpPr>
          <p:nvPr>
            <p:ph type="body"/>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sz="14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0" hangingPunct="0">
              <a:defRPr sz="1400"/>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E13799F-AB91-4534-B959-CB363B4EA56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a:solidFill>
            <a:schemeClr val="tx1"/>
          </a:solidFill>
          <a:latin typeface="+mn-lt"/>
          <a:ea typeface="+mn-ea"/>
          <a:sym typeface="Arial" panose="020B0604020202020204" pitchFamily="34" charset="0"/>
        </a:defRPr>
      </a:lvl2pPr>
      <a:lvl3pPr marL="1143000" indent="-228600" algn="l" defTabSz="0" rtl="0" eaLnBrk="0" fontAlgn="base" hangingPunct="0">
        <a:spcBef>
          <a:spcPct val="20000"/>
        </a:spcBef>
        <a:spcAft>
          <a:spcPct val="0"/>
        </a:spcAft>
        <a:buChar char="•"/>
        <a:defRPr sz="2400">
          <a:solidFill>
            <a:schemeClr val="tx1"/>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5pPr>
      <a:lvl6pPr marL="25146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6pPr>
      <a:lvl7pPr marL="29718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7pPr>
      <a:lvl8pPr marL="34290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8pPr>
      <a:lvl9pPr marL="38862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3075" name="Rectangle 3"/>
          <p:cNvSpPr>
            <a:spLocks noGrp="1"/>
          </p:cNvSpPr>
          <p:nvPr>
            <p:ph type="body"/>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sz="14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0" hangingPunct="0">
              <a:defRPr sz="1400">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noProof="1" dirty="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C9FF4C-F407-405F-834F-53DDC2D108E9}" type="slidenum">
              <a:rPr kumimoji="0" lang="zh-CN" altLang="en-US"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a:solidFill>
            <a:schemeClr val="tx1"/>
          </a:solidFill>
          <a:latin typeface="+mn-lt"/>
          <a:ea typeface="+mn-ea"/>
          <a:sym typeface="Arial" panose="020B0604020202020204" pitchFamily="34" charset="0"/>
        </a:defRPr>
      </a:lvl2pPr>
      <a:lvl3pPr marL="1143000" indent="-228600" algn="l" defTabSz="0" rtl="0" eaLnBrk="0" fontAlgn="base" hangingPunct="0">
        <a:spcBef>
          <a:spcPct val="20000"/>
        </a:spcBef>
        <a:spcAft>
          <a:spcPct val="0"/>
        </a:spcAft>
        <a:buChar char="•"/>
        <a:defRPr sz="2400">
          <a:solidFill>
            <a:schemeClr val="tx1"/>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5pPr>
      <a:lvl6pPr marL="25146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6pPr>
      <a:lvl7pPr marL="29718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7pPr>
      <a:lvl8pPr marL="34290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8pPr>
      <a:lvl9pPr marL="38862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5123" name="Rectangle 3"/>
          <p:cNvSpPr>
            <a:spLocks noGrp="1"/>
          </p:cNvSpPr>
          <p:nvPr>
            <p:ph type="body"/>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4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hangingPunct="1">
              <a:defRPr sz="1400">
                <a:solidFill>
                  <a:srgbClr val="000000"/>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noProof="1" dirty="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CFE050F-D9D6-4620-8C9F-7CAD24CB7E45}" type="slidenum">
              <a:rPr kumimoji="0" lang="en-US" altLang="zh-CN" sz="1400" b="0" i="0" u="none" strike="noStrike" kern="1200" cap="none" spc="0" normalizeH="0" baseline="0" noProof="1" dirty="0">
                <a:ln>
                  <a:noFill/>
                </a:ln>
                <a:solidFill>
                  <a:srgbClr val="000000"/>
                </a:solidFill>
                <a:effectLst/>
                <a:uLnTx/>
                <a:uFillTx/>
                <a:latin typeface="Arial" panose="020B0604020202020204" pitchFamily="34" charset="0"/>
                <a:ea typeface="宋体" panose="02010600030101010101" pitchFamily="2" charset="-122"/>
                <a:cs typeface="+mn-cs"/>
              </a:rPr>
              <a:t>‹#›</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12298;Zootopia%20&#30127;&#29378;&#21160;&#29289;&#22478;&#12299;&#20027;&#39064;&#26354;-&#12298;&#23581;&#35797;&#19968;&#20999;%20Try%20everything&#12299;-Shakira%20&#22799;&#22855;&#25289;_&#26631;&#28165;.flv" TargetMode="Externa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ideo" Target="file:///E:\&#35838;&#20214;&#23450;&#31295;\4&#26085;&#19979;&#21320;\&#27743;&#35199;\&#27743;&#35199;\&#38899;&#39057;&#35270;&#39057;\summer%20holiday%20activities.mp4" TargetMode="External"/><Relationship Id="rId1" Type="http://schemas.microsoft.com/office/2007/relationships/media" Target="file:///E:\&#35838;&#20214;&#23450;&#31295;\4&#26085;&#19979;&#21320;\&#27743;&#35199;\&#27743;&#35199;\&#38899;&#39057;&#35270;&#39057;\summer%20holiday%20activities.mp4" TargetMode="External"/><Relationship Id="rId4" Type="http://schemas.openxmlformats.org/officeDocument/2006/relationships/image" Target="../media/image1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file:///E:\&#35838;&#20214;&#23450;&#31295;\4&#26085;&#19979;&#21320;\&#27743;&#35199;\&#27743;&#35199;\&#38899;&#39057;&#35270;&#39057;\1&#20998;&#38047;&#25968;&#35745;&#26102;_&#39640;&#28165;.mp4" TargetMode="External"/><Relationship Id="rId1" Type="http://schemas.microsoft.com/office/2007/relationships/media" Target="file:///E:\&#35838;&#20214;&#23450;&#31295;\4&#26085;&#19979;&#21320;\&#27743;&#35199;\&#27743;&#35199;\&#38899;&#39057;&#35270;&#39057;\1&#20998;&#38047;&#25968;&#35745;&#26102;_&#39640;&#28165;.mp4" TargetMode="Externa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9" Type="http://schemas.openxmlformats.org/officeDocument/2006/relationships/image" Target="../media/image56.png"/><Relationship Id="rId21" Type="http://schemas.openxmlformats.org/officeDocument/2006/relationships/image" Target="../media/image38.png"/><Relationship Id="rId34" Type="http://schemas.openxmlformats.org/officeDocument/2006/relationships/image" Target="../media/image51.png"/><Relationship Id="rId42" Type="http://schemas.openxmlformats.org/officeDocument/2006/relationships/image" Target="../media/image59.png"/><Relationship Id="rId47" Type="http://schemas.openxmlformats.org/officeDocument/2006/relationships/image" Target="../media/image64.png"/><Relationship Id="rId50" Type="http://schemas.openxmlformats.org/officeDocument/2006/relationships/image" Target="../media/image67.png"/><Relationship Id="rId55" Type="http://schemas.openxmlformats.org/officeDocument/2006/relationships/image" Target="../media/image72.png"/><Relationship Id="rId63" Type="http://schemas.openxmlformats.org/officeDocument/2006/relationships/image" Target="../media/image80.png"/><Relationship Id="rId68" Type="http://schemas.openxmlformats.org/officeDocument/2006/relationships/image" Target="../media/image85.png"/><Relationship Id="rId76" Type="http://schemas.openxmlformats.org/officeDocument/2006/relationships/image" Target="../media/image93.png"/><Relationship Id="rId84" Type="http://schemas.openxmlformats.org/officeDocument/2006/relationships/image" Target="../media/image101.png"/><Relationship Id="rId89" Type="http://schemas.openxmlformats.org/officeDocument/2006/relationships/image" Target="../media/image106.png"/><Relationship Id="rId7" Type="http://schemas.openxmlformats.org/officeDocument/2006/relationships/image" Target="../media/image24.png"/><Relationship Id="rId71" Type="http://schemas.openxmlformats.org/officeDocument/2006/relationships/image" Target="../media/image88.png"/><Relationship Id="rId92" Type="http://schemas.openxmlformats.org/officeDocument/2006/relationships/image" Target="../media/image109.png"/><Relationship Id="rId2" Type="http://schemas.openxmlformats.org/officeDocument/2006/relationships/audio" Target="../media/audio1.wav"/><Relationship Id="rId16" Type="http://schemas.openxmlformats.org/officeDocument/2006/relationships/image" Target="../media/image33.png"/><Relationship Id="rId29" Type="http://schemas.openxmlformats.org/officeDocument/2006/relationships/image" Target="../media/image46.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7.png"/><Relationship Id="rId45" Type="http://schemas.openxmlformats.org/officeDocument/2006/relationships/image" Target="../media/image62.png"/><Relationship Id="rId53" Type="http://schemas.openxmlformats.org/officeDocument/2006/relationships/image" Target="../media/image70.png"/><Relationship Id="rId58" Type="http://schemas.openxmlformats.org/officeDocument/2006/relationships/image" Target="../media/image75.png"/><Relationship Id="rId66" Type="http://schemas.openxmlformats.org/officeDocument/2006/relationships/image" Target="../media/image83.png"/><Relationship Id="rId74" Type="http://schemas.openxmlformats.org/officeDocument/2006/relationships/image" Target="../media/image91.png"/><Relationship Id="rId79" Type="http://schemas.openxmlformats.org/officeDocument/2006/relationships/image" Target="../media/image96.png"/><Relationship Id="rId87" Type="http://schemas.openxmlformats.org/officeDocument/2006/relationships/image" Target="../media/image104.png"/><Relationship Id="rId5" Type="http://schemas.openxmlformats.org/officeDocument/2006/relationships/hyperlink" Target="&#29615;&#20445;&#20027;&#39064;PPT&#27169;&#26495;.ppt" TargetMode="External"/><Relationship Id="rId61" Type="http://schemas.openxmlformats.org/officeDocument/2006/relationships/image" Target="../media/image78.png"/><Relationship Id="rId82" Type="http://schemas.openxmlformats.org/officeDocument/2006/relationships/image" Target="../media/image99.png"/><Relationship Id="rId90" Type="http://schemas.openxmlformats.org/officeDocument/2006/relationships/image" Target="../media/image107.png"/><Relationship Id="rId95" Type="http://schemas.openxmlformats.org/officeDocument/2006/relationships/image" Target="../media/image112.png"/><Relationship Id="rId19" Type="http://schemas.openxmlformats.org/officeDocument/2006/relationships/image" Target="../media/image3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 Id="rId43" Type="http://schemas.openxmlformats.org/officeDocument/2006/relationships/image" Target="../media/image60.png"/><Relationship Id="rId48" Type="http://schemas.openxmlformats.org/officeDocument/2006/relationships/image" Target="../media/image65.png"/><Relationship Id="rId56" Type="http://schemas.openxmlformats.org/officeDocument/2006/relationships/image" Target="../media/image73.png"/><Relationship Id="rId64" Type="http://schemas.openxmlformats.org/officeDocument/2006/relationships/image" Target="../media/image81.png"/><Relationship Id="rId69" Type="http://schemas.openxmlformats.org/officeDocument/2006/relationships/image" Target="../media/image86.png"/><Relationship Id="rId77" Type="http://schemas.openxmlformats.org/officeDocument/2006/relationships/image" Target="../media/image94.png"/><Relationship Id="rId8" Type="http://schemas.openxmlformats.org/officeDocument/2006/relationships/image" Target="../media/image25.png"/><Relationship Id="rId51" Type="http://schemas.openxmlformats.org/officeDocument/2006/relationships/image" Target="../media/image68.png"/><Relationship Id="rId72" Type="http://schemas.openxmlformats.org/officeDocument/2006/relationships/image" Target="../media/image89.png"/><Relationship Id="rId80" Type="http://schemas.openxmlformats.org/officeDocument/2006/relationships/image" Target="../media/image97.png"/><Relationship Id="rId85" Type="http://schemas.openxmlformats.org/officeDocument/2006/relationships/image" Target="../media/image102.png"/><Relationship Id="rId93" Type="http://schemas.openxmlformats.org/officeDocument/2006/relationships/image" Target="../media/image110.png"/><Relationship Id="rId3" Type="http://schemas.openxmlformats.org/officeDocument/2006/relationships/image" Target="../media/image21.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png"/><Relationship Id="rId46" Type="http://schemas.openxmlformats.org/officeDocument/2006/relationships/image" Target="../media/image63.png"/><Relationship Id="rId59" Type="http://schemas.openxmlformats.org/officeDocument/2006/relationships/image" Target="../media/image76.png"/><Relationship Id="rId67" Type="http://schemas.openxmlformats.org/officeDocument/2006/relationships/image" Target="../media/image84.png"/><Relationship Id="rId20" Type="http://schemas.openxmlformats.org/officeDocument/2006/relationships/image" Target="../media/image37.png"/><Relationship Id="rId41" Type="http://schemas.openxmlformats.org/officeDocument/2006/relationships/image" Target="../media/image58.png"/><Relationship Id="rId54" Type="http://schemas.openxmlformats.org/officeDocument/2006/relationships/image" Target="../media/image71.png"/><Relationship Id="rId62" Type="http://schemas.openxmlformats.org/officeDocument/2006/relationships/image" Target="../media/image79.png"/><Relationship Id="rId70" Type="http://schemas.openxmlformats.org/officeDocument/2006/relationships/image" Target="../media/image87.png"/><Relationship Id="rId75" Type="http://schemas.openxmlformats.org/officeDocument/2006/relationships/image" Target="../media/image92.png"/><Relationship Id="rId83" Type="http://schemas.openxmlformats.org/officeDocument/2006/relationships/image" Target="../media/image100.png"/><Relationship Id="rId88" Type="http://schemas.openxmlformats.org/officeDocument/2006/relationships/image" Target="../media/image105.png"/><Relationship Id="rId91" Type="http://schemas.openxmlformats.org/officeDocument/2006/relationships/image" Target="../media/image108.png"/><Relationship Id="rId96" Type="http://schemas.openxmlformats.org/officeDocument/2006/relationships/image" Target="../media/image113.png"/><Relationship Id="rId1" Type="http://schemas.openxmlformats.org/officeDocument/2006/relationships/slideLayout" Target="../slideLayouts/slideLayout18.xml"/><Relationship Id="rId6" Type="http://schemas.openxmlformats.org/officeDocument/2006/relationships/image" Target="../media/image23.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49" Type="http://schemas.openxmlformats.org/officeDocument/2006/relationships/image" Target="../media/image66.png"/><Relationship Id="rId57" Type="http://schemas.openxmlformats.org/officeDocument/2006/relationships/image" Target="../media/image74.png"/><Relationship Id="rId10" Type="http://schemas.openxmlformats.org/officeDocument/2006/relationships/image" Target="../media/image27.png"/><Relationship Id="rId31" Type="http://schemas.openxmlformats.org/officeDocument/2006/relationships/image" Target="../media/image48.png"/><Relationship Id="rId44" Type="http://schemas.openxmlformats.org/officeDocument/2006/relationships/image" Target="../media/image61.png"/><Relationship Id="rId52" Type="http://schemas.openxmlformats.org/officeDocument/2006/relationships/image" Target="../media/image69.png"/><Relationship Id="rId60" Type="http://schemas.openxmlformats.org/officeDocument/2006/relationships/image" Target="../media/image77.png"/><Relationship Id="rId65" Type="http://schemas.openxmlformats.org/officeDocument/2006/relationships/image" Target="../media/image82.png"/><Relationship Id="rId73" Type="http://schemas.openxmlformats.org/officeDocument/2006/relationships/image" Target="../media/image90.png"/><Relationship Id="rId78" Type="http://schemas.openxmlformats.org/officeDocument/2006/relationships/image" Target="../media/image95.png"/><Relationship Id="rId81" Type="http://schemas.openxmlformats.org/officeDocument/2006/relationships/image" Target="../media/image98.png"/><Relationship Id="rId86" Type="http://schemas.openxmlformats.org/officeDocument/2006/relationships/image" Target="../media/image103.png"/><Relationship Id="rId94" Type="http://schemas.openxmlformats.org/officeDocument/2006/relationships/image" Target="../media/image111.png"/><Relationship Id="rId4" Type="http://schemas.openxmlformats.org/officeDocument/2006/relationships/image" Target="../media/image22.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file:///E:\&#35838;&#20214;&#23450;&#31295;\4&#26085;&#19979;&#21320;\&#27743;&#35199;\&#27743;&#35199;\&#38899;&#39057;&#35270;&#39057;\1&#20998;&#38047;&#25968;&#35745;&#26102;_&#39640;&#28165;.mp4" TargetMode="External"/><Relationship Id="rId1" Type="http://schemas.microsoft.com/office/2007/relationships/media" Target="file:///E:\&#35838;&#20214;&#23450;&#31295;\4&#26085;&#19979;&#21320;\&#27743;&#35199;\&#27743;&#35199;\&#38899;&#39057;&#35270;&#39057;\1&#20998;&#38047;&#25968;&#35745;&#26102;_&#39640;&#28165;.mp4" TargetMode="External"/><Relationship Id="rId5" Type="http://schemas.openxmlformats.org/officeDocument/2006/relationships/image" Target="../media/image115.png"/><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audio" Target="file:///E:\&#35838;&#20214;&#23450;&#31295;\4&#26085;&#19979;&#21320;\&#27743;&#35199;\&#27743;&#35199;\&#38899;&#39057;&#35270;&#39057;\4.mp3" TargetMode="External"/><Relationship Id="rId13" Type="http://schemas.microsoft.com/office/2007/relationships/media" Target="file:///E:\&#35838;&#20214;&#23450;&#31295;\4&#26085;&#19979;&#21320;\&#27743;&#35199;\&#27743;&#35199;\&#38899;&#39057;&#35270;&#39057;\7.mp3" TargetMode="External"/><Relationship Id="rId18" Type="http://schemas.openxmlformats.org/officeDocument/2006/relationships/audio" Target="file:///E:\&#35838;&#20214;&#23450;&#31295;\4&#26085;&#19979;&#21320;\&#27743;&#35199;\&#27743;&#35199;\&#38899;&#39057;&#35270;&#39057;\9.mp3" TargetMode="External"/><Relationship Id="rId26" Type="http://schemas.openxmlformats.org/officeDocument/2006/relationships/audio" Target="file:///E:\&#35838;&#20214;&#23450;&#31295;\4&#26085;&#19979;&#21320;\&#27743;&#35199;\&#27743;&#35199;\&#38899;&#39057;&#35270;&#39057;\13.mp3" TargetMode="External"/><Relationship Id="rId39" Type="http://schemas.microsoft.com/office/2007/relationships/media" Target="file:///E:\&#35838;&#20214;&#23450;&#31295;\4&#26085;&#19979;&#21320;\&#27743;&#35199;\&#27743;&#35199;\&#38899;&#39057;&#35270;&#39057;\20.mp3" TargetMode="External"/><Relationship Id="rId3" Type="http://schemas.microsoft.com/office/2007/relationships/media" Target="file:///E:\&#35838;&#20214;&#23450;&#31295;\4&#26085;&#19979;&#21320;\&#27743;&#35199;\&#27743;&#35199;\&#38899;&#39057;&#35270;&#39057;\2.mp3" TargetMode="External"/><Relationship Id="rId21" Type="http://schemas.microsoft.com/office/2007/relationships/media" Target="file:///E:\&#22806;&#19987;&#22996;&#31532;&#21313;&#20108;&#23626;&#21021;&#20013;&#33521;&#35821;&#25945;&#23398;&#35838;&#22530;&#35266;&#25705;&#22521;&#35757;&#20250;&#65288;&#27743;&#33487;&#38215;&#27743;20171204&#65289;%20&#27743;&#35199;%20&#26460;&#39062;&#22958;\11.29\&#38899;&#39057;&#35270;&#39057;\11.mp3" TargetMode="External"/><Relationship Id="rId34" Type="http://schemas.openxmlformats.org/officeDocument/2006/relationships/audio" Target="file:///E:\&#35838;&#20214;&#23450;&#31295;\4&#26085;&#19979;&#21320;\&#27743;&#35199;\&#27743;&#35199;\&#38899;&#39057;&#35270;&#39057;\17.mp3" TargetMode="External"/><Relationship Id="rId42" Type="http://schemas.openxmlformats.org/officeDocument/2006/relationships/audio" Target="file:///E:\&#22806;&#19987;&#22996;&#31532;&#21313;&#20108;&#23626;&#21021;&#20013;&#33521;&#35821;&#25945;&#23398;&#35838;&#22530;&#35266;&#25705;&#22521;&#35757;&#20250;&#65288;&#27743;&#33487;&#38215;&#27743;20171204&#65289;%20&#27743;&#35199;%20&#26460;&#39062;&#22958;\11.29\&#38899;&#39057;&#35270;&#39057;\21.mp3" TargetMode="External"/><Relationship Id="rId47" Type="http://schemas.openxmlformats.org/officeDocument/2006/relationships/image" Target="../media/image116.png"/><Relationship Id="rId7" Type="http://schemas.microsoft.com/office/2007/relationships/media" Target="file:///E:\&#35838;&#20214;&#23450;&#31295;\4&#26085;&#19979;&#21320;\&#27743;&#35199;\&#27743;&#35199;\&#38899;&#39057;&#35270;&#39057;\4.mp3" TargetMode="External"/><Relationship Id="rId12" Type="http://schemas.openxmlformats.org/officeDocument/2006/relationships/audio" Target="file:///E:\&#35838;&#20214;&#23450;&#31295;\4&#26085;&#19979;&#21320;\&#27743;&#35199;\&#27743;&#35199;\&#38899;&#39057;&#35270;&#39057;\6.mp3" TargetMode="External"/><Relationship Id="rId17" Type="http://schemas.microsoft.com/office/2007/relationships/media" Target="file:///E:\&#35838;&#20214;&#23450;&#31295;\4&#26085;&#19979;&#21320;\&#27743;&#35199;\&#27743;&#35199;\&#38899;&#39057;&#35270;&#39057;\9.mp3" TargetMode="External"/><Relationship Id="rId25" Type="http://schemas.microsoft.com/office/2007/relationships/media" Target="file:///E:\&#35838;&#20214;&#23450;&#31295;\4&#26085;&#19979;&#21320;\&#27743;&#35199;\&#27743;&#35199;\&#38899;&#39057;&#35270;&#39057;\13.mp3" TargetMode="External"/><Relationship Id="rId33" Type="http://schemas.microsoft.com/office/2007/relationships/media" Target="file:///E:\&#35838;&#20214;&#23450;&#31295;\4&#26085;&#19979;&#21320;\&#27743;&#35199;\&#27743;&#35199;\&#38899;&#39057;&#35270;&#39057;\17.mp3" TargetMode="External"/><Relationship Id="rId38" Type="http://schemas.openxmlformats.org/officeDocument/2006/relationships/audio" Target="file:///E:\&#35838;&#20214;&#23450;&#31295;\4&#26085;&#19979;&#21320;\&#27743;&#35199;\&#27743;&#35199;\&#38899;&#39057;&#35270;&#39057;\19.mp3" TargetMode="External"/><Relationship Id="rId46" Type="http://schemas.openxmlformats.org/officeDocument/2006/relationships/hyperlink" Target="Section%20B%202b.mp3" TargetMode="External"/><Relationship Id="rId2" Type="http://schemas.openxmlformats.org/officeDocument/2006/relationships/audio" Target="file:///E:\&#35838;&#20214;&#23450;&#31295;\4&#26085;&#19979;&#21320;\&#27743;&#35199;\&#27743;&#35199;\&#38899;&#39057;&#35270;&#39057;\1.mp3" TargetMode="External"/><Relationship Id="rId16" Type="http://schemas.openxmlformats.org/officeDocument/2006/relationships/audio" Target="file:///E:\&#35838;&#20214;&#23450;&#31295;\4&#26085;&#19979;&#21320;\&#27743;&#35199;\&#27743;&#35199;\&#38899;&#39057;&#35270;&#39057;\8.mp3" TargetMode="External"/><Relationship Id="rId20" Type="http://schemas.openxmlformats.org/officeDocument/2006/relationships/audio" Target="file:///E:\&#35838;&#20214;&#23450;&#31295;\4&#26085;&#19979;&#21320;\&#27743;&#35199;\&#27743;&#35199;\&#38899;&#39057;&#35270;&#39057;\10.mp3" TargetMode="External"/><Relationship Id="rId29" Type="http://schemas.microsoft.com/office/2007/relationships/media" Target="file:///E:\&#35838;&#20214;&#23450;&#31295;\4&#26085;&#19979;&#21320;\&#27743;&#35199;\&#27743;&#35199;\&#38899;&#39057;&#35270;&#39057;\15.mp3" TargetMode="External"/><Relationship Id="rId41" Type="http://schemas.microsoft.com/office/2007/relationships/media" Target="file:///E:\&#22806;&#19987;&#22996;&#31532;&#21313;&#20108;&#23626;&#21021;&#20013;&#33521;&#35821;&#25945;&#23398;&#35838;&#22530;&#35266;&#25705;&#22521;&#35757;&#20250;&#65288;&#27743;&#33487;&#38215;&#27743;20171204&#65289;%20&#27743;&#35199;%20&#26460;&#39062;&#22958;\11.29\&#38899;&#39057;&#35270;&#39057;\21.mp3" TargetMode="External"/><Relationship Id="rId1" Type="http://schemas.microsoft.com/office/2007/relationships/media" Target="file:///E:\&#35838;&#20214;&#23450;&#31295;\4&#26085;&#19979;&#21320;\&#27743;&#35199;\&#27743;&#35199;\&#38899;&#39057;&#35270;&#39057;\1.mp3" TargetMode="External"/><Relationship Id="rId6" Type="http://schemas.openxmlformats.org/officeDocument/2006/relationships/audio" Target="file:///E:\&#35838;&#20214;&#23450;&#31295;\4&#26085;&#19979;&#21320;\&#27743;&#35199;\&#27743;&#35199;\&#38899;&#39057;&#35270;&#39057;\3.mp3" TargetMode="External"/><Relationship Id="rId11" Type="http://schemas.microsoft.com/office/2007/relationships/media" Target="file:///E:\&#35838;&#20214;&#23450;&#31295;\4&#26085;&#19979;&#21320;\&#27743;&#35199;\&#27743;&#35199;\&#38899;&#39057;&#35270;&#39057;\6.mp3" TargetMode="External"/><Relationship Id="rId24" Type="http://schemas.openxmlformats.org/officeDocument/2006/relationships/audio" Target="file:///E:\&#35838;&#20214;&#23450;&#31295;\4&#26085;&#19979;&#21320;\&#27743;&#35199;\&#27743;&#35199;\&#38899;&#39057;&#35270;&#39057;\12.mp3" TargetMode="External"/><Relationship Id="rId32" Type="http://schemas.openxmlformats.org/officeDocument/2006/relationships/audio" Target="file:///E:\&#35838;&#20214;&#23450;&#31295;\4&#26085;&#19979;&#21320;\&#27743;&#35199;\&#27743;&#35199;\&#38899;&#39057;&#35270;&#39057;\16.mp3" TargetMode="External"/><Relationship Id="rId37" Type="http://schemas.microsoft.com/office/2007/relationships/media" Target="file:///E:\&#35838;&#20214;&#23450;&#31295;\4&#26085;&#19979;&#21320;\&#27743;&#35199;\&#27743;&#35199;\&#38899;&#39057;&#35270;&#39057;\19.mp3" TargetMode="External"/><Relationship Id="rId40" Type="http://schemas.openxmlformats.org/officeDocument/2006/relationships/audio" Target="file:///E:\&#35838;&#20214;&#23450;&#31295;\4&#26085;&#19979;&#21320;\&#27743;&#35199;\&#27743;&#35199;\&#38899;&#39057;&#35270;&#39057;\20.mp3" TargetMode="External"/><Relationship Id="rId45" Type="http://schemas.openxmlformats.org/officeDocument/2006/relationships/slideLayout" Target="../slideLayouts/slideLayout35.xml"/><Relationship Id="rId5" Type="http://schemas.microsoft.com/office/2007/relationships/media" Target="file:///E:\&#35838;&#20214;&#23450;&#31295;\4&#26085;&#19979;&#21320;\&#27743;&#35199;\&#27743;&#35199;\&#38899;&#39057;&#35270;&#39057;\3.mp3" TargetMode="External"/><Relationship Id="rId15" Type="http://schemas.microsoft.com/office/2007/relationships/media" Target="file:///E:\&#35838;&#20214;&#23450;&#31295;\4&#26085;&#19979;&#21320;\&#27743;&#35199;\&#27743;&#35199;\&#38899;&#39057;&#35270;&#39057;\8.mp3" TargetMode="External"/><Relationship Id="rId23" Type="http://schemas.microsoft.com/office/2007/relationships/media" Target="file:///E:\&#35838;&#20214;&#23450;&#31295;\4&#26085;&#19979;&#21320;\&#27743;&#35199;\&#27743;&#35199;\&#38899;&#39057;&#35270;&#39057;\12.mp3" TargetMode="External"/><Relationship Id="rId28" Type="http://schemas.openxmlformats.org/officeDocument/2006/relationships/audio" Target="file:///E:\&#35838;&#20214;&#23450;&#31295;\4&#26085;&#19979;&#21320;\&#27743;&#35199;\&#27743;&#35199;\&#38899;&#39057;&#35270;&#39057;\14.mp3" TargetMode="External"/><Relationship Id="rId36" Type="http://schemas.openxmlformats.org/officeDocument/2006/relationships/audio" Target="file:///E:\&#35838;&#20214;&#23450;&#31295;\4&#26085;&#19979;&#21320;\&#27743;&#35199;\&#27743;&#35199;\&#38899;&#39057;&#35270;&#39057;\18.mp3" TargetMode="External"/><Relationship Id="rId10" Type="http://schemas.openxmlformats.org/officeDocument/2006/relationships/audio" Target="file:///E:\&#35838;&#20214;&#23450;&#31295;\4&#26085;&#19979;&#21320;\&#27743;&#35199;\&#27743;&#35199;\&#38899;&#39057;&#35270;&#39057;\5.mp3" TargetMode="External"/><Relationship Id="rId19" Type="http://schemas.microsoft.com/office/2007/relationships/media" Target="file:///E:\&#35838;&#20214;&#23450;&#31295;\4&#26085;&#19979;&#21320;\&#27743;&#35199;\&#27743;&#35199;\&#38899;&#39057;&#35270;&#39057;\10.mp3" TargetMode="External"/><Relationship Id="rId31" Type="http://schemas.microsoft.com/office/2007/relationships/media" Target="file:///E:\&#35838;&#20214;&#23450;&#31295;\4&#26085;&#19979;&#21320;\&#27743;&#35199;\&#27743;&#35199;\&#38899;&#39057;&#35270;&#39057;\16.mp3" TargetMode="External"/><Relationship Id="rId44" Type="http://schemas.openxmlformats.org/officeDocument/2006/relationships/audio" Target="file:///E:\&#35838;&#20214;&#23450;&#31295;\4&#26085;&#19979;&#21320;\&#27743;&#35199;\&#27743;&#35199;\&#38899;&#39057;&#35270;&#39057;\21.mp3" TargetMode="External"/><Relationship Id="rId4" Type="http://schemas.openxmlformats.org/officeDocument/2006/relationships/audio" Target="file:///E:\&#35838;&#20214;&#23450;&#31295;\4&#26085;&#19979;&#21320;\&#27743;&#35199;\&#27743;&#35199;\&#38899;&#39057;&#35270;&#39057;\2.mp3" TargetMode="External"/><Relationship Id="rId9" Type="http://schemas.microsoft.com/office/2007/relationships/media" Target="file:///E:\&#35838;&#20214;&#23450;&#31295;\4&#26085;&#19979;&#21320;\&#27743;&#35199;\&#27743;&#35199;\&#38899;&#39057;&#35270;&#39057;\5.mp3" TargetMode="External"/><Relationship Id="rId14" Type="http://schemas.openxmlformats.org/officeDocument/2006/relationships/audio" Target="file:///E:\&#35838;&#20214;&#23450;&#31295;\4&#26085;&#19979;&#21320;\&#27743;&#35199;\&#27743;&#35199;\&#38899;&#39057;&#35270;&#39057;\7.mp3" TargetMode="External"/><Relationship Id="rId22" Type="http://schemas.openxmlformats.org/officeDocument/2006/relationships/audio" Target="file:///E:\&#22806;&#19987;&#22996;&#31532;&#21313;&#20108;&#23626;&#21021;&#20013;&#33521;&#35821;&#25945;&#23398;&#35838;&#22530;&#35266;&#25705;&#22521;&#35757;&#20250;&#65288;&#27743;&#33487;&#38215;&#27743;20171204&#65289;%20&#27743;&#35199;%20&#26460;&#39062;&#22958;\11.29\&#38899;&#39057;&#35270;&#39057;\11.mp3" TargetMode="External"/><Relationship Id="rId27" Type="http://schemas.microsoft.com/office/2007/relationships/media" Target="file:///E:\&#35838;&#20214;&#23450;&#31295;\4&#26085;&#19979;&#21320;\&#27743;&#35199;\&#27743;&#35199;\&#38899;&#39057;&#35270;&#39057;\14.mp3" TargetMode="External"/><Relationship Id="rId30" Type="http://schemas.openxmlformats.org/officeDocument/2006/relationships/audio" Target="file:///E:\&#35838;&#20214;&#23450;&#31295;\4&#26085;&#19979;&#21320;\&#27743;&#35199;\&#27743;&#35199;\&#38899;&#39057;&#35270;&#39057;\15.mp3" TargetMode="External"/><Relationship Id="rId35" Type="http://schemas.microsoft.com/office/2007/relationships/media" Target="file:///E:\&#35838;&#20214;&#23450;&#31295;\4&#26085;&#19979;&#21320;\&#27743;&#35199;\&#27743;&#35199;\&#38899;&#39057;&#35270;&#39057;\18.mp3" TargetMode="External"/><Relationship Id="rId43" Type="http://schemas.microsoft.com/office/2007/relationships/media" Target="file:///E:\&#35838;&#20214;&#23450;&#31295;\4&#26085;&#19979;&#21320;\&#27743;&#35199;\&#27743;&#35199;\&#38899;&#39057;&#35270;&#39057;\21.mp3" TargetMode="External"/><Relationship Id="rId48" Type="http://schemas.openxmlformats.org/officeDocument/2006/relationships/image" Target="../media/image1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slideLayout" Target="../slideLayouts/slideLayout18.xml"/><Relationship Id="rId7" Type="http://schemas.openxmlformats.org/officeDocument/2006/relationships/image" Target="../media/image121.png"/><Relationship Id="rId2" Type="http://schemas.openxmlformats.org/officeDocument/2006/relationships/video" Target="file:///E:\&#35838;&#20214;&#23450;&#31295;\4&#26085;&#19979;&#21320;\&#27743;&#35199;\&#27743;&#35199;\&#38899;&#39057;&#35270;&#39057;\5&#20998;&#38047;&#20498;&#35745;&#26102;.mp4" TargetMode="External"/><Relationship Id="rId1" Type="http://schemas.microsoft.com/office/2007/relationships/media" Target="file:///E:\&#35838;&#20214;&#23450;&#31295;\4&#26085;&#19979;&#21320;\&#27743;&#35199;\&#27743;&#35199;\&#38899;&#39057;&#35270;&#39057;\5&#20998;&#38047;&#20498;&#35745;&#26102;.mp4" TargetMode="Externa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image" Target="../media/image1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_57"/>
          <p:cNvPicPr>
            <a:picLocks noChangeAspect="1"/>
          </p:cNvPicPr>
          <p:nvPr/>
        </p:nvPicPr>
        <p:blipFill>
          <a:blip r:embed="rId2" cstate="print"/>
          <a:stretch>
            <a:fillRect/>
          </a:stretch>
        </p:blipFill>
        <p:spPr>
          <a:xfrm>
            <a:off x="-141605" y="748030"/>
            <a:ext cx="9285605" cy="5657850"/>
          </a:xfrm>
          <a:prstGeom prst="rect">
            <a:avLst/>
          </a:prstGeom>
        </p:spPr>
      </p:pic>
      <p:sp>
        <p:nvSpPr>
          <p:cNvPr id="19460" name="直接连接符 10"/>
          <p:cNvSpPr/>
          <p:nvPr/>
        </p:nvSpPr>
        <p:spPr>
          <a:xfrm>
            <a:off x="2170947" y="4394845"/>
            <a:ext cx="2905087" cy="7782"/>
          </a:xfrm>
          <a:prstGeom prst="line">
            <a:avLst/>
          </a:prstGeom>
          <a:ln w="25400" cap="flat" cmpd="sng">
            <a:solidFill>
              <a:schemeClr val="tx2"/>
            </a:solidFill>
            <a:prstDash val="sysDot"/>
            <a:headEnd type="none" w="med" len="med"/>
            <a:tailEnd type="oval" w="med" len="med"/>
          </a:ln>
          <a:effectLst>
            <a:reflection blurRad="6350" stA="50000" endA="300" endPos="55500" dist="101600" dir="5400000" sy="-100000" algn="bl" rotWithShape="0"/>
          </a:effectLst>
        </p:spPr>
      </p:sp>
      <p:sp>
        <p:nvSpPr>
          <p:cNvPr id="31" name="TextBox 12">
            <a:hlinkClick r:id="rId3" action="ppaction://hlinkfile"/>
          </p:cNvPr>
          <p:cNvSpPr txBox="1"/>
          <p:nvPr/>
        </p:nvSpPr>
        <p:spPr>
          <a:xfrm>
            <a:off x="2653315" y="3195680"/>
            <a:ext cx="2046742" cy="1200329"/>
          </a:xfrm>
          <a:prstGeom prst="rect">
            <a:avLst/>
          </a:prstGeom>
          <a:noFill/>
          <a:effectLst>
            <a:reflection blurRad="6350" stA="50000" endA="300" endPos="55500" dist="101600" dir="5400000" sy="-100000" algn="bl" rotWithShape="0"/>
          </a:effectLst>
        </p:spPr>
        <p:txBody>
          <a:bodyPr wrap="square">
            <a:spAutoFit/>
            <a:scene3d>
              <a:camera prst="orthographicFront"/>
              <a:lightRig rig="threePt" dir="t"/>
            </a:scene3d>
          </a:bodyPr>
          <a:lstStyle/>
          <a:p>
            <a:pPr marR="0" defTabSz="914400">
              <a:buClrTx/>
              <a:buSzTx/>
              <a:buFontTx/>
              <a:buNone/>
              <a:defRPr/>
            </a:pPr>
            <a:endParaRPr kumimoji="0" lang="en-US" altLang="zh-CN" sz="3600" b="1" kern="1200" cap="none" spc="0" normalizeH="0" baseline="0" noProof="0" dirty="0">
              <a:effectLst>
                <a:outerShdw blurRad="38100" dist="19050" dir="2700000" algn="tl" rotWithShape="0">
                  <a:schemeClr val="dk1">
                    <a:alpha val="40000"/>
                  </a:schemeClr>
                </a:outerShdw>
              </a:effectLst>
              <a:latin typeface="Cooper Black" panose="0208090404030B020404" pitchFamily="18" charset="0"/>
              <a:ea typeface="宋体" panose="02010600030101010101" pitchFamily="2" charset="-122"/>
              <a:cs typeface="+mn-cs"/>
              <a:sym typeface="+mn-ea"/>
            </a:endParaRPr>
          </a:p>
          <a:p>
            <a:pPr marR="0" defTabSz="914400">
              <a:buClrTx/>
              <a:buSzTx/>
              <a:buFontTx/>
              <a:buNone/>
              <a:defRPr/>
            </a:pPr>
            <a:r>
              <a:rPr kumimoji="0" lang="en-US" altLang="zh-CN" sz="3600" b="1" kern="1200" cap="none" spc="0" normalizeH="0" baseline="0" noProof="0" dirty="0" smtClean="0">
                <a:effectLst>
                  <a:outerShdw blurRad="38100" dist="19050" dir="2700000" algn="tl" rotWithShape="0">
                    <a:schemeClr val="dk1">
                      <a:alpha val="40000"/>
                    </a:schemeClr>
                  </a:outerShdw>
                </a:effectLst>
                <a:latin typeface="Cooper Black" panose="0208090404030B020404" pitchFamily="18" charset="0"/>
                <a:ea typeface="宋体" panose="02010600030101010101" pitchFamily="2" charset="-122"/>
                <a:cs typeface="+mn-cs"/>
                <a:sym typeface="+mn-ea"/>
              </a:rPr>
              <a:t>Read </a:t>
            </a:r>
            <a:endParaRPr kumimoji="0" lang="en-US" altLang="zh-CN" sz="3600" b="1" kern="1200" cap="none" spc="0" normalizeH="0" baseline="0" noProof="0" dirty="0">
              <a:effectLst>
                <a:outerShdw blurRad="38100" dist="19050" dir="2700000" algn="tl" rotWithShape="0">
                  <a:schemeClr val="dk1">
                    <a:alpha val="40000"/>
                  </a:schemeClr>
                </a:outerShdw>
              </a:effectLst>
              <a:latin typeface="Cooper Black" panose="0208090404030B020404" pitchFamily="18" charset="0"/>
              <a:ea typeface="宋体" panose="02010600030101010101" pitchFamily="2" charset="-122"/>
              <a:cs typeface="+mn-cs"/>
              <a:sym typeface="+mn-ea"/>
            </a:endParaRPr>
          </a:p>
        </p:txBody>
      </p:sp>
      <p:sp>
        <p:nvSpPr>
          <p:cNvPr id="19468" name="直接连接符 10"/>
          <p:cNvSpPr/>
          <p:nvPr/>
        </p:nvSpPr>
        <p:spPr>
          <a:xfrm>
            <a:off x="2165233" y="5553717"/>
            <a:ext cx="2910801" cy="9380"/>
          </a:xfrm>
          <a:prstGeom prst="line">
            <a:avLst/>
          </a:prstGeom>
          <a:ln w="25400" cap="flat" cmpd="sng">
            <a:solidFill>
              <a:schemeClr val="tx2"/>
            </a:solidFill>
            <a:prstDash val="sysDot"/>
            <a:headEnd type="none" w="med" len="med"/>
            <a:tailEnd type="oval" w="med" len="med"/>
          </a:ln>
          <a:effectLst>
            <a:reflection blurRad="6350" stA="50000" endA="300" endPos="55500" dist="101600" dir="5400000" sy="-100000" algn="bl" rotWithShape="0"/>
          </a:effectLst>
        </p:spPr>
      </p:sp>
      <p:sp>
        <p:nvSpPr>
          <p:cNvPr id="13" name="TextBox 12">
            <a:hlinkClick r:id="rId3" action="ppaction://hlinkfile"/>
          </p:cNvPr>
          <p:cNvSpPr txBox="1"/>
          <p:nvPr/>
        </p:nvSpPr>
        <p:spPr>
          <a:xfrm>
            <a:off x="2545595" y="4356107"/>
            <a:ext cx="2052957" cy="1198880"/>
          </a:xfrm>
          <a:prstGeom prst="rect">
            <a:avLst/>
          </a:prstGeom>
          <a:noFill/>
          <a:effectLst>
            <a:reflection blurRad="6350" stA="50000" endA="300" endPos="55500" dist="101600" dir="5400000" sy="-100000" algn="bl" rotWithShape="0"/>
          </a:effectLst>
        </p:spPr>
        <p:txBody>
          <a:bodyPr>
            <a:spAutoFit/>
            <a:scene3d>
              <a:camera prst="orthographicFront"/>
              <a:lightRig rig="threePt" dir="t"/>
            </a:scene3d>
          </a:bodyPr>
          <a:lstStyle/>
          <a:p>
            <a:pPr marR="0" defTabSz="914400">
              <a:buClrTx/>
              <a:buSzTx/>
              <a:buFontTx/>
              <a:buNone/>
              <a:defRPr/>
            </a:pPr>
            <a:endParaRPr kumimoji="0" lang="en-US" altLang="zh-CN" sz="3600" b="1" kern="1200" cap="none" spc="0" normalizeH="0" baseline="0" noProof="0" dirty="0">
              <a:effectLst>
                <a:outerShdw blurRad="38100" dist="19050" dir="2700000" algn="tl" rotWithShape="0">
                  <a:schemeClr val="dk1">
                    <a:alpha val="40000"/>
                  </a:schemeClr>
                </a:outerShdw>
              </a:effectLst>
              <a:latin typeface="Cooper Black" panose="0208090404030B020404" pitchFamily="18" charset="0"/>
              <a:ea typeface="宋体" panose="02010600030101010101" pitchFamily="2" charset="-122"/>
              <a:cs typeface="+mn-cs"/>
              <a:sym typeface="+mn-ea"/>
            </a:endParaRPr>
          </a:p>
          <a:p>
            <a:pPr marR="0" defTabSz="914400">
              <a:buClrTx/>
              <a:buSzTx/>
              <a:buFontTx/>
              <a:buNone/>
              <a:defRPr/>
            </a:pPr>
            <a:r>
              <a:rPr kumimoji="0" lang="en-US" altLang="zh-CN" sz="3600" b="1" kern="1200" cap="none" spc="0" normalizeH="0" baseline="0" noProof="0" dirty="0">
                <a:effectLst>
                  <a:outerShdw blurRad="38100" dist="19050" dir="2700000" algn="tl" rotWithShape="0">
                    <a:schemeClr val="dk1">
                      <a:alpha val="40000"/>
                    </a:schemeClr>
                  </a:outerShdw>
                </a:effectLst>
                <a:latin typeface="Cooper Black" panose="0208090404030B020404" pitchFamily="18" charset="0"/>
                <a:ea typeface="宋体" panose="02010600030101010101" pitchFamily="2" charset="-122"/>
                <a:cs typeface="+mn-cs"/>
                <a:sym typeface="+mn-ea"/>
              </a:rPr>
              <a:t>Think</a:t>
            </a:r>
          </a:p>
        </p:txBody>
      </p:sp>
      <p:sp>
        <p:nvSpPr>
          <p:cNvPr id="4" name="笑脸 3"/>
          <p:cNvSpPr/>
          <p:nvPr/>
        </p:nvSpPr>
        <p:spPr>
          <a:xfrm>
            <a:off x="1452128" y="3837315"/>
            <a:ext cx="720090" cy="647700"/>
          </a:xfrm>
          <a:prstGeom prst="smileyFace">
            <a:avLst/>
          </a:prstGeom>
          <a:solidFill>
            <a:srgbClr val="FFC000">
              <a:alpha val="68000"/>
            </a:srgbClr>
          </a:solidFill>
          <a:ln w="9525" cap="flat" cmpd="sng" algn="ctr">
            <a:solidFill>
              <a:schemeClr val="tx1"/>
            </a:solidFill>
            <a:prstDash val="solid"/>
            <a:round/>
            <a:headEnd type="none" w="med" len="med"/>
            <a:tailEnd type="none" w="med" len="med"/>
          </a:ln>
          <a:effectLst>
            <a:glow rad="101600">
              <a:schemeClr val="accent3">
                <a:satMod val="175000"/>
                <a:alpha val="40000"/>
              </a:schemeClr>
            </a:glow>
            <a:reflection blurRad="6350" stA="50000" endA="300" endPos="55500" dist="101600" dir="5400000" sy="-100000" algn="bl" rotWithShape="0"/>
          </a:effectLst>
          <a:scene3d>
            <a:camera prst="orthographicFront"/>
            <a:lightRig rig="threePt" dir="t"/>
          </a:scene3d>
          <a:sp3d>
            <a:bevelT/>
          </a:sp3d>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笑脸 2"/>
          <p:cNvSpPr/>
          <p:nvPr/>
        </p:nvSpPr>
        <p:spPr>
          <a:xfrm>
            <a:off x="1452128" y="4908560"/>
            <a:ext cx="720090" cy="647700"/>
          </a:xfrm>
          <a:prstGeom prst="smileyFace">
            <a:avLst/>
          </a:prstGeom>
          <a:solidFill>
            <a:srgbClr val="FFC000">
              <a:alpha val="68000"/>
            </a:srgbClr>
          </a:solidFill>
          <a:ln w="9525" cap="flat" cmpd="sng" algn="ctr">
            <a:solidFill>
              <a:schemeClr val="tx1"/>
            </a:solidFill>
            <a:prstDash val="solid"/>
            <a:round/>
            <a:headEnd type="none" w="med" len="med"/>
            <a:tailEnd type="none" w="med" len="med"/>
          </a:ln>
          <a:effectLst>
            <a:glow rad="101600">
              <a:schemeClr val="accent3">
                <a:satMod val="175000"/>
                <a:alpha val="40000"/>
              </a:schemeClr>
            </a:glow>
            <a:reflection blurRad="6350" stA="50000" endA="300" endPos="55500" dist="101600" dir="5400000" sy="-100000" algn="bl" rotWithShape="0"/>
          </a:effectLst>
          <a:scene3d>
            <a:camera prst="orthographicFront"/>
            <a:lightRig rig="threePt" dir="t"/>
          </a:scene3d>
          <a:sp3d>
            <a:bevelT/>
          </a:sp3d>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6" name="圆角矩形 89"/>
          <p:cNvGrpSpPr/>
          <p:nvPr/>
        </p:nvGrpSpPr>
        <p:grpSpPr>
          <a:xfrm>
            <a:off x="1187765" y="-239227"/>
            <a:ext cx="6297295" cy="1152525"/>
            <a:chOff x="-49" y="-16"/>
            <a:chExt cx="1144" cy="433"/>
          </a:xfrm>
        </p:grpSpPr>
        <p:pic>
          <p:nvPicPr>
            <p:cNvPr id="7" name="圆角矩形 89"/>
            <p:cNvPicPr/>
            <p:nvPr/>
          </p:nvPicPr>
          <p:blipFill>
            <a:blip r:embed="rId4" cstate="print"/>
            <a:stretch>
              <a:fillRect/>
            </a:stretch>
          </p:blipFill>
          <p:spPr>
            <a:xfrm>
              <a:off x="-49" y="-16"/>
              <a:ext cx="1144" cy="433"/>
            </a:xfrm>
            <a:prstGeom prst="rect">
              <a:avLst/>
            </a:prstGeom>
            <a:noFill/>
            <a:ln w="9525">
              <a:noFill/>
            </a:ln>
          </p:spPr>
        </p:pic>
        <p:sp>
          <p:nvSpPr>
            <p:cNvPr id="8" name="文本框 20502"/>
            <p:cNvSpPr txBox="1"/>
            <p:nvPr/>
          </p:nvSpPr>
          <p:spPr>
            <a:xfrm>
              <a:off x="64" y="109"/>
              <a:ext cx="1011" cy="246"/>
            </a:xfrm>
            <a:prstGeom prst="rect">
              <a:avLst/>
            </a:prstGeom>
            <a:noFill/>
            <a:ln w="9525">
              <a:noFill/>
            </a:ln>
          </p:spPr>
          <p:txBody>
            <a:bodyPr anchor="ctr"/>
            <a:lstStyle/>
            <a:p>
              <a:pPr marR="0" algn="ctr" defTabSz="914400">
                <a:buClrTx/>
                <a:buSzTx/>
                <a:buFont typeface="Arial" panose="020B0604020202020204" pitchFamily="34" charset="0"/>
                <a:buNone/>
                <a:defRPr/>
              </a:pPr>
              <a:r>
                <a:rPr kumimoji="0" lang="en-US" sz="4000" b="1" kern="1200" cap="none" spc="0" normalizeH="0" baseline="0" noProof="1">
                  <a:solidFill>
                    <a:srgbClr val="FFFFFF"/>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sym typeface="+mn-ea"/>
                </a:rPr>
                <a:t>Vacation </a:t>
              </a:r>
              <a:r>
                <a:rPr kumimoji="0" lang="en-US" sz="4000" b="1" kern="1200" cap="none" spc="0" normalizeH="0" baseline="0" noProof="1" smtClean="0">
                  <a:solidFill>
                    <a:srgbClr val="FFFFFF"/>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sym typeface="+mn-ea"/>
                </a:rPr>
                <a:t>Experience</a:t>
              </a:r>
              <a:endParaRPr kumimoji="0" lang="en-US" sz="4000" b="1" kern="1200" cap="none" spc="0" normalizeH="0" baseline="0" noProof="1">
                <a:latin typeface="Aharoni" panose="02010803020104030203" pitchFamily="2" charset="-79"/>
                <a:cs typeface="Aharoni" panose="02010803020104030203" pitchFamily="2" charset="-79"/>
                <a:sym typeface="+mn-ea"/>
              </a:endParaRPr>
            </a:p>
          </p:txBody>
        </p:sp>
      </p:grpSp>
      <p:pic>
        <p:nvPicPr>
          <p:cNvPr id="9" name="图片 5122" descr="love-letter"/>
          <p:cNvPicPr>
            <a:picLocks noChangeAspect="1"/>
          </p:cNvPicPr>
          <p:nvPr/>
        </p:nvPicPr>
        <p:blipFill>
          <a:blip r:embed="rId5" cstate="print"/>
          <a:stretch>
            <a:fillRect/>
          </a:stretch>
        </p:blipFill>
        <p:spPr>
          <a:xfrm rot="-780000">
            <a:off x="7367379" y="-45292"/>
            <a:ext cx="1151255" cy="1151255"/>
          </a:xfrm>
          <a:prstGeom prst="rect">
            <a:avLst/>
          </a:prstGeom>
          <a:noFill/>
          <a:ln w="9525">
            <a:noFill/>
          </a:ln>
        </p:spPr>
      </p:pic>
      <p:sp>
        <p:nvSpPr>
          <p:cNvPr id="10" name="矩形 9"/>
          <p:cNvSpPr/>
          <p:nvPr/>
        </p:nvSpPr>
        <p:spPr>
          <a:xfrm>
            <a:off x="4669789" y="6276294"/>
            <a:ext cx="3453767" cy="584775"/>
          </a:xfrm>
          <a:prstGeom prst="rect">
            <a:avLst/>
          </a:prstGeom>
          <a:noFill/>
          <a:ln>
            <a:noFill/>
          </a:ln>
        </p:spPr>
        <p:txBody>
          <a:bodyPr wrap="none" rtlCol="0" anchor="t">
            <a:spAutoFit/>
          </a:bodyPr>
          <a:lstStyle/>
          <a:p>
            <a:pPr algn="ctr"/>
            <a:r>
              <a:rPr lang="en-US" altLang="zh-CN" sz="3200" b="1" i="1" dirty="0">
                <a:solidFill>
                  <a:schemeClr val="tx1"/>
                </a:solidFill>
                <a:effectLst>
                  <a:outerShdw blurRad="38100" dist="19050" dir="2700000" algn="tl" rotWithShape="0">
                    <a:schemeClr val="dk1">
                      <a:alpha val="40000"/>
                    </a:schemeClr>
                  </a:outerShdw>
                </a:effectLst>
                <a:latin typeface="Cambria" panose="02040503050406030204" pitchFamily="18" charset="0"/>
              </a:rPr>
              <a:t>Du </a:t>
            </a:r>
            <a:r>
              <a:rPr lang="en-US" altLang="zh-CN" sz="3200" b="1" i="1" dirty="0" err="1">
                <a:solidFill>
                  <a:schemeClr val="tx1"/>
                </a:solidFill>
                <a:effectLst>
                  <a:outerShdw blurRad="38100" dist="19050" dir="2700000" algn="tl" rotWithShape="0">
                    <a:schemeClr val="dk1">
                      <a:alpha val="40000"/>
                    </a:schemeClr>
                  </a:outerShdw>
                </a:effectLst>
                <a:latin typeface="Cambria" panose="02040503050406030204" pitchFamily="18" charset="0"/>
              </a:rPr>
              <a:t>Yingni</a:t>
            </a:r>
            <a:r>
              <a:rPr lang="en-US" altLang="zh-CN" sz="3200" b="1" i="1" dirty="0" smtClean="0">
                <a:solidFill>
                  <a:schemeClr val="tx1"/>
                </a:solidFill>
                <a:effectLst>
                  <a:outerShdw blurRad="38100" dist="19050" dir="2700000" algn="tl" rotWithShape="0">
                    <a:schemeClr val="dk1">
                      <a:alpha val="40000"/>
                    </a:schemeClr>
                  </a:outerShdw>
                </a:effectLst>
                <a:latin typeface="Cambria" panose="02040503050406030204" pitchFamily="18" charset="0"/>
              </a:rPr>
              <a:t>, Jiangxi</a:t>
            </a:r>
            <a:endParaRPr lang="en-US" altLang="zh-CN" sz="3200" b="1" i="1" dirty="0">
              <a:solidFill>
                <a:schemeClr val="tx1"/>
              </a:solidFill>
              <a:effectLst>
                <a:outerShdw blurRad="38100" dist="19050" dir="2700000" algn="tl" rotWithShape="0">
                  <a:schemeClr val="dk1">
                    <a:alpha val="40000"/>
                  </a:schemeClr>
                </a:outerShdw>
              </a:effectLst>
              <a:latin typeface="Cambria" panose="02040503050406030204" pitchFamily="18" charset="0"/>
            </a:endParaRPr>
          </a:p>
        </p:txBody>
      </p:sp>
      <p:pic>
        <p:nvPicPr>
          <p:cNvPr id="11" name="图片 7" descr="IMG_0364"/>
          <p:cNvPicPr>
            <a:picLocks noChangeAspect="1"/>
          </p:cNvPicPr>
          <p:nvPr/>
        </p:nvPicPr>
        <p:blipFill>
          <a:blip r:embed="rId6" cstate="print"/>
          <a:stretch>
            <a:fillRect/>
          </a:stretch>
        </p:blipFill>
        <p:spPr>
          <a:xfrm>
            <a:off x="7996355" y="5935500"/>
            <a:ext cx="1060450" cy="976313"/>
          </a:xfrm>
          <a:prstGeom prst="rect">
            <a:avLst/>
          </a:prstGeom>
          <a:noFill/>
          <a:ln w="9525">
            <a:noFill/>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圆角矩形 5"/>
          <p:cNvSpPr/>
          <p:nvPr/>
        </p:nvSpPr>
        <p:spPr bwMode="auto">
          <a:xfrm>
            <a:off x="260985" y="251460"/>
            <a:ext cx="8622665" cy="6604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sz="32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rPr>
              <a:t>How foreign students spend their vacation:</a:t>
            </a:r>
          </a:p>
        </p:txBody>
      </p:sp>
      <p:pic>
        <p:nvPicPr>
          <p:cNvPr id="2" name="summer holiday activities">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635" y="1250950"/>
            <a:ext cx="9144000" cy="51435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additive="base">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1">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圆角矩形 4"/>
          <p:cNvSpPr/>
          <p:nvPr/>
        </p:nvSpPr>
        <p:spPr bwMode="auto">
          <a:xfrm>
            <a:off x="1593" y="225095"/>
            <a:ext cx="9144000" cy="66047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8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rPr>
              <a:t>What</a:t>
            </a:r>
            <a:r>
              <a:rPr kumimoji="0" lang="en-US" altLang="zh-CN" sz="2800" b="0" i="0" u="none" strike="noStrike" cap="none" normalizeH="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rPr>
              <a:t> do you think of yourself and your classmates?</a:t>
            </a:r>
            <a:endParaRPr kumimoji="0" lang="zh-CN" altLang="en-US" sz="28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endParaRPr>
          </a:p>
        </p:txBody>
      </p:sp>
      <p:graphicFrame>
        <p:nvGraphicFramePr>
          <p:cNvPr id="3" name="表格 -1"/>
          <p:cNvGraphicFramePr/>
          <p:nvPr/>
        </p:nvGraphicFramePr>
        <p:xfrm>
          <a:off x="238125" y="1279525"/>
          <a:ext cx="8666163" cy="3913187"/>
        </p:xfrm>
        <a:graphic>
          <a:graphicData uri="http://schemas.openxmlformats.org/drawingml/2006/table">
            <a:tbl>
              <a:tblPr firstRow="1" bandRow="1">
                <a:tableStyleId>{5940675A-B579-460E-94D1-54222C63F5DA}</a:tableStyleId>
              </a:tblPr>
              <a:tblGrid>
                <a:gridCol w="596878"/>
                <a:gridCol w="4903926"/>
                <a:gridCol w="1116924"/>
                <a:gridCol w="1083270"/>
                <a:gridCol w="965165"/>
              </a:tblGrid>
              <a:tr h="609649">
                <a:tc>
                  <a:txBody>
                    <a:bodyPr/>
                    <a:lstStyle/>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学习</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环节</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评价内容</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gridSpan="3">
                  <a:txBody>
                    <a:bodyPr/>
                    <a:lstStyle/>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完成情况</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60115">
                <a:tc>
                  <a:txBody>
                    <a:bodyPr/>
                    <a:lstStyle/>
                    <a:p>
                      <a:pPr indent="0">
                        <a:buNone/>
                      </a:pPr>
                      <a:r>
                        <a:rPr lang="zh-CN" altLang="en-US" sz="1800" b="1">
                          <a:latin typeface="仿宋" panose="02010609060101010101" pitchFamily="49" charset="-122"/>
                          <a:ea typeface="仿宋" panose="02010609060101010101" pitchFamily="49" charset="-122"/>
                          <a:cs typeface="宋体" panose="02010600030101010101" pitchFamily="2" charset="-122"/>
                        </a:rPr>
                        <a:t>准备</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buNone/>
                      </a:pPr>
                      <a:r>
                        <a:rPr lang="zh-CN" altLang="en-US" sz="1800" b="1">
                          <a:latin typeface="仿宋" panose="02010609060101010101" pitchFamily="49" charset="-122"/>
                          <a:ea typeface="仿宋" panose="02010609060101010101" pitchFamily="49" charset="-122"/>
                          <a:cs typeface="宋体" panose="02010600030101010101" pitchFamily="2" charset="-122"/>
                        </a:rPr>
                        <a:t>我能主动跟着老师设计的活动学习，主动思考、预测并落落大方的回答老师提出的问题。</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A.</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很容易</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B.</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较容易</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C.</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有困难</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r>
              <a:tr h="1097369">
                <a:tc>
                  <a:txBody>
                    <a:bodyPr/>
                    <a:lstStyle/>
                    <a:p>
                      <a:pPr indent="0">
                        <a:buNone/>
                      </a:pPr>
                      <a:r>
                        <a:rPr lang="zh-CN" altLang="en-US" sz="1800" b="1">
                          <a:latin typeface="仿宋" panose="02010609060101010101" pitchFamily="49" charset="-122"/>
                          <a:ea typeface="仿宋" panose="02010609060101010101" pitchFamily="49" charset="-122"/>
                          <a:cs typeface="宋体" panose="02010600030101010101" pitchFamily="2" charset="-122"/>
                        </a:rPr>
                        <a:t>阅读</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buNone/>
                      </a:pPr>
                      <a:r>
                        <a:rPr lang="zh-CN" altLang="en-US" sz="1800" b="1">
                          <a:latin typeface="仿宋" panose="02010609060101010101" pitchFamily="49" charset="-122"/>
                          <a:ea typeface="仿宋" panose="02010609060101010101" pitchFamily="49" charset="-122"/>
                          <a:cs typeface="宋体" panose="02010600030101010101" pitchFamily="2" charset="-122"/>
                        </a:rPr>
                        <a:t>我能通过仔细观察图片和阅读看懂、理解明信片内容；并制作思维导图，能积极思考假期里不同天气下有意义的活动和写明信片的意义；同学有需要时互相帮助。</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A.</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很容易</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B.</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较容易</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C.</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有困难</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r>
              <a:tr h="548685">
                <a:tc>
                  <a:txBody>
                    <a:bodyPr/>
                    <a:lstStyle/>
                    <a:p>
                      <a:pPr indent="0">
                        <a:buNone/>
                      </a:pPr>
                      <a:r>
                        <a:rPr lang="zh-CN" altLang="en-US" sz="1800" b="1">
                          <a:latin typeface="仿宋" panose="02010609060101010101" pitchFamily="49" charset="-122"/>
                          <a:ea typeface="仿宋" panose="02010609060101010101" pitchFamily="49" charset="-122"/>
                          <a:cs typeface="宋体" panose="02010600030101010101" pitchFamily="2" charset="-122"/>
                        </a:rPr>
                        <a:t>内化</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buNone/>
                      </a:pPr>
                      <a:r>
                        <a:rPr lang="zh-CN" altLang="en-US" sz="1800" b="1">
                          <a:latin typeface="仿宋" panose="02010609060101010101" pitchFamily="49" charset="-122"/>
                          <a:ea typeface="仿宋" panose="02010609060101010101" pitchFamily="49" charset="-122"/>
                          <a:cs typeface="宋体" panose="02010600030101010101" pitchFamily="2" charset="-122"/>
                        </a:rPr>
                        <a:t>归纳总结明信片格式</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A.</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很容易</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B.</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较容易</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C.</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有困难</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r>
              <a:tr h="1097369">
                <a:tc>
                  <a:txBody>
                    <a:bodyPr/>
                    <a:lstStyle/>
                    <a:p>
                      <a:pPr indent="0">
                        <a:buNone/>
                      </a:pPr>
                      <a:r>
                        <a:rPr lang="zh-CN" altLang="en-US" sz="1800" b="1">
                          <a:latin typeface="仿宋" panose="02010609060101010101" pitchFamily="49" charset="-122"/>
                          <a:ea typeface="仿宋" panose="02010609060101010101" pitchFamily="49" charset="-122"/>
                          <a:cs typeface="宋体" panose="02010600030101010101" pitchFamily="2" charset="-122"/>
                        </a:rPr>
                        <a:t>写作</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buNone/>
                      </a:pPr>
                      <a:r>
                        <a:rPr lang="zh-CN" altLang="en-US" sz="1800" b="1">
                          <a:latin typeface="仿宋" panose="02010609060101010101" pitchFamily="49" charset="-122"/>
                          <a:ea typeface="仿宋" panose="02010609060101010101" pitchFamily="49" charset="-122"/>
                          <a:cs typeface="宋体" panose="02010600030101010101" pitchFamily="2" charset="-122"/>
                        </a:rPr>
                        <a:t>充分发挥想象力在明信片上描述自己理想的假期活动或者现场上课纪实，运用正确的格式、时态，要点齐全，语言流畅有条理，表达自己的真实想法。</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A.</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很容易</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B.</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较容易</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lgn="ctr">
                        <a:buNone/>
                      </a:pPr>
                      <a:r>
                        <a:rPr lang="en-US" altLang="zh-CN" sz="1800" b="1">
                          <a:latin typeface="仿宋" panose="02010609060101010101" pitchFamily="49" charset="-122"/>
                          <a:ea typeface="仿宋" panose="02010609060101010101" pitchFamily="49" charset="-122"/>
                          <a:cs typeface="宋体" panose="02010600030101010101" pitchFamily="2" charset="-122"/>
                        </a:rPr>
                        <a:t>C.</a:t>
                      </a:r>
                    </a:p>
                    <a:p>
                      <a:pPr indent="0" algn="ctr">
                        <a:buNone/>
                      </a:pPr>
                      <a:r>
                        <a:rPr lang="zh-CN" altLang="en-US" sz="1800" b="1">
                          <a:latin typeface="仿宋" panose="02010609060101010101" pitchFamily="49" charset="-122"/>
                          <a:ea typeface="仿宋" panose="02010609060101010101" pitchFamily="49" charset="-122"/>
                          <a:cs typeface="宋体" panose="02010600030101010101" pitchFamily="2" charset="-122"/>
                        </a:rPr>
                        <a:t>有困难</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r>
            </a:tbl>
          </a:graphicData>
        </a:graphic>
      </p:graphicFrame>
      <p:graphicFrame>
        <p:nvGraphicFramePr>
          <p:cNvPr id="2" name="表格 1"/>
          <p:cNvGraphicFramePr/>
          <p:nvPr/>
        </p:nvGraphicFramePr>
        <p:xfrm>
          <a:off x="238125" y="5192713"/>
          <a:ext cx="8667750" cy="1224248"/>
        </p:xfrm>
        <a:graphic>
          <a:graphicData uri="http://schemas.openxmlformats.org/drawingml/2006/table">
            <a:tbl>
              <a:tblPr firstRow="1" bandRow="1">
                <a:tableStyleId>{5940675A-B579-460E-94D1-54222C63F5DA}</a:tableStyleId>
              </a:tblPr>
              <a:tblGrid>
                <a:gridCol w="595674"/>
                <a:gridCol w="8072076"/>
              </a:tblGrid>
              <a:tr h="1223962">
                <a:tc>
                  <a:txBody>
                    <a:bodyPr/>
                    <a:lstStyle/>
                    <a:p>
                      <a:pPr indent="0">
                        <a:buNone/>
                      </a:pPr>
                      <a:r>
                        <a:rPr lang="zh-CN" altLang="en-US" sz="1800" b="1">
                          <a:solidFill>
                            <a:srgbClr val="000000"/>
                          </a:solidFill>
                          <a:latin typeface="仿宋" panose="02010609060101010101" pitchFamily="49" charset="-122"/>
                          <a:ea typeface="仿宋" panose="02010609060101010101" pitchFamily="49" charset="-122"/>
                          <a:cs typeface="宋体" panose="02010600030101010101" pitchFamily="2" charset="-122"/>
                        </a:rPr>
                        <a:t>总体评价</a:t>
                      </a:r>
                    </a:p>
                  </a:txBody>
                  <a:tcPr marL="0" marR="0" marT="63484" marB="63484">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c>
                  <a:txBody>
                    <a:bodyPr/>
                    <a:lstStyle/>
                    <a:p>
                      <a:pPr indent="0">
                        <a:buNone/>
                      </a:pPr>
                      <a:r>
                        <a:rPr lang="en-US" altLang="zh-CN" sz="1800" b="1">
                          <a:solidFill>
                            <a:srgbClr val="000000"/>
                          </a:solidFill>
                          <a:latin typeface="仿宋" panose="02010609060101010101" pitchFamily="49" charset="-122"/>
                          <a:ea typeface="仿宋" panose="02010609060101010101" pitchFamily="49" charset="-122"/>
                          <a:cs typeface="宋体" panose="02010600030101010101" pitchFamily="2" charset="-122"/>
                        </a:rPr>
                        <a:t>1.</a:t>
                      </a:r>
                      <a:r>
                        <a:rPr lang="zh-CN" altLang="en-US" sz="1800" b="1">
                          <a:solidFill>
                            <a:srgbClr val="000000"/>
                          </a:solidFill>
                          <a:latin typeface="仿宋" panose="02010609060101010101" pitchFamily="49" charset="-122"/>
                          <a:ea typeface="仿宋" panose="02010609060101010101" pitchFamily="49" charset="-122"/>
                          <a:cs typeface="宋体" panose="02010600030101010101" pitchFamily="2" charset="-122"/>
                        </a:rPr>
                        <a:t>我是否全身心投入学习？课上有没有跟不上老师的情况？原因是什么？如何改进？</a:t>
                      </a:r>
                    </a:p>
                    <a:p>
                      <a:pPr indent="0">
                        <a:buNone/>
                      </a:pPr>
                      <a:r>
                        <a:rPr lang="en-US" altLang="zh-CN" sz="1800" b="1">
                          <a:solidFill>
                            <a:srgbClr val="000000"/>
                          </a:solidFill>
                          <a:latin typeface="仿宋" panose="02010609060101010101" pitchFamily="49" charset="-122"/>
                          <a:ea typeface="仿宋" panose="02010609060101010101" pitchFamily="49" charset="-122"/>
                          <a:cs typeface="宋体" panose="02010600030101010101" pitchFamily="2" charset="-122"/>
                        </a:rPr>
                        <a:t>2.</a:t>
                      </a:r>
                      <a:r>
                        <a:rPr lang="zh-CN" altLang="en-US" sz="1800" b="1">
                          <a:solidFill>
                            <a:srgbClr val="000000"/>
                          </a:solidFill>
                          <a:latin typeface="仿宋" panose="02010609060101010101" pitchFamily="49" charset="-122"/>
                          <a:ea typeface="仿宋" panose="02010609060101010101" pitchFamily="49" charset="-122"/>
                          <a:cs typeface="宋体" panose="02010600030101010101" pitchFamily="2" charset="-122"/>
                        </a:rPr>
                        <a:t>和其他同学比我的优点有哪些？不足之处在哪？向其他同学学习借鉴的地方在哪？课上哪些方法对自己学习帮助最大？</a:t>
                      </a:r>
                    </a:p>
                  </a:txBody>
                  <a:tcPr marL="0" marR="0" marT="63484" marB="63484">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99"/>
                    </a:solidFill>
                  </a:tcPr>
                </a:tc>
              </a:tr>
            </a:tbl>
          </a:graphicData>
        </a:graphic>
      </p:graphicFrame>
    </p:spTree>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TextBox 4"/>
          <p:cNvSpPr txBox="1"/>
          <p:nvPr/>
        </p:nvSpPr>
        <p:spPr>
          <a:xfrm>
            <a:off x="714752" y="1551706"/>
            <a:ext cx="8753475" cy="1815882"/>
          </a:xfrm>
          <a:prstGeom prst="rect">
            <a:avLst/>
          </a:prstGeom>
          <a:noFill/>
          <a:ln w="9525">
            <a:noFill/>
          </a:ln>
        </p:spPr>
        <p:txBody>
          <a:bodyPr>
            <a:spAutoFit/>
            <a:scene3d>
              <a:camera prst="orthographicFront"/>
              <a:lightRig rig="threePt" dir="t"/>
            </a:scene3d>
          </a:bodyPr>
          <a:lstStyle/>
          <a:p>
            <a:pPr marR="0" defTabSz="914400">
              <a:buClrTx/>
              <a:buSzTx/>
              <a:buFont typeface="Arial" panose="020B0604020202020204" pitchFamily="34" charset="0"/>
              <a:buNone/>
              <a:defRPr/>
            </a:pPr>
            <a:r>
              <a:rPr kumimoji="0" lang="en-US" altLang="zh-CN" sz="2800" b="1" i="1" kern="1200" cap="none" spc="0" normalizeH="0" baseline="0" noProof="1" smtClean="0">
                <a:latin typeface="Cambria" panose="02040503050406030204" pitchFamily="18" charset="0"/>
                <a:ea typeface="宋体" panose="02010600030101010101" pitchFamily="2" charset="-122"/>
                <a:cs typeface="+mn-cs"/>
                <a:sym typeface="+mn-ea"/>
              </a:rPr>
              <a:t>1.Polish your writing</a:t>
            </a:r>
            <a:r>
              <a:rPr kumimoji="0" lang="en-US" altLang="zh-CN" sz="2800" b="1" i="1" kern="1200" cap="none" spc="0" normalizeH="0" noProof="1" smtClean="0">
                <a:latin typeface="Cambria" panose="02040503050406030204" pitchFamily="18" charset="0"/>
                <a:ea typeface="宋体" panose="02010600030101010101" pitchFamily="2" charset="-122"/>
                <a:cs typeface="+mn-cs"/>
                <a:sym typeface="+mn-ea"/>
              </a:rPr>
              <a:t> after this class with peer checklist.</a:t>
            </a:r>
            <a:endParaRPr kumimoji="0" lang="en-US" altLang="zh-CN" sz="2800" b="1" i="1" kern="1200" cap="none" spc="0" normalizeH="0" baseline="0" noProof="1">
              <a:latin typeface="Cambria" panose="02040503050406030204" pitchFamily="18" charset="0"/>
              <a:ea typeface="宋体" panose="02010600030101010101" pitchFamily="2" charset="-122"/>
              <a:cs typeface="+mn-cs"/>
              <a:sym typeface="+mn-ea"/>
            </a:endParaRPr>
          </a:p>
          <a:p>
            <a:pPr marR="0" defTabSz="914400">
              <a:buClrTx/>
              <a:buSzTx/>
              <a:buFont typeface="Arial" panose="020B0604020202020204" pitchFamily="34" charset="0"/>
              <a:buNone/>
              <a:defRPr/>
            </a:pPr>
            <a:endParaRPr kumimoji="0" lang="en-US" altLang="zh-CN" sz="2800" b="1" i="1" kern="1200" cap="none" spc="0" normalizeH="0" baseline="0" noProof="1">
              <a:latin typeface="Cambria" panose="02040503050406030204" pitchFamily="18" charset="0"/>
              <a:ea typeface="宋体" panose="02010600030101010101" pitchFamily="2" charset="-122"/>
              <a:cs typeface="+mn-cs"/>
              <a:sym typeface="+mn-ea"/>
            </a:endParaRPr>
          </a:p>
          <a:p>
            <a:pPr marR="0" defTabSz="914400">
              <a:buClrTx/>
              <a:buSzTx/>
              <a:buFont typeface="Arial" panose="020B0604020202020204" pitchFamily="34" charset="0"/>
              <a:buNone/>
              <a:defRPr/>
            </a:pPr>
            <a:r>
              <a:rPr kumimoji="0" lang="en-US" altLang="zh-CN" sz="2800" b="1" i="1" kern="1200" cap="none" spc="0" normalizeH="0" baseline="0" noProof="1" smtClean="0">
                <a:latin typeface="Cambria" panose="02040503050406030204" pitchFamily="18" charset="0"/>
                <a:ea typeface="宋体" panose="02010600030101010101" pitchFamily="2" charset="-122"/>
                <a:cs typeface="+mn-cs"/>
                <a:sym typeface="+mn-ea"/>
              </a:rPr>
              <a:t>2.Scan </a:t>
            </a:r>
            <a:r>
              <a:rPr kumimoji="0" lang="en-US" altLang="zh-CN" sz="2800" b="1" i="1" kern="1200" cap="none" spc="0" normalizeH="0" baseline="0" noProof="1">
                <a:latin typeface="Cambria" panose="02040503050406030204" pitchFamily="18" charset="0"/>
                <a:ea typeface="宋体" panose="02010600030101010101" pitchFamily="2" charset="-122"/>
                <a:cs typeface="+mn-cs"/>
                <a:sym typeface="+mn-ea"/>
              </a:rPr>
              <a:t>the QR code and watch a micro video:</a:t>
            </a:r>
          </a:p>
        </p:txBody>
      </p:sp>
      <p:pic>
        <p:nvPicPr>
          <p:cNvPr id="2" name="图片 1" descr="1"/>
          <p:cNvPicPr>
            <a:picLocks noChangeAspect="1"/>
          </p:cNvPicPr>
          <p:nvPr/>
        </p:nvPicPr>
        <p:blipFill>
          <a:blip r:embed="rId2" cstate="print"/>
          <a:stretch>
            <a:fillRect/>
          </a:stretch>
        </p:blipFill>
        <p:spPr>
          <a:xfrm>
            <a:off x="3419920" y="3789025"/>
            <a:ext cx="1599565" cy="1599565"/>
          </a:xfrm>
          <a:prstGeom prst="rect">
            <a:avLst/>
          </a:prstGeom>
        </p:spPr>
      </p:pic>
      <p:sp>
        <p:nvSpPr>
          <p:cNvPr id="7" name="圆角矩形 6"/>
          <p:cNvSpPr/>
          <p:nvPr/>
        </p:nvSpPr>
        <p:spPr bwMode="auto">
          <a:xfrm>
            <a:off x="2494048" y="373895"/>
            <a:ext cx="4268778" cy="66047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44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rPr>
              <a:t>After this class:</a:t>
            </a:r>
            <a:endParaRPr kumimoji="0" lang="zh-CN" altLang="en-US" sz="44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endParaRP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5" y="0"/>
            <a:ext cx="9132315" cy="6858000"/>
          </a:xfrm>
          <a:prstGeom prst="rect">
            <a:avLst/>
          </a:prstGeom>
        </p:spPr>
      </p:pic>
      <p:sp>
        <p:nvSpPr>
          <p:cNvPr id="6" name="椭圆 5"/>
          <p:cNvSpPr/>
          <p:nvPr/>
        </p:nvSpPr>
        <p:spPr bwMode="auto">
          <a:xfrm>
            <a:off x="1619795" y="1628875"/>
            <a:ext cx="2016140" cy="1656115"/>
          </a:xfrm>
          <a:prstGeom prst="ellipse">
            <a:avLst/>
          </a:prstGeom>
          <a:noFill/>
          <a:ln w="6350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椭圆 6"/>
          <p:cNvSpPr/>
          <p:nvPr/>
        </p:nvSpPr>
        <p:spPr bwMode="auto">
          <a:xfrm>
            <a:off x="4860020" y="2384927"/>
            <a:ext cx="1296090" cy="1224085"/>
          </a:xfrm>
          <a:prstGeom prst="ellipse">
            <a:avLst/>
          </a:prstGeom>
          <a:noFill/>
          <a:ln w="6350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 name="图片 12"/>
          <p:cNvPicPr>
            <a:picLocks noChangeAspect="1"/>
          </p:cNvPicPr>
          <p:nvPr/>
        </p:nvPicPr>
        <p:blipFill>
          <a:blip r:embed="rId3" cstate="print"/>
          <a:stretch>
            <a:fillRect/>
          </a:stretch>
        </p:blipFill>
        <p:spPr>
          <a:xfrm>
            <a:off x="5787323" y="3607097"/>
            <a:ext cx="3343375" cy="3250265"/>
          </a:xfrm>
          <a:prstGeom prst="rect">
            <a:avLst/>
          </a:prstGeom>
          <a:noFill/>
          <a:ln w="9525">
            <a:noFill/>
          </a:ln>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417" y="3429000"/>
            <a:ext cx="1916895" cy="1916895"/>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9582" y="893855"/>
            <a:ext cx="1206476" cy="861447"/>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6500" y="884802"/>
            <a:ext cx="1011060" cy="870500"/>
          </a:xfrm>
          <a:prstGeom prst="rect">
            <a:avLst/>
          </a:prstGeom>
        </p:spPr>
      </p:pic>
      <p:cxnSp>
        <p:nvCxnSpPr>
          <p:cNvPr id="10" name="直接箭头连接符 9"/>
          <p:cNvCxnSpPr/>
          <p:nvPr/>
        </p:nvCxnSpPr>
        <p:spPr bwMode="auto">
          <a:xfrm flipH="1">
            <a:off x="5076035" y="1759682"/>
            <a:ext cx="711288" cy="1165283"/>
          </a:xfrm>
          <a:prstGeom prst="straightConnector1">
            <a:avLst/>
          </a:prstGeom>
          <a:solidFill>
            <a:schemeClr val="accent1"/>
          </a:solidFill>
          <a:ln w="63500" cap="flat" cmpd="sng" algn="ctr">
            <a:solidFill>
              <a:srgbClr val="FF0000"/>
            </a:solidFill>
            <a:prstDash val="solid"/>
            <a:round/>
            <a:headEnd type="none" w="med" len="med"/>
            <a:tailEnd type="triangle"/>
          </a:ln>
        </p:spPr>
      </p:cxnSp>
      <p:cxnSp>
        <p:nvCxnSpPr>
          <p:cNvPr id="13" name="直接箭头连接符 12"/>
          <p:cNvCxnSpPr/>
          <p:nvPr/>
        </p:nvCxnSpPr>
        <p:spPr bwMode="auto">
          <a:xfrm flipH="1">
            <a:off x="5244044" y="1755302"/>
            <a:ext cx="1571757" cy="1529688"/>
          </a:xfrm>
          <a:prstGeom prst="straightConnector1">
            <a:avLst/>
          </a:prstGeom>
          <a:solidFill>
            <a:schemeClr val="accent1"/>
          </a:solidFill>
          <a:ln w="63500" cap="flat" cmpd="sng" algn="ctr">
            <a:solidFill>
              <a:srgbClr val="FF0000"/>
            </a:solidFill>
            <a:prstDash val="solid"/>
            <a:round/>
            <a:headEnd type="none" w="med" len="med"/>
            <a:tailEnd type="triangle"/>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18327" y="1269600"/>
            <a:ext cx="509270" cy="829945"/>
          </a:xfrm>
          <a:prstGeom prst="rect">
            <a:avLst/>
          </a:prstGeom>
          <a:noFill/>
          <a:ln>
            <a:noFill/>
          </a:ln>
        </p:spPr>
        <p:txBody>
          <a:bodyPr wrap="none">
            <a:spAutoFit/>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4800" b="1" i="0" u="none" strike="noStrike" kern="1200" cap="none" spc="0" normalizeH="0" baseline="0" noProof="1">
                <a:ln w="9525">
                  <a:solidFill>
                    <a:srgbClr val="FFFFFF"/>
                  </a:solidFill>
                  <a:prstDash val="solid"/>
                </a:ln>
                <a:solidFill>
                  <a:srgbClr val="000000"/>
                </a:solidFill>
                <a:effectLst>
                  <a:outerShdw blurRad="12700" dist="38100" dir="2700000" algn="tl" rotWithShape="0">
                    <a:srgbClr val="DAEDEF">
                      <a:lumMod val="60000"/>
                      <a:lumOff val="40000"/>
                    </a:srgbClr>
                  </a:outerShdw>
                </a:effectLst>
                <a:uLnTx/>
                <a:uFillTx/>
                <a:latin typeface="Cambria" panose="02040503050406030204" pitchFamily="18" charset="0"/>
                <a:ea typeface="宋体" panose="02010600030101010101" pitchFamily="2" charset="-122"/>
                <a:cs typeface="+mn-cs"/>
                <a:sym typeface="+mn-ea"/>
              </a:rPr>
              <a:t>a</a:t>
            </a:r>
          </a:p>
        </p:txBody>
      </p:sp>
      <p:sp>
        <p:nvSpPr>
          <p:cNvPr id="5" name="矩形 4"/>
          <p:cNvSpPr/>
          <p:nvPr/>
        </p:nvSpPr>
        <p:spPr>
          <a:xfrm>
            <a:off x="4201182" y="1269599"/>
            <a:ext cx="543560" cy="829945"/>
          </a:xfrm>
          <a:prstGeom prst="rect">
            <a:avLst/>
          </a:prstGeom>
          <a:noFill/>
          <a:ln>
            <a:noFill/>
          </a:ln>
        </p:spPr>
        <p:txBody>
          <a:bodyPr wrap="none">
            <a:spAutoFit/>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4800" b="1" i="0" u="none" strike="noStrike" kern="1200" cap="none" spc="0" normalizeH="0" baseline="0" noProof="1">
                <a:ln w="9525">
                  <a:solidFill>
                    <a:srgbClr val="FFFFFF"/>
                  </a:solidFill>
                  <a:prstDash val="solid"/>
                </a:ln>
                <a:solidFill>
                  <a:srgbClr val="000000"/>
                </a:solidFill>
                <a:effectLst>
                  <a:outerShdw blurRad="12700" dist="38100" dir="2700000" algn="tl" rotWithShape="0">
                    <a:srgbClr val="DAEDEF">
                      <a:lumMod val="60000"/>
                      <a:lumOff val="40000"/>
                    </a:srgbClr>
                  </a:outerShdw>
                </a:effectLst>
                <a:uLnTx/>
                <a:uFillTx/>
                <a:latin typeface="Cambria" panose="02040503050406030204" pitchFamily="18" charset="0"/>
                <a:ea typeface="宋体" panose="02010600030101010101" pitchFamily="2" charset="-122"/>
                <a:cs typeface="+mn-cs"/>
                <a:sym typeface="+mn-ea"/>
              </a:rPr>
              <a:t>b</a:t>
            </a:r>
          </a:p>
        </p:txBody>
      </p:sp>
      <p:sp>
        <p:nvSpPr>
          <p:cNvPr id="6" name="矩形 5"/>
          <p:cNvSpPr/>
          <p:nvPr/>
        </p:nvSpPr>
        <p:spPr>
          <a:xfrm>
            <a:off x="4211975" y="1269600"/>
            <a:ext cx="468630" cy="829945"/>
          </a:xfrm>
          <a:prstGeom prst="rect">
            <a:avLst/>
          </a:prstGeom>
          <a:noFill/>
          <a:ln>
            <a:noFill/>
          </a:ln>
        </p:spPr>
        <p:txBody>
          <a:bodyPr wrap="none">
            <a:spAutoFit/>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4800" b="1" i="0" u="none" strike="noStrike" kern="1200" cap="none" spc="0" normalizeH="0" baseline="0" noProof="1">
                <a:ln w="9525">
                  <a:solidFill>
                    <a:srgbClr val="FFFFFF"/>
                  </a:solidFill>
                  <a:prstDash val="solid"/>
                </a:ln>
                <a:solidFill>
                  <a:srgbClr val="000000"/>
                </a:solidFill>
                <a:effectLst>
                  <a:outerShdw blurRad="12700" dist="38100" dir="2700000" algn="tl" rotWithShape="0">
                    <a:srgbClr val="DAEDEF">
                      <a:lumMod val="60000"/>
                      <a:lumOff val="40000"/>
                    </a:srgbClr>
                  </a:outerShdw>
                </a:effectLst>
                <a:uLnTx/>
                <a:uFillTx/>
                <a:latin typeface="Cambria" panose="02040503050406030204" pitchFamily="18" charset="0"/>
                <a:ea typeface="宋体" panose="02010600030101010101" pitchFamily="2" charset="-122"/>
                <a:cs typeface="+mn-cs"/>
                <a:sym typeface="+mn-ea"/>
              </a:rPr>
              <a:t>c</a:t>
            </a:r>
          </a:p>
        </p:txBody>
      </p:sp>
      <p:sp>
        <p:nvSpPr>
          <p:cNvPr id="9" name="圆角矩形 8"/>
          <p:cNvSpPr/>
          <p:nvPr/>
        </p:nvSpPr>
        <p:spPr bwMode="auto">
          <a:xfrm>
            <a:off x="2375622" y="399960"/>
            <a:ext cx="4392305" cy="869342"/>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rPr>
              <a:t>Watch and say.</a:t>
            </a:r>
            <a:endParaRPr kumimoji="0" lang="zh-CN" altLang="en-US" sz="4400" b="0"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040" y="5543128"/>
            <a:ext cx="1545960" cy="1286993"/>
          </a:xfrm>
          <a:prstGeom prst="rect">
            <a:avLst/>
          </a:prstGeom>
        </p:spPr>
      </p:pic>
      <p:pic>
        <p:nvPicPr>
          <p:cNvPr id="2" name="图片 1"/>
          <p:cNvPicPr>
            <a:picLocks noChangeAspect="1"/>
          </p:cNvPicPr>
          <p:nvPr/>
        </p:nvPicPr>
        <p:blipFill>
          <a:blip r:embed="rId3" cstate="print"/>
          <a:stretch>
            <a:fillRect/>
          </a:stretch>
        </p:blipFill>
        <p:spPr>
          <a:xfrm>
            <a:off x="1975485" y="2249805"/>
            <a:ext cx="4670425" cy="3971290"/>
          </a:xfrm>
          <a:prstGeom prst="rect">
            <a:avLst/>
          </a:prstGeom>
          <a:ln w="95250" cap="rnd" cmpd="thickThin">
            <a:solidFill>
              <a:srgbClr val="00B050"/>
            </a:solidFill>
            <a:prstDash val="solid"/>
          </a:ln>
        </p:spPr>
      </p:pic>
      <p:pic>
        <p:nvPicPr>
          <p:cNvPr id="4" name="图片 3"/>
          <p:cNvPicPr>
            <a:picLocks noChangeAspect="1"/>
          </p:cNvPicPr>
          <p:nvPr/>
        </p:nvPicPr>
        <p:blipFill>
          <a:blip r:embed="rId4" cstate="print"/>
          <a:stretch>
            <a:fillRect/>
          </a:stretch>
        </p:blipFill>
        <p:spPr>
          <a:xfrm>
            <a:off x="1975485" y="2249805"/>
            <a:ext cx="4714240" cy="3970655"/>
          </a:xfrm>
          <a:prstGeom prst="rect">
            <a:avLst/>
          </a:prstGeom>
          <a:ln w="95250" cap="rnd" cmpd="thickThin">
            <a:solidFill>
              <a:srgbClr val="00B050"/>
            </a:solidFill>
            <a:prstDash val="solid"/>
          </a:ln>
        </p:spPr>
      </p:pic>
      <p:pic>
        <p:nvPicPr>
          <p:cNvPr id="12" name="图片 11"/>
          <p:cNvPicPr>
            <a:picLocks noChangeAspect="1"/>
          </p:cNvPicPr>
          <p:nvPr/>
        </p:nvPicPr>
        <p:blipFill>
          <a:blip r:embed="rId5" cstate="print"/>
          <a:stretch>
            <a:fillRect/>
          </a:stretch>
        </p:blipFill>
        <p:spPr>
          <a:xfrm>
            <a:off x="1975485" y="2249805"/>
            <a:ext cx="4725035" cy="3970020"/>
          </a:xfrm>
          <a:prstGeom prst="rect">
            <a:avLst/>
          </a:prstGeom>
          <a:ln w="95250" cap="rnd" cmpd="thickThin">
            <a:solidFill>
              <a:srgbClr val="00B050"/>
            </a:solidFill>
            <a:prstDash val="soli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2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椭圆 13"/>
          <p:cNvSpPr/>
          <p:nvPr/>
        </p:nvSpPr>
        <p:spPr>
          <a:xfrm>
            <a:off x="2337435" y="3068003"/>
            <a:ext cx="1873250" cy="1755775"/>
          </a:xfrm>
          <a:prstGeom prst="ellipse">
            <a:avLst/>
          </a:prstGeom>
          <a:noFill/>
          <a:ln w="88900" cap="flat" cmpd="sng">
            <a:solidFill>
              <a:schemeClr val="bg1"/>
            </a:solidFill>
            <a:prstDash val="solid"/>
            <a:headEnd type="none" w="med" len="med"/>
            <a:tailEnd type="none" w="med" len="med"/>
          </a:ln>
        </p:spPr>
        <p:txBody>
          <a:bodyPr anchor="ctr"/>
          <a:lstStyle/>
          <a:p>
            <a:pPr algn="ctr" eaLnBrk="1" hangingPunct="1"/>
            <a:endParaRPr lang="zh-CN" altLang="en-US" dirty="0">
              <a:solidFill>
                <a:srgbClr val="FFFFFF"/>
              </a:solidFill>
              <a:latin typeface="Calibri" panose="020F0502020204030204" pitchFamily="34" charset="0"/>
              <a:sym typeface="Arial" panose="020B0604020202020204" pitchFamily="34" charset="0"/>
            </a:endParaRPr>
          </a:p>
        </p:txBody>
      </p:sp>
      <p:pic>
        <p:nvPicPr>
          <p:cNvPr id="23555" name="图片 11265"/>
          <p:cNvPicPr>
            <a:picLocks noChangeAspect="1"/>
          </p:cNvPicPr>
          <p:nvPr/>
        </p:nvPicPr>
        <p:blipFill>
          <a:blip r:embed="rId4" cstate="print"/>
          <a:stretch>
            <a:fillRect/>
          </a:stretch>
        </p:blipFill>
        <p:spPr>
          <a:xfrm>
            <a:off x="553085" y="645478"/>
            <a:ext cx="7600950" cy="5565775"/>
          </a:xfrm>
          <a:prstGeom prst="rect">
            <a:avLst/>
          </a:prstGeom>
          <a:noFill/>
          <a:ln w="9525">
            <a:noFill/>
          </a:ln>
        </p:spPr>
      </p:pic>
      <p:sp>
        <p:nvSpPr>
          <p:cNvPr id="4" name="矩形 3"/>
          <p:cNvSpPr/>
          <p:nvPr/>
        </p:nvSpPr>
        <p:spPr>
          <a:xfrm>
            <a:off x="7796530" y="4048443"/>
            <a:ext cx="460375" cy="566738"/>
          </a:xfrm>
          <a:prstGeom prst="rect">
            <a:avLst/>
          </a:prstGeom>
          <a:solidFill>
            <a:srgbClr val="FFFF00"/>
          </a:solidFill>
          <a:effectLst>
            <a:glow rad="101600">
              <a:schemeClr val="accent1">
                <a:satMod val="175000"/>
                <a:alpha val="4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3" name="Picture 1" descr="C:\Users\xxbmb\Documents\Tencent Files\572449067\Image\C2C\6]JN1(VCTXR58L75~HICQI6.jpg"/>
          <p:cNvPicPr>
            <a:picLocks noChangeAspect="1"/>
          </p:cNvPicPr>
          <p:nvPr/>
        </p:nvPicPr>
        <p:blipFill>
          <a:blip r:embed="rId5" cstate="print"/>
          <a:stretch>
            <a:fillRect/>
          </a:stretch>
        </p:blipFill>
        <p:spPr>
          <a:xfrm>
            <a:off x="7269163" y="694690"/>
            <a:ext cx="1512887" cy="1323975"/>
          </a:xfrm>
          <a:prstGeom prst="rect">
            <a:avLst/>
          </a:prstGeom>
          <a:noFill/>
          <a:ln w="9525">
            <a:noFill/>
          </a:ln>
        </p:spPr>
      </p:pic>
      <p:pic>
        <p:nvPicPr>
          <p:cNvPr id="14" name="Picture 5"/>
          <p:cNvPicPr>
            <a:picLocks noChangeAspect="1"/>
          </p:cNvPicPr>
          <p:nvPr/>
        </p:nvPicPr>
        <p:blipFill>
          <a:blip r:embed="rId6" cstate="print"/>
          <a:stretch>
            <a:fillRect/>
          </a:stretch>
        </p:blipFill>
        <p:spPr>
          <a:xfrm>
            <a:off x="7270433" y="2726373"/>
            <a:ext cx="1614487" cy="1322387"/>
          </a:xfrm>
          <a:prstGeom prst="rect">
            <a:avLst/>
          </a:prstGeom>
          <a:noFill/>
          <a:ln w="9525">
            <a:noFill/>
          </a:ln>
        </p:spPr>
      </p:pic>
      <p:sp>
        <p:nvSpPr>
          <p:cNvPr id="3" name="矩形 2"/>
          <p:cNvSpPr/>
          <p:nvPr/>
        </p:nvSpPr>
        <p:spPr>
          <a:xfrm>
            <a:off x="3228023" y="2113915"/>
            <a:ext cx="2420937" cy="263525"/>
          </a:xfrm>
          <a:prstGeom prst="rect">
            <a:avLst/>
          </a:prstGeom>
          <a:noFill/>
          <a:ln w="50800" cap="flat" cmpd="sng">
            <a:solidFill>
              <a:srgbClr val="C00000"/>
            </a:solidFill>
            <a:prstDash val="solid"/>
            <a:miter/>
            <a:headEnd type="none" w="med" len="med"/>
            <a:tailEnd type="none" w="med" len="med"/>
          </a:ln>
        </p:spPr>
        <p:txBody>
          <a:bodyPr lIns="90170" tIns="46990" rIns="90170" bIns="46990" anchor="ctr"/>
          <a:lstStyle/>
          <a:p>
            <a:endParaRPr lang="en-US" altLang="zh-CN" sz="2800" b="1" dirty="0">
              <a:latin typeface="Cambria Math" panose="02040503050406030204" pitchFamily="18" charset="0"/>
            </a:endParaRPr>
          </a:p>
        </p:txBody>
      </p:sp>
      <p:sp>
        <p:nvSpPr>
          <p:cNvPr id="5" name="矩形 4"/>
          <p:cNvSpPr/>
          <p:nvPr/>
        </p:nvSpPr>
        <p:spPr>
          <a:xfrm>
            <a:off x="3410585" y="2377440"/>
            <a:ext cx="2238375" cy="277813"/>
          </a:xfrm>
          <a:prstGeom prst="rect">
            <a:avLst/>
          </a:prstGeom>
          <a:noFill/>
          <a:ln w="50800" cap="flat" cmpd="sng">
            <a:solidFill>
              <a:srgbClr val="C00000"/>
            </a:solidFill>
            <a:prstDash val="solid"/>
            <a:miter/>
            <a:headEnd type="none" w="med" len="med"/>
            <a:tailEnd type="none" w="med" len="med"/>
          </a:ln>
        </p:spPr>
        <p:txBody>
          <a:bodyPr lIns="90170" tIns="46990" rIns="90170" bIns="46990" anchor="ctr"/>
          <a:lstStyle/>
          <a:p>
            <a:endParaRPr lang="en-US" altLang="zh-CN" sz="2800" b="1" dirty="0">
              <a:latin typeface="Cambria Math" panose="02040503050406030204" pitchFamily="18" charset="0"/>
            </a:endParaRPr>
          </a:p>
        </p:txBody>
      </p:sp>
      <p:sp>
        <p:nvSpPr>
          <p:cNvPr id="7" name="矩形 6"/>
          <p:cNvSpPr/>
          <p:nvPr/>
        </p:nvSpPr>
        <p:spPr>
          <a:xfrm>
            <a:off x="743585" y="2377440"/>
            <a:ext cx="2665413" cy="277813"/>
          </a:xfrm>
          <a:prstGeom prst="rect">
            <a:avLst/>
          </a:prstGeom>
          <a:noFill/>
          <a:ln w="50800" cap="flat" cmpd="sng">
            <a:solidFill>
              <a:srgbClr val="C00000"/>
            </a:solidFill>
            <a:prstDash val="solid"/>
            <a:miter/>
            <a:headEnd type="none" w="med" len="med"/>
            <a:tailEnd type="none" w="med" len="med"/>
          </a:ln>
        </p:spPr>
        <p:txBody>
          <a:bodyPr lIns="90170" tIns="46990" rIns="90170" bIns="46990" anchor="ctr"/>
          <a:lstStyle/>
          <a:p>
            <a:endParaRPr lang="en-US" altLang="zh-CN" sz="2800" b="1" dirty="0">
              <a:latin typeface="Cambria Math" panose="02040503050406030204" pitchFamily="18" charset="0"/>
            </a:endParaRPr>
          </a:p>
        </p:txBody>
      </p:sp>
      <p:sp>
        <p:nvSpPr>
          <p:cNvPr id="8" name="矩形 7"/>
          <p:cNvSpPr/>
          <p:nvPr/>
        </p:nvSpPr>
        <p:spPr>
          <a:xfrm>
            <a:off x="971750" y="4561840"/>
            <a:ext cx="2842060" cy="307260"/>
          </a:xfrm>
          <a:prstGeom prst="rect">
            <a:avLst/>
          </a:prstGeom>
          <a:noFill/>
          <a:ln w="50800" cap="flat" cmpd="sng">
            <a:solidFill>
              <a:srgbClr val="C00000"/>
            </a:solidFill>
            <a:prstDash val="solid"/>
            <a:miter/>
            <a:headEnd type="none" w="med" len="med"/>
            <a:tailEnd type="none" w="med" len="med"/>
          </a:ln>
        </p:spPr>
        <p:txBody>
          <a:bodyPr lIns="90170" tIns="46990" rIns="90170" bIns="46990" anchor="ctr"/>
          <a:lstStyle/>
          <a:p>
            <a:endParaRPr lang="en-US" altLang="zh-CN" sz="2800" b="1" dirty="0">
              <a:latin typeface="Cambria Math" panose="02040503050406030204" pitchFamily="18" charset="0"/>
            </a:endParaRPr>
          </a:p>
        </p:txBody>
      </p:sp>
      <p:sp>
        <p:nvSpPr>
          <p:cNvPr id="9" name="椭圆 8"/>
          <p:cNvSpPr/>
          <p:nvPr/>
        </p:nvSpPr>
        <p:spPr>
          <a:xfrm>
            <a:off x="356235" y="2975928"/>
            <a:ext cx="1209675" cy="466725"/>
          </a:xfrm>
          <a:prstGeom prst="ellipse">
            <a:avLst/>
          </a:prstGeom>
          <a:noFill/>
          <a:ln w="50800" cap="flat" cmpd="sng">
            <a:solidFill>
              <a:srgbClr val="008000"/>
            </a:solidFill>
            <a:prstDash val="solid"/>
            <a:miter/>
            <a:headEnd type="none" w="med" len="med"/>
            <a:tailEnd type="none" w="med" len="med"/>
          </a:ln>
        </p:spPr>
        <p:txBody>
          <a:bodyPr lIns="90170" tIns="46990" rIns="90170" bIns="46990" anchor="ctr"/>
          <a:lstStyle/>
          <a:p>
            <a:endParaRPr lang="en-US" altLang="zh-CN" sz="2800" b="1" dirty="0">
              <a:latin typeface="Cambria Math" panose="02040503050406030204" pitchFamily="18" charset="0"/>
            </a:endParaRPr>
          </a:p>
        </p:txBody>
      </p:sp>
      <p:pic>
        <p:nvPicPr>
          <p:cNvPr id="12300" name="图片 18439" descr="zoom_original"/>
          <p:cNvPicPr>
            <a:picLocks noChangeAspect="1"/>
          </p:cNvPicPr>
          <p:nvPr/>
        </p:nvPicPr>
        <p:blipFill>
          <a:blip r:embed="rId7" cstate="print"/>
          <a:stretch>
            <a:fillRect/>
          </a:stretch>
        </p:blipFill>
        <p:spPr>
          <a:xfrm>
            <a:off x="684530" y="2113915"/>
            <a:ext cx="2725738" cy="2727325"/>
          </a:xfrm>
          <a:prstGeom prst="rect">
            <a:avLst/>
          </a:prstGeom>
          <a:noFill/>
          <a:ln w="9525">
            <a:noFill/>
          </a:ln>
        </p:spPr>
      </p:pic>
      <p:sp>
        <p:nvSpPr>
          <p:cNvPr id="15" name="矩形 14"/>
          <p:cNvSpPr/>
          <p:nvPr/>
        </p:nvSpPr>
        <p:spPr>
          <a:xfrm>
            <a:off x="1092835" y="5327014"/>
            <a:ext cx="2416175" cy="187325"/>
          </a:xfrm>
          <a:prstGeom prst="rect">
            <a:avLst/>
          </a:prstGeom>
          <a:noFill/>
          <a:ln w="50800" cap="flat" cmpd="sng">
            <a:solidFill>
              <a:srgbClr val="C00000"/>
            </a:solidFill>
            <a:prstDash val="solid"/>
            <a:miter/>
            <a:headEnd type="none" w="med" len="med"/>
            <a:tailEnd type="none" w="med" len="med"/>
          </a:ln>
        </p:spPr>
        <p:txBody>
          <a:bodyPr lIns="90170" tIns="46990" rIns="90170" bIns="46990" anchor="ctr"/>
          <a:lstStyle/>
          <a:p>
            <a:endParaRPr lang="en-US" altLang="zh-CN" sz="2800" b="1" dirty="0">
              <a:latin typeface="Cambria Math" panose="02040503050406030204" pitchFamily="18" charset="0"/>
            </a:endParaRPr>
          </a:p>
        </p:txBody>
      </p:sp>
      <p:sp>
        <p:nvSpPr>
          <p:cNvPr id="16" name="矩形 15"/>
          <p:cNvSpPr/>
          <p:nvPr/>
        </p:nvSpPr>
        <p:spPr>
          <a:xfrm>
            <a:off x="4609148" y="5004753"/>
            <a:ext cx="1512887" cy="322262"/>
          </a:xfrm>
          <a:prstGeom prst="rect">
            <a:avLst/>
          </a:prstGeom>
          <a:noFill/>
          <a:ln w="50800" cap="flat" cmpd="sng">
            <a:solidFill>
              <a:srgbClr val="C00000"/>
            </a:solidFill>
            <a:prstDash val="solid"/>
            <a:miter/>
            <a:headEnd type="none" w="med" len="med"/>
            <a:tailEnd type="none" w="med" len="med"/>
          </a:ln>
        </p:spPr>
        <p:txBody>
          <a:bodyPr lIns="90170" tIns="46990" rIns="90170" bIns="46990" anchor="ctr"/>
          <a:lstStyle/>
          <a:p>
            <a:endParaRPr lang="en-US" altLang="zh-CN" sz="2800" b="1" dirty="0">
              <a:latin typeface="Cambria Math" panose="02040503050406030204" pitchFamily="18" charset="0"/>
            </a:endParaRPr>
          </a:p>
        </p:txBody>
      </p:sp>
      <p:sp>
        <p:nvSpPr>
          <p:cNvPr id="22" name="矩形 21"/>
          <p:cNvSpPr/>
          <p:nvPr/>
        </p:nvSpPr>
        <p:spPr>
          <a:xfrm>
            <a:off x="7796530" y="2090103"/>
            <a:ext cx="460375" cy="565150"/>
          </a:xfrm>
          <a:prstGeom prst="rect">
            <a:avLst/>
          </a:prstGeom>
          <a:solidFill>
            <a:srgbClr val="FFFF00">
              <a:alpha val="77000"/>
            </a:srgbClr>
          </a:solidFill>
          <a:effectLst>
            <a:glow rad="101600">
              <a:schemeClr val="accent1">
                <a:satMod val="175000"/>
                <a:alpha val="4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 name="矩形 22"/>
          <p:cNvSpPr/>
          <p:nvPr/>
        </p:nvSpPr>
        <p:spPr>
          <a:xfrm>
            <a:off x="7824803" y="2018888"/>
            <a:ext cx="431800" cy="708025"/>
          </a:xfrm>
          <a:prstGeom prst="rect">
            <a:avLst/>
          </a:prstGeom>
          <a:noFill/>
          <a:ln>
            <a:no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4000" b="1" i="0" u="none" strike="noStrike" kern="1200" cap="none" spc="0" normalizeH="0" baseline="0" noProof="1">
                <a:ln>
                  <a:noFill/>
                </a:ln>
                <a:solidFill>
                  <a:srgbClr val="C00000"/>
                </a:solidFill>
                <a:effectLst>
                  <a:outerShdw blurRad="38100" dist="19050" dir="2700000" algn="tl" rotWithShape="0">
                    <a:schemeClr val="dk1">
                      <a:alpha val="40000"/>
                    </a:schemeClr>
                  </a:outerShdw>
                </a:effectLst>
                <a:uLnTx/>
                <a:uFillTx/>
                <a:latin typeface="Cambria Math" panose="02040503050406030204" pitchFamily="18" charset="0"/>
                <a:ea typeface="宋体" panose="02010600030101010101" pitchFamily="2" charset="-122"/>
                <a:cs typeface="+mn-cs"/>
                <a:sym typeface="+mn-ea"/>
              </a:rPr>
              <a:t>a</a:t>
            </a:r>
          </a:p>
        </p:txBody>
      </p:sp>
      <p:sp>
        <p:nvSpPr>
          <p:cNvPr id="24" name="矩形 23"/>
          <p:cNvSpPr/>
          <p:nvPr/>
        </p:nvSpPr>
        <p:spPr>
          <a:xfrm>
            <a:off x="7794625" y="3952558"/>
            <a:ext cx="461963" cy="706438"/>
          </a:xfrm>
          <a:prstGeom prst="rect">
            <a:avLst/>
          </a:prstGeom>
          <a:noFill/>
          <a:ln>
            <a:no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4000" b="1" i="0" u="none" strike="noStrike" kern="1200" cap="none" spc="0" normalizeH="0" baseline="0" noProof="1">
                <a:ln>
                  <a:noFill/>
                </a:ln>
                <a:solidFill>
                  <a:srgbClr val="C00000"/>
                </a:solidFill>
                <a:effectLst>
                  <a:outerShdw blurRad="38100" dist="19050" dir="2700000" algn="tl" rotWithShape="0">
                    <a:schemeClr val="dk1">
                      <a:alpha val="40000"/>
                    </a:schemeClr>
                  </a:outerShdw>
                </a:effectLst>
                <a:uLnTx/>
                <a:uFillTx/>
                <a:latin typeface="Cambria Math" panose="02040503050406030204" pitchFamily="18" charset="0"/>
                <a:ea typeface="宋体" panose="02010600030101010101" pitchFamily="2" charset="-122"/>
                <a:cs typeface="+mn-cs"/>
                <a:sym typeface="+mn-ea"/>
              </a:rPr>
              <a:t>b</a:t>
            </a:r>
          </a:p>
        </p:txBody>
      </p:sp>
      <p:pic>
        <p:nvPicPr>
          <p:cNvPr id="2" name="图片 1" descr="图片1_副本3"/>
          <p:cNvPicPr>
            <a:picLocks noChangeAspect="1"/>
          </p:cNvPicPr>
          <p:nvPr/>
        </p:nvPicPr>
        <p:blipFill>
          <a:blip r:embed="rId8" cstate="print"/>
          <a:stretch>
            <a:fillRect/>
          </a:stretch>
        </p:blipFill>
        <p:spPr>
          <a:xfrm>
            <a:off x="7167245" y="4659630"/>
            <a:ext cx="1717040" cy="1382395"/>
          </a:xfrm>
          <a:prstGeom prst="rect">
            <a:avLst/>
          </a:prstGeom>
        </p:spPr>
      </p:pic>
      <p:sp>
        <p:nvSpPr>
          <p:cNvPr id="6" name="矩形 5"/>
          <p:cNvSpPr/>
          <p:nvPr/>
        </p:nvSpPr>
        <p:spPr>
          <a:xfrm>
            <a:off x="7797165" y="5914708"/>
            <a:ext cx="460375" cy="566738"/>
          </a:xfrm>
          <a:prstGeom prst="rect">
            <a:avLst/>
          </a:prstGeom>
          <a:solidFill>
            <a:srgbClr val="FFFF00"/>
          </a:solidFill>
          <a:effectLst>
            <a:glow rad="101600">
              <a:schemeClr val="accent1">
                <a:satMod val="175000"/>
                <a:alpha val="4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nvSpPr>
        <p:spPr>
          <a:xfrm>
            <a:off x="7852252" y="5844858"/>
            <a:ext cx="407670" cy="706755"/>
          </a:xfrm>
          <a:prstGeom prst="rect">
            <a:avLst/>
          </a:prstGeom>
          <a:noFill/>
          <a:ln>
            <a:no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4000" b="1" i="0" u="none" strike="noStrike" kern="1200" cap="none" spc="0" normalizeH="0" baseline="0" noProof="1">
                <a:ln>
                  <a:noFill/>
                </a:ln>
                <a:solidFill>
                  <a:srgbClr val="C00000"/>
                </a:solidFill>
                <a:effectLst>
                  <a:outerShdw blurRad="38100" dist="19050" dir="2700000" algn="tl" rotWithShape="0">
                    <a:schemeClr val="dk1">
                      <a:alpha val="40000"/>
                    </a:schemeClr>
                  </a:outerShdw>
                </a:effectLst>
                <a:uLnTx/>
                <a:uFillTx/>
                <a:latin typeface="Cambria Math" panose="02040503050406030204" pitchFamily="18" charset="0"/>
                <a:ea typeface="宋体" panose="02010600030101010101" pitchFamily="2" charset="-122"/>
                <a:cs typeface="+mn-cs"/>
                <a:sym typeface="+mn-ea"/>
              </a:rPr>
              <a:t>c</a:t>
            </a:r>
          </a:p>
        </p:txBody>
      </p:sp>
      <p:cxnSp>
        <p:nvCxnSpPr>
          <p:cNvPr id="12" name="直接连接符 11"/>
          <p:cNvCxnSpPr>
            <a:stCxn id="13" idx="1"/>
          </p:cNvCxnSpPr>
          <p:nvPr/>
        </p:nvCxnSpPr>
        <p:spPr>
          <a:xfrm flipH="1">
            <a:off x="5795645" y="1356995"/>
            <a:ext cx="1473835" cy="1207770"/>
          </a:xfrm>
          <a:prstGeom prst="line">
            <a:avLst/>
          </a:prstGeom>
          <a:solidFill>
            <a:schemeClr val="accent1"/>
          </a:solidFill>
          <a:ln w="88900" cap="flat" cmpd="sng" algn="ctr">
            <a:solidFill>
              <a:srgbClr val="0000FF"/>
            </a:solidFill>
            <a:prstDash val="solid"/>
            <a:round/>
            <a:headEnd type="none" w="med" len="med"/>
            <a:tailEnd type="none" w="med" len="med"/>
          </a:ln>
        </p:spPr>
      </p:cxnSp>
      <p:cxnSp>
        <p:nvCxnSpPr>
          <p:cNvPr id="17" name="直接连接符 16"/>
          <p:cNvCxnSpPr/>
          <p:nvPr/>
        </p:nvCxnSpPr>
        <p:spPr>
          <a:xfrm flipH="1">
            <a:off x="6122035" y="4046855"/>
            <a:ext cx="1346835" cy="1188085"/>
          </a:xfrm>
          <a:prstGeom prst="line">
            <a:avLst/>
          </a:prstGeom>
          <a:solidFill>
            <a:schemeClr val="accent1"/>
          </a:solidFill>
          <a:ln w="88900" cap="flat" cmpd="sng" algn="ctr">
            <a:solidFill>
              <a:srgbClr val="0000FF"/>
            </a:solidFill>
            <a:prstDash val="solid"/>
            <a:round/>
            <a:headEnd type="none" w="med" len="med"/>
            <a:tailEnd type="none" w="med" len="med"/>
          </a:ln>
        </p:spPr>
      </p:cxnSp>
      <p:sp>
        <p:nvSpPr>
          <p:cNvPr id="26" name="圆角矩形 25"/>
          <p:cNvSpPr/>
          <p:nvPr/>
        </p:nvSpPr>
        <p:spPr bwMode="auto">
          <a:xfrm>
            <a:off x="556895" y="34290"/>
            <a:ext cx="7946390" cy="6604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44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rPr>
              <a:t>Match</a:t>
            </a:r>
            <a:r>
              <a:rPr kumimoji="0" lang="en-US" altLang="zh-CN" sz="4400" b="0" i="0" u="none" strike="noStrike" cap="none" normalizeH="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rPr>
              <a:t> and circle the reasons.</a:t>
            </a:r>
            <a:endParaRPr kumimoji="0" lang="zh-CN" altLang="en-US" sz="44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endParaRPr>
          </a:p>
        </p:txBody>
      </p:sp>
      <p:pic>
        <p:nvPicPr>
          <p:cNvPr id="28" name="图片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5645" y="5744845"/>
            <a:ext cx="936625" cy="1056640"/>
          </a:xfrm>
          <a:prstGeom prst="rect">
            <a:avLst/>
          </a:prstGeom>
        </p:spPr>
      </p:pic>
      <p:sp>
        <p:nvSpPr>
          <p:cNvPr id="19" name="椭圆 18"/>
          <p:cNvSpPr/>
          <p:nvPr/>
        </p:nvSpPr>
        <p:spPr>
          <a:xfrm>
            <a:off x="743585" y="5744528"/>
            <a:ext cx="1209675" cy="466725"/>
          </a:xfrm>
          <a:prstGeom prst="ellipse">
            <a:avLst/>
          </a:prstGeom>
          <a:noFill/>
          <a:ln w="50800" cap="flat" cmpd="sng">
            <a:solidFill>
              <a:srgbClr val="008000"/>
            </a:solidFill>
            <a:prstDash val="solid"/>
            <a:miter/>
            <a:headEnd type="none" w="med" len="med"/>
            <a:tailEnd type="none" w="med" len="med"/>
          </a:ln>
        </p:spPr>
        <p:txBody>
          <a:bodyPr lIns="90170" tIns="46990" rIns="90170" bIns="46990" anchor="ctr"/>
          <a:lstStyle/>
          <a:p>
            <a:endParaRPr lang="en-US" altLang="zh-CN" sz="2800" b="1" dirty="0">
              <a:latin typeface="Cambria Math" panose="02040503050406030204" pitchFamily="18" charset="0"/>
            </a:endParaRPr>
          </a:p>
        </p:txBody>
      </p:sp>
      <p:pic>
        <p:nvPicPr>
          <p:cNvPr id="10" name="1分钟数计时_高清">
            <a:hlinkClick r:id="" action="ppaction://media"/>
          </p:cNvPr>
          <p:cNvPicPr/>
          <p:nvPr>
            <a:videoFile r:link="rId2"/>
            <p:extLst>
              <p:ext uri="{DAA4B4D4-6D71-4841-9C94-3DE7FCFB9230}">
                <p14:media xmlns:p14="http://schemas.microsoft.com/office/powerpoint/2010/main" r:link="rId1"/>
              </p:ext>
            </p:extLst>
          </p:nvPr>
        </p:nvPicPr>
        <p:blipFill>
          <a:blip r:embed="rId10" cstate="print"/>
          <a:stretch>
            <a:fillRect/>
          </a:stretch>
        </p:blipFill>
        <p:spPr>
          <a:xfrm>
            <a:off x="-4445" y="6123305"/>
            <a:ext cx="1215390" cy="765810"/>
          </a:xfrm>
          <a:prstGeom prst="rect">
            <a:avLst/>
          </a:prstGeom>
        </p:spPr>
      </p:pic>
      <p:sp>
        <p:nvSpPr>
          <p:cNvPr id="20" name="矩形 19"/>
          <p:cNvSpPr/>
          <p:nvPr/>
        </p:nvSpPr>
        <p:spPr>
          <a:xfrm>
            <a:off x="3613785" y="132715"/>
            <a:ext cx="1414145" cy="512445"/>
          </a:xfrm>
          <a:prstGeom prst="rect">
            <a:avLst/>
          </a:prstGeom>
          <a:noFill/>
          <a:ln w="50800" cap="flat" cmpd="sng">
            <a:solidFill>
              <a:srgbClr val="C00000"/>
            </a:solidFill>
            <a:prstDash val="solid"/>
            <a:miter/>
            <a:headEnd type="none" w="med" len="med"/>
            <a:tailEnd type="none" w="med" len="med"/>
          </a:ln>
        </p:spPr>
        <p:txBody>
          <a:bodyPr lIns="90170" tIns="46990" rIns="90170" bIns="46990" anchor="ctr"/>
          <a:lstStyle/>
          <a:p>
            <a:endParaRPr lang="en-US" altLang="zh-CN" sz="2800" b="1" dirty="0">
              <a:latin typeface="Cambria Math" panose="02040503050406030204" pitchFamily="18" charset="0"/>
            </a:endParaRPr>
          </a:p>
        </p:txBody>
      </p:sp>
      <p:sp>
        <p:nvSpPr>
          <p:cNvPr id="30" name="矩形 29"/>
          <p:cNvSpPr/>
          <p:nvPr/>
        </p:nvSpPr>
        <p:spPr>
          <a:xfrm>
            <a:off x="3635935" y="4293059"/>
            <a:ext cx="2592180" cy="360026"/>
          </a:xfrm>
          <a:prstGeom prst="rect">
            <a:avLst/>
          </a:prstGeom>
          <a:noFill/>
          <a:ln w="50800" cap="flat" cmpd="sng">
            <a:solidFill>
              <a:srgbClr val="C00000"/>
            </a:solidFill>
            <a:prstDash val="solid"/>
            <a:miter/>
            <a:headEnd type="none" w="med" len="med"/>
            <a:tailEnd type="none" w="med" len="med"/>
          </a:ln>
        </p:spPr>
        <p:txBody>
          <a:bodyPr lIns="90170" tIns="46990" rIns="90170" bIns="46990" anchor="ctr"/>
          <a:lstStyle/>
          <a:p>
            <a:endParaRPr lang="en-US" altLang="zh-CN" sz="2800" b="1" dirty="0">
              <a:latin typeface="Cambria Math"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1559 -0.047076 L 0.011279 -0.047076 L 0.023259 -0.047076 L 0.035059 -0.047076 L 0.054329 -0.047076 L 0.063879 -0.047076 L 0.073419 -0.047076 L 0.085399 -0.047076 L 0.094949 -0.047076 L 0.104489 -0.047076 L 0.121329 -0.047076 L 0.133139 -0.047076 L 0.149969 -0.047076 L 0.159519 -0.044536 L 0.171499 -0.041986 L 0.181039 -0.039676 L 0.197879 -0.037126 L 0.214549 -0.032036 L 0.231209 -0.027176 L 0.243189 -0.022076 L 0.252729 -0.016986 L 0.262279 -0.004486 L 0.269569 0.005464 L 0.276689 0.017964 L 0.279119 0.027924 L 0.279119 0.038104 L 0.279119 0.048064 L 0.276689 0.058014 L 0.264709 0.067964 L 0.250479 0.075604 L 0.238499 0.083014 L 0.221659 0.088104 L 0.207249 0.093194 L 0.193019 0.095514 L 0.181039 0.100604 L 0.169069 0.108014 L 0.152229 0.110564 L 0.142859 0.113104 L 0.133139 0.115654 L 0.118899 0.120744 L 0.106919 0.125604 L 0.087829 0.130694 L 0.073419 0.135564 L 0.063879 0.140654 L 0.051899 0.143194 L 0.039919 0.150604 L 0.027949 0.158014 L 0.015969 0.165654 L 0.003989 0.175604 L -0.007811 0.183244 L -0.022221 0.193194 L -0.031771 0.203154 L -0.041491 0.213104 L -0.048601 0.223294 L -0.055721 0.233244 L -0.058151 0.243194 L -0.058151 0.253384 L -0.058151 0.265654 L -0.058151 0.275834 L -0.055721 0.285794 L -0.046171 0.298294 L -0.034201 0.308244 L -0.024651 0.318434 L -0.015101 0.328384 L -0.005561 0.338334 L 0.001559 0.348294 L 0.011279 0.353384 L 0.018399 0.363334 L 0.027949 0.368434 L 0.037489 0.370974 L 0.047209 0.375834 L 0.056589 0.378384 L 0.066309 0.380934 L 0.078109 0.380934 L 0.087829 0.380934 L 0.099809 0.383474 L 0.109349 0.385794 L 0.118899 0.388334 L 0.128449 0.388334 L 0.137999 0.388334 L 0.147539 0.390884 L 0.157089 0.390884 L 0.166639 0.390884 L 0.176359 0.393434 L 0.185899 0.393434 L 0.195449 0.393434 L 0.204999 0.393434 L 0.214549 0.393434 L 0.224089 0.390884 L 0.233639 0.385794 L 0.243189 0.378384 L 0.252729 0.370974 L 0.262279 0.363334 L 0.271999 0.355934 L 0.279119 0.345744 L 0.286229 0.335794 L 0.293519 0.323294 L 0.300639 0.313334 L 0.307759 0.303384 L 0.312619 0.293194 L 0.317299 0.283244 L 0.329279 0.270744 L 0.338829 0.258244 L 0.343689 0.248294 L 0.350979 0.238334 L 0.353239 0.228154 L 0.358099 0.215654 L 0.362779 0.205694 L 0.365209 0.190654 L 0.374759 0.175604 L 0.379449 0.165654 L 0.384309 0.150604 L 0.386739 0.140654 L 0.389169 0.130694 L 0.393849 0.118194 L 0.393849 0.103154 L 0.393849 0.090654 L 0.393849 0.080464 L 0.396279 0.065654 L 0.396279 0.050604 L 0.398709 0.040654 L 0.398709 0.030464 L 0.398709 0.017964 L 0.398709 0.008014 L 0.398709 -0.004486 L 0.398709 -0.016986 L 0.398709 -0.029716 L 0.398709 -0.039676 L 0.398709 -0.049626 L 0.398709 -0.059576 L 0.398709 -0.069536 L 0.396279 -0.082266 L 0.396279 -0.094536 L 0.396279 -0.104716 L 0.391599 -0.114676 L 0.389169 -0.124626 L 0.389169 -0.134806 L 0.389169 -0.144766 L 0.384309 -0.154716 L 0.381879 -0.164676 L 0.379449 -0.174626 L 0.377189 -0.184806 L 0.372499 -0.194766 L 0.367639 -0.204716 L 0.365209 -0.214906 L 0.360349 -0.224856 L 0.350979 -0.229716 L 0.341259 -0.234806 L 0.331709 -0.237356 " pathEditMode="relative" rAng="0" ptsTypes="AAAAAAAAAAAAAAAAAAAAAAAAAAAAAAAAAAAAAAAAAAAAAAAAAAAAAAAAAAAAAAAAAAAAAAAAAAAAAAAAAAAAAAAAAAAAAAAAAAAAAAAAAAAAAAAAAAAAAAAAAAAAAAAAAAAAAAAAAAAAAAAAAAAAA">
                                      <p:cBhvr>
                                        <p:cTn id="8" dur="1000" fill="hold"/>
                                        <p:tgtEl>
                                          <p:spTgt spid="12300"/>
                                        </p:tgtEl>
                                        <p:attrNameLst>
                                          <p:attrName>ppt_x</p:attrName>
                                          <p:attrName>ppt_y</p:attrName>
                                        </p:attrNameLst>
                                      </p:cBhvr>
                                      <p:rCtr x="16900" y="12500"/>
                                    </p:animMotion>
                                  </p:childTnLst>
                                </p:cTn>
                              </p:par>
                            </p:childTnLst>
                          </p:cTn>
                        </p:par>
                        <p:par>
                          <p:cTn id="9" fill="hold">
                            <p:stCondLst>
                              <p:cond delay="0"/>
                            </p:stCondLst>
                            <p:childTnLst>
                              <p:par>
                                <p:cTn id="10" presetID="6" presetClass="emph" presetSubtype="0" fill="hold" nodeType="afterEffect">
                                  <p:stCondLst>
                                    <p:cond delay="0"/>
                                  </p:stCondLst>
                                  <p:childTnLst>
                                    <p:animScale>
                                      <p:cBhvr>
                                        <p:cTn id="11" dur="1000" fill="hold"/>
                                        <p:tgtEl>
                                          <p:spTgt spid="12300"/>
                                        </p:tgtEl>
                                      </p:cBhvr>
                                      <p:by x="50000" y="50000"/>
                                    </p:animScale>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2300"/>
                                        </p:tgtEl>
                                        <p:attrNameLst>
                                          <p:attrName>style.visibility</p:attrName>
                                        </p:attrNameLst>
                                      </p:cBhvr>
                                      <p:to>
                                        <p:strVal val="hidden"/>
                                      </p:to>
                                    </p:set>
                                  </p:childTnLst>
                                </p:cTn>
                              </p:par>
                              <p:par>
                                <p:cTn id="16" presetID="2" presetClass="mediacall" presetSubtype="0" fill="hold" nodeType="withEffect">
                                  <p:stCondLst>
                                    <p:cond delay="0"/>
                                  </p:stCondLst>
                                  <p:childTnLst>
                                    <p:cmd type="call" cmd="togglePause">
                                      <p:cBhvr additive="base">
                                        <p:cTn id="17" dur="1" fill="hold"/>
                                        <p:tgtEl>
                                          <p:spTgt spid="10"/>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35" presetClass="emph" presetSubtype="0" repeatCount="3000" fill="hold" grpId="2" nodeType="withEffect">
                                  <p:stCondLst>
                                    <p:cond delay="0"/>
                                  </p:stCondLst>
                                  <p:childTnLst>
                                    <p:anim calcmode="discrete" valueType="str">
                                      <p:cBhvr>
                                        <p:cTn id="23" dur="500" fill="hold"/>
                                        <p:tgtEl>
                                          <p:spTgt spid="9"/>
                                        </p:tgtEl>
                                        <p:attrNameLst>
                                          <p:attrName>style.visibility</p:attrName>
                                        </p:attrNameLst>
                                      </p:cBhvr>
                                      <p:tavLst>
                                        <p:tav tm="0">
                                          <p:val>
                                            <p:strVal val="hidden"/>
                                          </p:val>
                                        </p:tav>
                                        <p:tav tm="50000">
                                          <p:val>
                                            <p:strVal val="visible"/>
                                          </p:val>
                                        </p:tav>
                                      </p:tavLst>
                                    </p:anim>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35" presetClass="emph" presetSubtype="0" repeatCount="3000" fill="hold" grpId="2" nodeType="withEffect">
                                  <p:stCondLst>
                                    <p:cond delay="0"/>
                                  </p:stCondLst>
                                  <p:childTnLst>
                                    <p:anim calcmode="discrete" valueType="str">
                                      <p:cBhvr>
                                        <p:cTn id="27"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54" fill="hold" display="1">
                  <p:stCondLst>
                    <p:cond delay="indefinite"/>
                  </p:stCondLst>
                  <p:endCondLst>
                    <p:cond evt="onNext" delay="0">
                      <p:tgtEl>
                        <p:sldTgt/>
                      </p:tgtEl>
                    </p:cond>
                    <p:cond evt="onPrev" delay="0">
                      <p:tgtEl>
                        <p:sldTgt/>
                      </p:tgtEl>
                    </p:cond>
                  </p:endCondLst>
                </p:cTn>
                <p:tgtEl>
                  <p:spTgt spid="10"/>
                </p:tgtEl>
              </p:cMediaNode>
            </p:video>
          </p:childTnLst>
        </p:cTn>
      </p:par>
    </p:tnLst>
    <p:bldLst>
      <p:bldP spid="10245" grpId="0" bldLvl="0" animBg="1"/>
      <p:bldP spid="3" grpId="0" bldLvl="0" animBg="1"/>
      <p:bldP spid="5" grpId="0" bldLvl="0" animBg="1"/>
      <p:bldP spid="7" grpId="0" bldLvl="0" animBg="1"/>
      <p:bldP spid="8" grpId="0" bldLvl="0" animBg="1"/>
      <p:bldP spid="9" grpId="0" bldLvl="0" animBg="1"/>
      <p:bldP spid="9" grpId="1" animBg="1"/>
      <p:bldP spid="9" grpId="2" bldLvl="0" animBg="1"/>
      <p:bldP spid="15" grpId="0" bldLvl="0" animBg="1"/>
      <p:bldP spid="16" grpId="0" bldLvl="0" animBg="1"/>
      <p:bldP spid="19" grpId="0" bldLvl="0" animBg="1"/>
      <p:bldP spid="19" grpId="1" animBg="1"/>
      <p:bldP spid="19" grpId="2" bldLvl="0" animBg="1"/>
      <p:bldP spid="3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图片 8" descr="图片1"/>
          <p:cNvPicPr>
            <a:picLocks noChangeAspect="1"/>
          </p:cNvPicPr>
          <p:nvPr/>
        </p:nvPicPr>
        <p:blipFill>
          <a:blip r:embed="rId3" cstate="print"/>
          <a:stretch>
            <a:fillRect/>
          </a:stretch>
        </p:blipFill>
        <p:spPr>
          <a:xfrm>
            <a:off x="244475" y="1338263"/>
            <a:ext cx="8655050" cy="3354387"/>
          </a:xfrm>
          <a:prstGeom prst="rect">
            <a:avLst/>
          </a:prstGeom>
          <a:noFill/>
          <a:ln w="9525">
            <a:noFill/>
          </a:ln>
        </p:spPr>
      </p:pic>
      <p:sp>
        <p:nvSpPr>
          <p:cNvPr id="9222" name="Line 8"/>
          <p:cNvSpPr/>
          <p:nvPr/>
        </p:nvSpPr>
        <p:spPr>
          <a:xfrm>
            <a:off x="2843880" y="781022"/>
            <a:ext cx="2565083" cy="18059"/>
          </a:xfrm>
          <a:prstGeom prst="line">
            <a:avLst/>
          </a:prstGeom>
          <a:ln w="63500" cap="flat" cmpd="sng">
            <a:solidFill>
              <a:srgbClr val="C00000"/>
            </a:solidFill>
            <a:prstDash val="solid"/>
            <a:headEnd type="none" w="med" len="med"/>
            <a:tailEnd type="none" w="med" len="med"/>
          </a:ln>
          <a:effectLst>
            <a:outerShdw algn="ctr" rotWithShape="0">
              <a:srgbClr val="808080">
                <a:alpha val="50000"/>
              </a:srgbClr>
            </a:outerShdw>
          </a:effectLst>
        </p:spPr>
      </p:sp>
      <p:cxnSp>
        <p:nvCxnSpPr>
          <p:cNvPr id="15" name="直接连接符 14"/>
          <p:cNvCxnSpPr/>
          <p:nvPr/>
        </p:nvCxnSpPr>
        <p:spPr>
          <a:xfrm>
            <a:off x="1177925" y="2346325"/>
            <a:ext cx="1465553"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381125" y="3166745"/>
            <a:ext cx="4216400" cy="63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15963" y="4022725"/>
            <a:ext cx="3081948" cy="11907"/>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265998" y="2082800"/>
            <a:ext cx="417753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30200" y="2619375"/>
            <a:ext cx="2994617" cy="1905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563620" y="2636520"/>
            <a:ext cx="3240405" cy="190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22275" y="2917825"/>
            <a:ext cx="2221352"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直接连接符 22"/>
          <p:cNvCxnSpPr/>
          <p:nvPr/>
        </p:nvCxnSpPr>
        <p:spPr>
          <a:xfrm>
            <a:off x="2795504" y="2925892"/>
            <a:ext cx="3902847" cy="3572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直接连接符 22"/>
          <p:cNvCxnSpPr/>
          <p:nvPr/>
        </p:nvCxnSpPr>
        <p:spPr>
          <a:xfrm>
            <a:off x="379413" y="3163888"/>
            <a:ext cx="744685" cy="23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7" descr="read and find.jpg"/>
          <p:cNvPicPr>
            <a:picLocks noChangeAspect="1"/>
          </p:cNvPicPr>
          <p:nvPr/>
        </p:nvPicPr>
        <p:blipFill>
          <a:blip r:embed="rId4" cstate="print"/>
          <a:srcRect l="12389" t="30260" r="11462"/>
          <a:stretch>
            <a:fillRect/>
          </a:stretch>
        </p:blipFill>
        <p:spPr bwMode="auto">
          <a:xfrm rot="3471968">
            <a:off x="1793646" y="4099018"/>
            <a:ext cx="1790700" cy="1964444"/>
          </a:xfrm>
          <a:prstGeom prst="rect">
            <a:avLst/>
          </a:prstGeom>
          <a:noFill/>
          <a:ln>
            <a:noFill/>
          </a:ln>
          <a:effectLst>
            <a:softEdge rad="406400"/>
          </a:effectLst>
        </p:spPr>
      </p:pic>
      <p:sp>
        <p:nvSpPr>
          <p:cNvPr id="24" name="圆角矩形 23"/>
          <p:cNvSpPr/>
          <p:nvPr/>
        </p:nvSpPr>
        <p:spPr bwMode="auto">
          <a:xfrm>
            <a:off x="31430" y="28575"/>
            <a:ext cx="9035673" cy="66047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44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rPr>
              <a:t>Read</a:t>
            </a:r>
            <a:r>
              <a:rPr kumimoji="0" lang="en-US" altLang="zh-CN" sz="4400" b="0" i="0" u="none" strike="noStrike" cap="none" normalizeH="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rPr>
              <a:t> and underline the answers.</a:t>
            </a:r>
            <a:endParaRPr kumimoji="0" lang="zh-CN" altLang="en-US" sz="44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endParaRPr>
          </a:p>
        </p:txBody>
      </p:sp>
      <p:sp>
        <p:nvSpPr>
          <p:cNvPr id="25" name="矩形 14">
            <a:hlinkClick r:id="rId5" action="ppaction://hlinkpres?slideindex=1&amp;slidetitle="/>
          </p:cNvPr>
          <p:cNvSpPr>
            <a:spLocks noChangeArrowheads="1"/>
          </p:cNvSpPr>
          <p:nvPr/>
        </p:nvSpPr>
        <p:spPr bwMode="auto">
          <a:xfrm>
            <a:off x="4288447" y="4674169"/>
            <a:ext cx="4645027" cy="494789"/>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smtClean="0">
                <a:solidFill>
                  <a:srgbClr val="006600"/>
                </a:solidFill>
                <a:latin typeface="Aharoni" panose="02010803020104030203" pitchFamily="2" charset="-79"/>
                <a:cs typeface="Aharoni" panose="02010803020104030203" pitchFamily="2" charset="-79"/>
              </a:rPr>
              <a:t>What else is Su Lin doing?</a:t>
            </a:r>
            <a:endParaRPr lang="zh-CN" altLang="en-US" sz="2800" b="1" dirty="0">
              <a:solidFill>
                <a:srgbClr val="006600"/>
              </a:solidFill>
              <a:latin typeface="Aharoni" panose="02010803020104030203" pitchFamily="2" charset="-79"/>
              <a:cs typeface="Aharoni" panose="02010803020104030203" pitchFamily="2" charset="-79"/>
            </a:endParaRPr>
          </a:p>
        </p:txBody>
      </p:sp>
      <p:sp>
        <p:nvSpPr>
          <p:cNvPr id="28" name="椭圆 12"/>
          <p:cNvSpPr>
            <a:spLocks noChangeArrowheads="1"/>
          </p:cNvSpPr>
          <p:nvPr/>
        </p:nvSpPr>
        <p:spPr bwMode="auto">
          <a:xfrm>
            <a:off x="3960130" y="5303379"/>
            <a:ext cx="545311" cy="575052"/>
          </a:xfrm>
          <a:prstGeom prst="ellipse">
            <a:avLst/>
          </a:prstGeom>
          <a:gradFill rotWithShape="1">
            <a:gsLst>
              <a:gs pos="0">
                <a:srgbClr val="A3C4FF"/>
              </a:gs>
              <a:gs pos="35001">
                <a:srgbClr val="BFD5FF"/>
              </a:gs>
              <a:gs pos="100000">
                <a:srgbClr val="E5EEFF"/>
              </a:gs>
            </a:gsLst>
            <a:lin ang="5400000" scaled="1"/>
          </a:gradFill>
          <a:ln w="9525">
            <a:solidFill>
              <a:srgbClr val="4A7EBB"/>
            </a:solidFill>
            <a:round/>
          </a:ln>
          <a:effectLst>
            <a:outerShdw dist="20000" dir="5400000" algn="ctr" rotWithShape="0">
              <a:srgbClr val="000000">
                <a:alpha val="37000"/>
              </a:srgbClr>
            </a:outerShdw>
          </a:effectLst>
        </p:spPr>
        <p:txBody>
          <a:bodyPr anchor="ctr"/>
          <a:lstStyle/>
          <a:p>
            <a:pPr algn="ctr">
              <a:defRPr/>
            </a:pPr>
            <a:r>
              <a:rPr lang="en-US" altLang="zh-CN" sz="2800" b="1" dirty="0" smtClean="0">
                <a:solidFill>
                  <a:srgbClr val="000000"/>
                </a:solidFill>
                <a:latin typeface="Aharoni" panose="02010803020104030203" pitchFamily="2" charset="-79"/>
                <a:cs typeface="Aharoni" panose="02010803020104030203" pitchFamily="2" charset="-79"/>
              </a:rPr>
              <a:t>2</a:t>
            </a:r>
            <a:endParaRPr lang="zh-CN" altLang="en-US" sz="2800" b="1" dirty="0">
              <a:solidFill>
                <a:srgbClr val="000000"/>
              </a:solidFill>
              <a:latin typeface="Aharoni" panose="02010803020104030203" pitchFamily="2" charset="-79"/>
              <a:cs typeface="Aharoni" panose="02010803020104030203" pitchFamily="2" charset="-79"/>
            </a:endParaRPr>
          </a:p>
        </p:txBody>
      </p:sp>
      <p:sp>
        <p:nvSpPr>
          <p:cNvPr id="29" name="矩形 16"/>
          <p:cNvSpPr>
            <a:spLocks noChangeArrowheads="1"/>
          </p:cNvSpPr>
          <p:nvPr/>
        </p:nvSpPr>
        <p:spPr bwMode="auto">
          <a:xfrm>
            <a:off x="4518319" y="5376146"/>
            <a:ext cx="2581275" cy="502285"/>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altLang="zh-CN" sz="2800" b="1" dirty="0" smtClean="0">
                <a:solidFill>
                  <a:srgbClr val="09532A"/>
                </a:solidFill>
                <a:latin typeface="Aharoni" panose="02010803020104030203" pitchFamily="2" charset="-79"/>
                <a:cs typeface="Aharoni" panose="02010803020104030203" pitchFamily="2" charset="-79"/>
              </a:rPr>
              <a:t>Where is she?</a:t>
            </a:r>
            <a:endParaRPr lang="zh-CN" altLang="en-US" sz="2800" b="1" dirty="0">
              <a:solidFill>
                <a:srgbClr val="09532A"/>
              </a:solidFill>
              <a:latin typeface="Aharoni" panose="02010803020104030203" pitchFamily="2" charset="-79"/>
              <a:cs typeface="Aharoni" panose="02010803020104030203" pitchFamily="2" charset="-79"/>
            </a:endParaRPr>
          </a:p>
        </p:txBody>
      </p:sp>
      <p:sp>
        <p:nvSpPr>
          <p:cNvPr id="31" name="椭圆 12"/>
          <p:cNvSpPr>
            <a:spLocks noChangeArrowheads="1"/>
          </p:cNvSpPr>
          <p:nvPr/>
        </p:nvSpPr>
        <p:spPr bwMode="auto">
          <a:xfrm>
            <a:off x="3887794" y="4616221"/>
            <a:ext cx="560267" cy="552374"/>
          </a:xfrm>
          <a:prstGeom prst="ellipse">
            <a:avLst/>
          </a:prstGeom>
          <a:solidFill>
            <a:schemeClr val="accent3">
              <a:lumMod val="20000"/>
              <a:lumOff val="80000"/>
            </a:schemeClr>
          </a:solidFill>
          <a:ln w="9525">
            <a:solidFill>
              <a:srgbClr val="92D050"/>
            </a:solidFill>
            <a:round/>
          </a:ln>
          <a:effectLst>
            <a:outerShdw dist="20000" dir="5400000" algn="ctr" rotWithShape="0">
              <a:srgbClr val="000000">
                <a:alpha val="37000"/>
              </a:srgbClr>
            </a:outerShdw>
          </a:effectLst>
        </p:spPr>
        <p:txBody>
          <a:bodyPr anchor="ctr"/>
          <a:lstStyle/>
          <a:p>
            <a:pPr algn="ctr">
              <a:defRPr/>
            </a:pPr>
            <a:r>
              <a:rPr lang="en-US" altLang="zh-CN" sz="2800" b="1" dirty="0" smtClean="0">
                <a:solidFill>
                  <a:srgbClr val="000000"/>
                </a:solidFill>
                <a:latin typeface="Aharoni" panose="02010803020104030203" pitchFamily="2" charset="-79"/>
                <a:cs typeface="Aharoni" panose="02010803020104030203" pitchFamily="2" charset="-79"/>
              </a:rPr>
              <a:t>1</a:t>
            </a:r>
            <a:endParaRPr lang="zh-CN" altLang="en-US" sz="2800" b="1" dirty="0">
              <a:solidFill>
                <a:srgbClr val="000000"/>
              </a:solidFill>
              <a:latin typeface="Aharoni" panose="02010803020104030203" pitchFamily="2" charset="-79"/>
              <a:cs typeface="Aharoni" panose="02010803020104030203" pitchFamily="2" charset="-79"/>
            </a:endParaRPr>
          </a:p>
        </p:txBody>
      </p:sp>
      <p:sp>
        <p:nvSpPr>
          <p:cNvPr id="38" name="矩形 14">
            <a:hlinkClick r:id="rId5" action="ppaction://hlinkpres?slideindex=1&amp;slidetitle="/>
          </p:cNvPr>
          <p:cNvSpPr>
            <a:spLocks noChangeArrowheads="1"/>
          </p:cNvSpPr>
          <p:nvPr/>
        </p:nvSpPr>
        <p:spPr bwMode="auto">
          <a:xfrm>
            <a:off x="4536401" y="6118869"/>
            <a:ext cx="3483034" cy="494789"/>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smtClean="0">
                <a:solidFill>
                  <a:srgbClr val="006600"/>
                </a:solidFill>
                <a:latin typeface="Aharoni" panose="02010803020104030203" pitchFamily="2" charset="-79"/>
                <a:cs typeface="Aharoni" panose="02010803020104030203" pitchFamily="2" charset="-79"/>
              </a:rPr>
              <a:t>How does she feel?</a:t>
            </a:r>
            <a:endParaRPr lang="zh-CN" altLang="en-US" sz="2800" b="1" dirty="0">
              <a:solidFill>
                <a:srgbClr val="006600"/>
              </a:solidFill>
              <a:latin typeface="Aharoni" panose="02010803020104030203" pitchFamily="2" charset="-79"/>
              <a:cs typeface="Aharoni" panose="02010803020104030203" pitchFamily="2" charset="-79"/>
            </a:endParaRPr>
          </a:p>
        </p:txBody>
      </p:sp>
      <p:sp>
        <p:nvSpPr>
          <p:cNvPr id="39" name="椭圆 12"/>
          <p:cNvSpPr>
            <a:spLocks noChangeArrowheads="1"/>
          </p:cNvSpPr>
          <p:nvPr/>
        </p:nvSpPr>
        <p:spPr bwMode="auto">
          <a:xfrm>
            <a:off x="3978060" y="6070967"/>
            <a:ext cx="553579" cy="552374"/>
          </a:xfrm>
          <a:prstGeom prst="ellipse">
            <a:avLst/>
          </a:prstGeom>
          <a:solidFill>
            <a:schemeClr val="accent3">
              <a:lumMod val="20000"/>
              <a:lumOff val="80000"/>
            </a:schemeClr>
          </a:solidFill>
          <a:ln w="9525">
            <a:solidFill>
              <a:srgbClr val="92D050"/>
            </a:solidFill>
            <a:round/>
          </a:ln>
          <a:effectLst>
            <a:outerShdw dist="20000" dir="5400000" algn="ctr" rotWithShape="0">
              <a:srgbClr val="000000">
                <a:alpha val="37000"/>
              </a:srgbClr>
            </a:outerShdw>
          </a:effectLst>
        </p:spPr>
        <p:txBody>
          <a:bodyPr anchor="ctr"/>
          <a:lstStyle/>
          <a:p>
            <a:pPr algn="ctr">
              <a:defRPr/>
            </a:pPr>
            <a:r>
              <a:rPr lang="en-US" altLang="zh-CN" sz="2800" b="1" dirty="0" smtClean="0">
                <a:solidFill>
                  <a:srgbClr val="000000"/>
                </a:solidFill>
                <a:latin typeface="Aharoni" panose="02010803020104030203" pitchFamily="2" charset="-79"/>
                <a:cs typeface="Aharoni" panose="02010803020104030203" pitchFamily="2" charset="-79"/>
              </a:rPr>
              <a:t>3</a:t>
            </a:r>
            <a:endParaRPr lang="zh-CN" altLang="en-US" sz="2800" b="1" dirty="0">
              <a:solidFill>
                <a:srgbClr val="000000"/>
              </a:solidFill>
              <a:latin typeface="Aharoni" panose="02010803020104030203" pitchFamily="2" charset="-79"/>
              <a:cs typeface="Aharoni" panose="02010803020104030203" pitchFamily="2" charset="-79"/>
            </a:endParaRPr>
          </a:p>
        </p:txBody>
      </p:sp>
      <p:pic>
        <p:nvPicPr>
          <p:cNvPr id="40" name="Picture 2" descr="00"/>
          <p:cNvPicPr>
            <a:picLocks noChangeAspect="1" noChangeArrowheads="1"/>
          </p:cNvPicPr>
          <p:nvPr/>
        </p:nvPicPr>
        <p:blipFill>
          <a:blip r:embed="rId6" cstate="print"/>
          <a:srcRect/>
          <a:stretch>
            <a:fillRect/>
          </a:stretch>
        </p:blipFill>
        <p:spPr bwMode="auto">
          <a:xfrm>
            <a:off x="31096" y="5748145"/>
            <a:ext cx="2409825" cy="1095375"/>
          </a:xfrm>
          <a:prstGeom prst="rect">
            <a:avLst/>
          </a:prstGeom>
          <a:noFill/>
        </p:spPr>
      </p:pic>
      <p:pic>
        <p:nvPicPr>
          <p:cNvPr id="41" name="Picture 4" descr="00"/>
          <p:cNvPicPr>
            <a:picLocks noChangeAspect="1" noChangeArrowheads="1"/>
          </p:cNvPicPr>
          <p:nvPr/>
        </p:nvPicPr>
        <p:blipFill>
          <a:blip r:embed="rId6" cstate="print"/>
          <a:srcRect/>
          <a:stretch>
            <a:fillRect/>
          </a:stretch>
        </p:blipFill>
        <p:spPr bwMode="auto">
          <a:xfrm>
            <a:off x="31096" y="5748145"/>
            <a:ext cx="2409825" cy="1095375"/>
          </a:xfrm>
          <a:prstGeom prst="rect">
            <a:avLst/>
          </a:prstGeom>
          <a:noFill/>
        </p:spPr>
      </p:pic>
      <p:pic>
        <p:nvPicPr>
          <p:cNvPr id="42" name="Picture 5" descr="01"/>
          <p:cNvPicPr>
            <a:picLocks noChangeAspect="1" noChangeArrowheads="1"/>
          </p:cNvPicPr>
          <p:nvPr/>
        </p:nvPicPr>
        <p:blipFill>
          <a:blip r:embed="rId7" cstate="print"/>
          <a:srcRect/>
          <a:stretch>
            <a:fillRect/>
          </a:stretch>
        </p:blipFill>
        <p:spPr bwMode="auto">
          <a:xfrm>
            <a:off x="35858" y="5752907"/>
            <a:ext cx="2400300" cy="1085850"/>
          </a:xfrm>
          <a:prstGeom prst="rect">
            <a:avLst/>
          </a:prstGeom>
          <a:noFill/>
        </p:spPr>
      </p:pic>
      <p:pic>
        <p:nvPicPr>
          <p:cNvPr id="43" name="Picture 6" descr="02"/>
          <p:cNvPicPr>
            <a:picLocks noChangeAspect="1" noChangeArrowheads="1"/>
          </p:cNvPicPr>
          <p:nvPr/>
        </p:nvPicPr>
        <p:blipFill>
          <a:blip r:embed="rId8" cstate="print"/>
          <a:srcRect/>
          <a:stretch>
            <a:fillRect/>
          </a:stretch>
        </p:blipFill>
        <p:spPr bwMode="auto">
          <a:xfrm>
            <a:off x="31096" y="5743382"/>
            <a:ext cx="2409825" cy="1104900"/>
          </a:xfrm>
          <a:prstGeom prst="rect">
            <a:avLst/>
          </a:prstGeom>
          <a:noFill/>
        </p:spPr>
      </p:pic>
      <p:pic>
        <p:nvPicPr>
          <p:cNvPr id="44" name="Picture 7" descr="03"/>
          <p:cNvPicPr>
            <a:picLocks noChangeAspect="1" noChangeArrowheads="1"/>
          </p:cNvPicPr>
          <p:nvPr/>
        </p:nvPicPr>
        <p:blipFill>
          <a:blip r:embed="rId9" cstate="print"/>
          <a:srcRect/>
          <a:stretch>
            <a:fillRect/>
          </a:stretch>
        </p:blipFill>
        <p:spPr bwMode="auto">
          <a:xfrm>
            <a:off x="31096" y="5743382"/>
            <a:ext cx="2409825" cy="1104900"/>
          </a:xfrm>
          <a:prstGeom prst="rect">
            <a:avLst/>
          </a:prstGeom>
          <a:noFill/>
        </p:spPr>
      </p:pic>
      <p:pic>
        <p:nvPicPr>
          <p:cNvPr id="45" name="Picture 8" descr="04"/>
          <p:cNvPicPr>
            <a:picLocks noChangeAspect="1" noChangeArrowheads="1"/>
          </p:cNvPicPr>
          <p:nvPr/>
        </p:nvPicPr>
        <p:blipFill>
          <a:blip r:embed="rId10" cstate="print"/>
          <a:srcRect/>
          <a:stretch>
            <a:fillRect/>
          </a:stretch>
        </p:blipFill>
        <p:spPr bwMode="auto">
          <a:xfrm>
            <a:off x="26333" y="5743382"/>
            <a:ext cx="2419350" cy="1104900"/>
          </a:xfrm>
          <a:prstGeom prst="rect">
            <a:avLst/>
          </a:prstGeom>
          <a:noFill/>
        </p:spPr>
      </p:pic>
      <p:pic>
        <p:nvPicPr>
          <p:cNvPr id="46" name="Picture 9" descr="05"/>
          <p:cNvPicPr>
            <a:picLocks noChangeAspect="1" noChangeArrowheads="1"/>
          </p:cNvPicPr>
          <p:nvPr/>
        </p:nvPicPr>
        <p:blipFill>
          <a:blip r:embed="rId11" cstate="print"/>
          <a:srcRect/>
          <a:stretch>
            <a:fillRect/>
          </a:stretch>
        </p:blipFill>
        <p:spPr bwMode="auto">
          <a:xfrm>
            <a:off x="31096" y="5743382"/>
            <a:ext cx="2409825" cy="1104900"/>
          </a:xfrm>
          <a:prstGeom prst="rect">
            <a:avLst/>
          </a:prstGeom>
          <a:noFill/>
        </p:spPr>
      </p:pic>
      <p:pic>
        <p:nvPicPr>
          <p:cNvPr id="47" name="Picture 10" descr="06"/>
          <p:cNvPicPr>
            <a:picLocks noChangeAspect="1" noChangeArrowheads="1"/>
          </p:cNvPicPr>
          <p:nvPr/>
        </p:nvPicPr>
        <p:blipFill>
          <a:blip r:embed="rId12" cstate="print"/>
          <a:srcRect/>
          <a:stretch>
            <a:fillRect/>
          </a:stretch>
        </p:blipFill>
        <p:spPr bwMode="auto">
          <a:xfrm>
            <a:off x="31096" y="5752907"/>
            <a:ext cx="2409825" cy="1085850"/>
          </a:xfrm>
          <a:prstGeom prst="rect">
            <a:avLst/>
          </a:prstGeom>
          <a:noFill/>
        </p:spPr>
      </p:pic>
      <p:pic>
        <p:nvPicPr>
          <p:cNvPr id="48" name="Picture 11" descr="07"/>
          <p:cNvPicPr>
            <a:picLocks noChangeAspect="1" noChangeArrowheads="1"/>
          </p:cNvPicPr>
          <p:nvPr/>
        </p:nvPicPr>
        <p:blipFill>
          <a:blip r:embed="rId13" cstate="print"/>
          <a:srcRect/>
          <a:stretch>
            <a:fillRect/>
          </a:stretch>
        </p:blipFill>
        <p:spPr bwMode="auto">
          <a:xfrm>
            <a:off x="26333" y="5743382"/>
            <a:ext cx="2419350" cy="1104900"/>
          </a:xfrm>
          <a:prstGeom prst="rect">
            <a:avLst/>
          </a:prstGeom>
          <a:noFill/>
        </p:spPr>
      </p:pic>
      <p:pic>
        <p:nvPicPr>
          <p:cNvPr id="49" name="Picture 12" descr="08"/>
          <p:cNvPicPr>
            <a:picLocks noChangeAspect="1" noChangeArrowheads="1"/>
          </p:cNvPicPr>
          <p:nvPr/>
        </p:nvPicPr>
        <p:blipFill>
          <a:blip r:embed="rId14" cstate="print"/>
          <a:srcRect/>
          <a:stretch>
            <a:fillRect/>
          </a:stretch>
        </p:blipFill>
        <p:spPr bwMode="auto">
          <a:xfrm>
            <a:off x="31096" y="5748145"/>
            <a:ext cx="2409825" cy="1095375"/>
          </a:xfrm>
          <a:prstGeom prst="rect">
            <a:avLst/>
          </a:prstGeom>
          <a:noFill/>
        </p:spPr>
      </p:pic>
      <p:pic>
        <p:nvPicPr>
          <p:cNvPr id="50" name="Picture 13" descr="09"/>
          <p:cNvPicPr>
            <a:picLocks noChangeAspect="1" noChangeArrowheads="1"/>
          </p:cNvPicPr>
          <p:nvPr/>
        </p:nvPicPr>
        <p:blipFill>
          <a:blip r:embed="rId15" cstate="print"/>
          <a:srcRect/>
          <a:stretch>
            <a:fillRect/>
          </a:stretch>
        </p:blipFill>
        <p:spPr bwMode="auto">
          <a:xfrm>
            <a:off x="31096" y="5748145"/>
            <a:ext cx="2409825" cy="1095375"/>
          </a:xfrm>
          <a:prstGeom prst="rect">
            <a:avLst/>
          </a:prstGeom>
          <a:noFill/>
        </p:spPr>
      </p:pic>
      <p:pic>
        <p:nvPicPr>
          <p:cNvPr id="51" name="Picture 14" descr="10"/>
          <p:cNvPicPr>
            <a:picLocks noChangeAspect="1" noChangeArrowheads="1"/>
          </p:cNvPicPr>
          <p:nvPr/>
        </p:nvPicPr>
        <p:blipFill>
          <a:blip r:embed="rId16" cstate="print"/>
          <a:srcRect/>
          <a:stretch>
            <a:fillRect/>
          </a:stretch>
        </p:blipFill>
        <p:spPr bwMode="auto">
          <a:xfrm>
            <a:off x="31096" y="5743382"/>
            <a:ext cx="2409825" cy="1104900"/>
          </a:xfrm>
          <a:prstGeom prst="rect">
            <a:avLst/>
          </a:prstGeom>
          <a:noFill/>
        </p:spPr>
      </p:pic>
      <p:pic>
        <p:nvPicPr>
          <p:cNvPr id="52" name="Picture 15" descr="11"/>
          <p:cNvPicPr>
            <a:picLocks noChangeAspect="1" noChangeArrowheads="1"/>
          </p:cNvPicPr>
          <p:nvPr/>
        </p:nvPicPr>
        <p:blipFill>
          <a:blip r:embed="rId17" cstate="print"/>
          <a:srcRect/>
          <a:stretch>
            <a:fillRect/>
          </a:stretch>
        </p:blipFill>
        <p:spPr bwMode="auto">
          <a:xfrm>
            <a:off x="31096" y="5743382"/>
            <a:ext cx="2409825" cy="1104900"/>
          </a:xfrm>
          <a:prstGeom prst="rect">
            <a:avLst/>
          </a:prstGeom>
          <a:noFill/>
        </p:spPr>
      </p:pic>
      <p:pic>
        <p:nvPicPr>
          <p:cNvPr id="53" name="Picture 16" descr="12"/>
          <p:cNvPicPr>
            <a:picLocks noChangeAspect="1" noChangeArrowheads="1"/>
          </p:cNvPicPr>
          <p:nvPr/>
        </p:nvPicPr>
        <p:blipFill>
          <a:blip r:embed="rId18" cstate="print"/>
          <a:srcRect/>
          <a:stretch>
            <a:fillRect/>
          </a:stretch>
        </p:blipFill>
        <p:spPr bwMode="auto">
          <a:xfrm>
            <a:off x="31096" y="5743382"/>
            <a:ext cx="2409825" cy="1104900"/>
          </a:xfrm>
          <a:prstGeom prst="rect">
            <a:avLst/>
          </a:prstGeom>
          <a:noFill/>
        </p:spPr>
      </p:pic>
      <p:pic>
        <p:nvPicPr>
          <p:cNvPr id="55" name="Picture 17" descr="13"/>
          <p:cNvPicPr>
            <a:picLocks noChangeAspect="1" noChangeArrowheads="1"/>
          </p:cNvPicPr>
          <p:nvPr/>
        </p:nvPicPr>
        <p:blipFill>
          <a:blip r:embed="rId19" cstate="print"/>
          <a:srcRect/>
          <a:stretch>
            <a:fillRect/>
          </a:stretch>
        </p:blipFill>
        <p:spPr bwMode="auto">
          <a:xfrm>
            <a:off x="31096" y="5748145"/>
            <a:ext cx="2409825" cy="1095375"/>
          </a:xfrm>
          <a:prstGeom prst="rect">
            <a:avLst/>
          </a:prstGeom>
          <a:noFill/>
        </p:spPr>
      </p:pic>
      <p:pic>
        <p:nvPicPr>
          <p:cNvPr id="56" name="Picture 18" descr="14"/>
          <p:cNvPicPr>
            <a:picLocks noChangeAspect="1" noChangeArrowheads="1"/>
          </p:cNvPicPr>
          <p:nvPr/>
        </p:nvPicPr>
        <p:blipFill>
          <a:blip r:embed="rId20" cstate="print"/>
          <a:srcRect/>
          <a:stretch>
            <a:fillRect/>
          </a:stretch>
        </p:blipFill>
        <p:spPr bwMode="auto">
          <a:xfrm>
            <a:off x="31096" y="5748145"/>
            <a:ext cx="2409825" cy="1095375"/>
          </a:xfrm>
          <a:prstGeom prst="rect">
            <a:avLst/>
          </a:prstGeom>
          <a:noFill/>
        </p:spPr>
      </p:pic>
      <p:pic>
        <p:nvPicPr>
          <p:cNvPr id="57" name="Picture 19" descr="15"/>
          <p:cNvPicPr>
            <a:picLocks noChangeAspect="1" noChangeArrowheads="1"/>
          </p:cNvPicPr>
          <p:nvPr/>
        </p:nvPicPr>
        <p:blipFill>
          <a:blip r:embed="rId21" cstate="print"/>
          <a:srcRect/>
          <a:stretch>
            <a:fillRect/>
          </a:stretch>
        </p:blipFill>
        <p:spPr bwMode="auto">
          <a:xfrm>
            <a:off x="31096" y="5752907"/>
            <a:ext cx="2409825" cy="1085850"/>
          </a:xfrm>
          <a:prstGeom prst="rect">
            <a:avLst/>
          </a:prstGeom>
          <a:noFill/>
        </p:spPr>
      </p:pic>
      <p:pic>
        <p:nvPicPr>
          <p:cNvPr id="58" name="Picture 20" descr="16"/>
          <p:cNvPicPr>
            <a:picLocks noChangeAspect="1" noChangeArrowheads="1"/>
          </p:cNvPicPr>
          <p:nvPr/>
        </p:nvPicPr>
        <p:blipFill>
          <a:blip r:embed="rId22" cstate="print"/>
          <a:srcRect/>
          <a:stretch>
            <a:fillRect/>
          </a:stretch>
        </p:blipFill>
        <p:spPr bwMode="auto">
          <a:xfrm>
            <a:off x="31096" y="5748145"/>
            <a:ext cx="2409825" cy="1095375"/>
          </a:xfrm>
          <a:prstGeom prst="rect">
            <a:avLst/>
          </a:prstGeom>
          <a:noFill/>
        </p:spPr>
      </p:pic>
      <p:pic>
        <p:nvPicPr>
          <p:cNvPr id="59" name="Picture 21" descr="17"/>
          <p:cNvPicPr>
            <a:picLocks noChangeAspect="1" noChangeArrowheads="1"/>
          </p:cNvPicPr>
          <p:nvPr/>
        </p:nvPicPr>
        <p:blipFill>
          <a:blip r:embed="rId23" cstate="print"/>
          <a:srcRect/>
          <a:stretch>
            <a:fillRect/>
          </a:stretch>
        </p:blipFill>
        <p:spPr bwMode="auto">
          <a:xfrm>
            <a:off x="26333" y="5748145"/>
            <a:ext cx="2419350" cy="1095375"/>
          </a:xfrm>
          <a:prstGeom prst="rect">
            <a:avLst/>
          </a:prstGeom>
          <a:noFill/>
        </p:spPr>
      </p:pic>
      <p:pic>
        <p:nvPicPr>
          <p:cNvPr id="60" name="Picture 22" descr="18"/>
          <p:cNvPicPr>
            <a:picLocks noChangeAspect="1" noChangeArrowheads="1"/>
          </p:cNvPicPr>
          <p:nvPr/>
        </p:nvPicPr>
        <p:blipFill>
          <a:blip r:embed="rId24" cstate="print"/>
          <a:srcRect/>
          <a:stretch>
            <a:fillRect/>
          </a:stretch>
        </p:blipFill>
        <p:spPr bwMode="auto">
          <a:xfrm>
            <a:off x="31096" y="5748145"/>
            <a:ext cx="2409825" cy="1095375"/>
          </a:xfrm>
          <a:prstGeom prst="rect">
            <a:avLst/>
          </a:prstGeom>
          <a:noFill/>
        </p:spPr>
      </p:pic>
      <p:pic>
        <p:nvPicPr>
          <p:cNvPr id="61" name="Picture 23" descr="19"/>
          <p:cNvPicPr>
            <a:picLocks noChangeAspect="1" noChangeArrowheads="1"/>
          </p:cNvPicPr>
          <p:nvPr/>
        </p:nvPicPr>
        <p:blipFill>
          <a:blip r:embed="rId25" cstate="print"/>
          <a:srcRect/>
          <a:stretch>
            <a:fillRect/>
          </a:stretch>
        </p:blipFill>
        <p:spPr bwMode="auto">
          <a:xfrm>
            <a:off x="31096" y="5748145"/>
            <a:ext cx="2409825" cy="1095375"/>
          </a:xfrm>
          <a:prstGeom prst="rect">
            <a:avLst/>
          </a:prstGeom>
          <a:noFill/>
        </p:spPr>
      </p:pic>
      <p:pic>
        <p:nvPicPr>
          <p:cNvPr id="62" name="Picture 24" descr="20"/>
          <p:cNvPicPr>
            <a:picLocks noChangeAspect="1" noChangeArrowheads="1"/>
          </p:cNvPicPr>
          <p:nvPr/>
        </p:nvPicPr>
        <p:blipFill>
          <a:blip r:embed="rId26" cstate="print"/>
          <a:srcRect/>
          <a:stretch>
            <a:fillRect/>
          </a:stretch>
        </p:blipFill>
        <p:spPr bwMode="auto">
          <a:xfrm>
            <a:off x="31096" y="5748145"/>
            <a:ext cx="2409825" cy="1095375"/>
          </a:xfrm>
          <a:prstGeom prst="rect">
            <a:avLst/>
          </a:prstGeom>
          <a:noFill/>
        </p:spPr>
      </p:pic>
      <p:pic>
        <p:nvPicPr>
          <p:cNvPr id="63" name="Picture 25" descr="21"/>
          <p:cNvPicPr>
            <a:picLocks noChangeAspect="1" noChangeArrowheads="1"/>
          </p:cNvPicPr>
          <p:nvPr/>
        </p:nvPicPr>
        <p:blipFill>
          <a:blip r:embed="rId27" cstate="print"/>
          <a:srcRect/>
          <a:stretch>
            <a:fillRect/>
          </a:stretch>
        </p:blipFill>
        <p:spPr bwMode="auto">
          <a:xfrm>
            <a:off x="31096" y="5748145"/>
            <a:ext cx="2409825" cy="1095375"/>
          </a:xfrm>
          <a:prstGeom prst="rect">
            <a:avLst/>
          </a:prstGeom>
          <a:noFill/>
        </p:spPr>
      </p:pic>
      <p:pic>
        <p:nvPicPr>
          <p:cNvPr id="64" name="Picture 26" descr="22"/>
          <p:cNvPicPr>
            <a:picLocks noChangeAspect="1" noChangeArrowheads="1"/>
          </p:cNvPicPr>
          <p:nvPr/>
        </p:nvPicPr>
        <p:blipFill>
          <a:blip r:embed="rId28" cstate="print"/>
          <a:srcRect/>
          <a:stretch>
            <a:fillRect/>
          </a:stretch>
        </p:blipFill>
        <p:spPr bwMode="auto">
          <a:xfrm>
            <a:off x="31096" y="5748145"/>
            <a:ext cx="2409825" cy="1095375"/>
          </a:xfrm>
          <a:prstGeom prst="rect">
            <a:avLst/>
          </a:prstGeom>
          <a:noFill/>
        </p:spPr>
      </p:pic>
      <p:pic>
        <p:nvPicPr>
          <p:cNvPr id="65" name="Picture 27" descr="23"/>
          <p:cNvPicPr>
            <a:picLocks noChangeAspect="1" noChangeArrowheads="1"/>
          </p:cNvPicPr>
          <p:nvPr/>
        </p:nvPicPr>
        <p:blipFill>
          <a:blip r:embed="rId29" cstate="print"/>
          <a:srcRect/>
          <a:stretch>
            <a:fillRect/>
          </a:stretch>
        </p:blipFill>
        <p:spPr bwMode="auto">
          <a:xfrm>
            <a:off x="31096" y="5748145"/>
            <a:ext cx="2409825" cy="1095375"/>
          </a:xfrm>
          <a:prstGeom prst="rect">
            <a:avLst/>
          </a:prstGeom>
          <a:noFill/>
        </p:spPr>
      </p:pic>
      <p:pic>
        <p:nvPicPr>
          <p:cNvPr id="66" name="Picture 28" descr="24"/>
          <p:cNvPicPr>
            <a:picLocks noChangeAspect="1" noChangeArrowheads="1"/>
          </p:cNvPicPr>
          <p:nvPr/>
        </p:nvPicPr>
        <p:blipFill>
          <a:blip r:embed="rId30" cstate="print"/>
          <a:srcRect/>
          <a:stretch>
            <a:fillRect/>
          </a:stretch>
        </p:blipFill>
        <p:spPr bwMode="auto">
          <a:xfrm>
            <a:off x="26333" y="5748145"/>
            <a:ext cx="2419350" cy="1095375"/>
          </a:xfrm>
          <a:prstGeom prst="rect">
            <a:avLst/>
          </a:prstGeom>
          <a:noFill/>
        </p:spPr>
      </p:pic>
      <p:pic>
        <p:nvPicPr>
          <p:cNvPr id="67" name="Picture 29" descr="25"/>
          <p:cNvPicPr>
            <a:picLocks noChangeAspect="1" noChangeArrowheads="1"/>
          </p:cNvPicPr>
          <p:nvPr/>
        </p:nvPicPr>
        <p:blipFill>
          <a:blip r:embed="rId31" cstate="print"/>
          <a:srcRect/>
          <a:stretch>
            <a:fillRect/>
          </a:stretch>
        </p:blipFill>
        <p:spPr bwMode="auto">
          <a:xfrm>
            <a:off x="31096" y="5748145"/>
            <a:ext cx="2409825" cy="1095375"/>
          </a:xfrm>
          <a:prstGeom prst="rect">
            <a:avLst/>
          </a:prstGeom>
          <a:noFill/>
        </p:spPr>
      </p:pic>
      <p:pic>
        <p:nvPicPr>
          <p:cNvPr id="68" name="Picture 30" descr="26"/>
          <p:cNvPicPr>
            <a:picLocks noChangeAspect="1" noChangeArrowheads="1"/>
          </p:cNvPicPr>
          <p:nvPr/>
        </p:nvPicPr>
        <p:blipFill>
          <a:blip r:embed="rId32" cstate="print"/>
          <a:srcRect/>
          <a:stretch>
            <a:fillRect/>
          </a:stretch>
        </p:blipFill>
        <p:spPr bwMode="auto">
          <a:xfrm>
            <a:off x="31096" y="5743382"/>
            <a:ext cx="2409825" cy="1104900"/>
          </a:xfrm>
          <a:prstGeom prst="rect">
            <a:avLst/>
          </a:prstGeom>
          <a:noFill/>
        </p:spPr>
      </p:pic>
      <p:pic>
        <p:nvPicPr>
          <p:cNvPr id="69" name="Picture 31" descr="27"/>
          <p:cNvPicPr>
            <a:picLocks noChangeAspect="1" noChangeArrowheads="1"/>
          </p:cNvPicPr>
          <p:nvPr/>
        </p:nvPicPr>
        <p:blipFill>
          <a:blip r:embed="rId33" cstate="print"/>
          <a:srcRect/>
          <a:stretch>
            <a:fillRect/>
          </a:stretch>
        </p:blipFill>
        <p:spPr bwMode="auto">
          <a:xfrm>
            <a:off x="31096" y="5743382"/>
            <a:ext cx="2409825" cy="1104900"/>
          </a:xfrm>
          <a:prstGeom prst="rect">
            <a:avLst/>
          </a:prstGeom>
          <a:noFill/>
        </p:spPr>
      </p:pic>
      <p:pic>
        <p:nvPicPr>
          <p:cNvPr id="70" name="Picture 32" descr="28"/>
          <p:cNvPicPr>
            <a:picLocks noChangeAspect="1" noChangeArrowheads="1"/>
          </p:cNvPicPr>
          <p:nvPr/>
        </p:nvPicPr>
        <p:blipFill>
          <a:blip r:embed="rId34" cstate="print"/>
          <a:srcRect/>
          <a:stretch>
            <a:fillRect/>
          </a:stretch>
        </p:blipFill>
        <p:spPr bwMode="auto">
          <a:xfrm>
            <a:off x="31096" y="5748145"/>
            <a:ext cx="2409825" cy="1095375"/>
          </a:xfrm>
          <a:prstGeom prst="rect">
            <a:avLst/>
          </a:prstGeom>
          <a:noFill/>
        </p:spPr>
      </p:pic>
      <p:pic>
        <p:nvPicPr>
          <p:cNvPr id="71" name="Picture 33" descr="29"/>
          <p:cNvPicPr>
            <a:picLocks noChangeAspect="1" noChangeArrowheads="1"/>
          </p:cNvPicPr>
          <p:nvPr/>
        </p:nvPicPr>
        <p:blipFill>
          <a:blip r:embed="rId35" cstate="print"/>
          <a:srcRect/>
          <a:stretch>
            <a:fillRect/>
          </a:stretch>
        </p:blipFill>
        <p:spPr bwMode="auto">
          <a:xfrm>
            <a:off x="31096" y="5743382"/>
            <a:ext cx="2409825" cy="1104900"/>
          </a:xfrm>
          <a:prstGeom prst="rect">
            <a:avLst/>
          </a:prstGeom>
          <a:noFill/>
        </p:spPr>
      </p:pic>
      <p:pic>
        <p:nvPicPr>
          <p:cNvPr id="72" name="Picture 34" descr="30"/>
          <p:cNvPicPr>
            <a:picLocks noChangeAspect="1" noChangeArrowheads="1"/>
          </p:cNvPicPr>
          <p:nvPr/>
        </p:nvPicPr>
        <p:blipFill>
          <a:blip r:embed="rId36" cstate="print"/>
          <a:srcRect/>
          <a:stretch>
            <a:fillRect/>
          </a:stretch>
        </p:blipFill>
        <p:spPr bwMode="auto">
          <a:xfrm>
            <a:off x="31096" y="5748145"/>
            <a:ext cx="2409825" cy="1095375"/>
          </a:xfrm>
          <a:prstGeom prst="rect">
            <a:avLst/>
          </a:prstGeom>
          <a:noFill/>
        </p:spPr>
      </p:pic>
      <p:pic>
        <p:nvPicPr>
          <p:cNvPr id="73" name="Picture 35" descr="31"/>
          <p:cNvPicPr>
            <a:picLocks noChangeAspect="1" noChangeArrowheads="1"/>
          </p:cNvPicPr>
          <p:nvPr/>
        </p:nvPicPr>
        <p:blipFill>
          <a:blip r:embed="rId37" cstate="print"/>
          <a:srcRect/>
          <a:stretch>
            <a:fillRect/>
          </a:stretch>
        </p:blipFill>
        <p:spPr bwMode="auto">
          <a:xfrm>
            <a:off x="26333" y="5743382"/>
            <a:ext cx="2419350" cy="1104900"/>
          </a:xfrm>
          <a:prstGeom prst="rect">
            <a:avLst/>
          </a:prstGeom>
          <a:noFill/>
        </p:spPr>
      </p:pic>
      <p:pic>
        <p:nvPicPr>
          <p:cNvPr id="74" name="Picture 36" descr="32"/>
          <p:cNvPicPr>
            <a:picLocks noChangeAspect="1" noChangeArrowheads="1"/>
          </p:cNvPicPr>
          <p:nvPr/>
        </p:nvPicPr>
        <p:blipFill>
          <a:blip r:embed="rId38" cstate="print"/>
          <a:srcRect/>
          <a:stretch>
            <a:fillRect/>
          </a:stretch>
        </p:blipFill>
        <p:spPr bwMode="auto">
          <a:xfrm>
            <a:off x="31096" y="5748145"/>
            <a:ext cx="2409825" cy="1095375"/>
          </a:xfrm>
          <a:prstGeom prst="rect">
            <a:avLst/>
          </a:prstGeom>
          <a:noFill/>
        </p:spPr>
      </p:pic>
      <p:pic>
        <p:nvPicPr>
          <p:cNvPr id="75" name="Picture 37" descr="33"/>
          <p:cNvPicPr>
            <a:picLocks noChangeAspect="1" noChangeArrowheads="1"/>
          </p:cNvPicPr>
          <p:nvPr/>
        </p:nvPicPr>
        <p:blipFill>
          <a:blip r:embed="rId39" cstate="print"/>
          <a:srcRect/>
          <a:stretch>
            <a:fillRect/>
          </a:stretch>
        </p:blipFill>
        <p:spPr bwMode="auto">
          <a:xfrm>
            <a:off x="31096" y="5748145"/>
            <a:ext cx="2409825" cy="1095375"/>
          </a:xfrm>
          <a:prstGeom prst="rect">
            <a:avLst/>
          </a:prstGeom>
          <a:noFill/>
        </p:spPr>
      </p:pic>
      <p:pic>
        <p:nvPicPr>
          <p:cNvPr id="76" name="Picture 38" descr="34"/>
          <p:cNvPicPr>
            <a:picLocks noChangeAspect="1" noChangeArrowheads="1"/>
          </p:cNvPicPr>
          <p:nvPr/>
        </p:nvPicPr>
        <p:blipFill>
          <a:blip r:embed="rId40" cstate="print"/>
          <a:srcRect/>
          <a:stretch>
            <a:fillRect/>
          </a:stretch>
        </p:blipFill>
        <p:spPr bwMode="auto">
          <a:xfrm>
            <a:off x="31096" y="5743382"/>
            <a:ext cx="2409825" cy="1104900"/>
          </a:xfrm>
          <a:prstGeom prst="rect">
            <a:avLst/>
          </a:prstGeom>
          <a:noFill/>
        </p:spPr>
      </p:pic>
      <p:pic>
        <p:nvPicPr>
          <p:cNvPr id="77" name="Picture 39" descr="35"/>
          <p:cNvPicPr>
            <a:picLocks noChangeAspect="1" noChangeArrowheads="1"/>
          </p:cNvPicPr>
          <p:nvPr/>
        </p:nvPicPr>
        <p:blipFill>
          <a:blip r:embed="rId41" cstate="print"/>
          <a:srcRect/>
          <a:stretch>
            <a:fillRect/>
          </a:stretch>
        </p:blipFill>
        <p:spPr bwMode="auto">
          <a:xfrm>
            <a:off x="31096" y="5743382"/>
            <a:ext cx="2409825" cy="1104900"/>
          </a:xfrm>
          <a:prstGeom prst="rect">
            <a:avLst/>
          </a:prstGeom>
          <a:noFill/>
        </p:spPr>
      </p:pic>
      <p:pic>
        <p:nvPicPr>
          <p:cNvPr id="78" name="Picture 40" descr="36"/>
          <p:cNvPicPr>
            <a:picLocks noChangeAspect="1" noChangeArrowheads="1"/>
          </p:cNvPicPr>
          <p:nvPr/>
        </p:nvPicPr>
        <p:blipFill>
          <a:blip r:embed="rId42" cstate="print"/>
          <a:srcRect/>
          <a:stretch>
            <a:fillRect/>
          </a:stretch>
        </p:blipFill>
        <p:spPr bwMode="auto">
          <a:xfrm>
            <a:off x="31096" y="5743382"/>
            <a:ext cx="2409825" cy="1104900"/>
          </a:xfrm>
          <a:prstGeom prst="rect">
            <a:avLst/>
          </a:prstGeom>
          <a:noFill/>
        </p:spPr>
      </p:pic>
      <p:pic>
        <p:nvPicPr>
          <p:cNvPr id="79" name="Picture 41" descr="37"/>
          <p:cNvPicPr>
            <a:picLocks noChangeAspect="1" noChangeArrowheads="1"/>
          </p:cNvPicPr>
          <p:nvPr/>
        </p:nvPicPr>
        <p:blipFill>
          <a:blip r:embed="rId43" cstate="print"/>
          <a:srcRect/>
          <a:stretch>
            <a:fillRect/>
          </a:stretch>
        </p:blipFill>
        <p:spPr bwMode="auto">
          <a:xfrm>
            <a:off x="31096" y="5748145"/>
            <a:ext cx="2409825" cy="1095375"/>
          </a:xfrm>
          <a:prstGeom prst="rect">
            <a:avLst/>
          </a:prstGeom>
          <a:noFill/>
        </p:spPr>
      </p:pic>
      <p:pic>
        <p:nvPicPr>
          <p:cNvPr id="80" name="Picture 42" descr="38"/>
          <p:cNvPicPr>
            <a:picLocks noChangeAspect="1" noChangeArrowheads="1"/>
          </p:cNvPicPr>
          <p:nvPr/>
        </p:nvPicPr>
        <p:blipFill>
          <a:blip r:embed="rId44" cstate="print"/>
          <a:srcRect/>
          <a:stretch>
            <a:fillRect/>
          </a:stretch>
        </p:blipFill>
        <p:spPr bwMode="auto">
          <a:xfrm>
            <a:off x="31096" y="5748145"/>
            <a:ext cx="2409825" cy="1095375"/>
          </a:xfrm>
          <a:prstGeom prst="rect">
            <a:avLst/>
          </a:prstGeom>
          <a:noFill/>
        </p:spPr>
      </p:pic>
      <p:pic>
        <p:nvPicPr>
          <p:cNvPr id="81" name="Picture 43" descr="39"/>
          <p:cNvPicPr>
            <a:picLocks noChangeAspect="1" noChangeArrowheads="1"/>
          </p:cNvPicPr>
          <p:nvPr/>
        </p:nvPicPr>
        <p:blipFill>
          <a:blip r:embed="rId45" cstate="print"/>
          <a:srcRect/>
          <a:stretch>
            <a:fillRect/>
          </a:stretch>
        </p:blipFill>
        <p:spPr bwMode="auto">
          <a:xfrm>
            <a:off x="31096" y="5748145"/>
            <a:ext cx="2409825" cy="1095375"/>
          </a:xfrm>
          <a:prstGeom prst="rect">
            <a:avLst/>
          </a:prstGeom>
          <a:noFill/>
        </p:spPr>
      </p:pic>
      <p:pic>
        <p:nvPicPr>
          <p:cNvPr id="82" name="Picture 44" descr="40"/>
          <p:cNvPicPr>
            <a:picLocks noChangeAspect="1" noChangeArrowheads="1"/>
          </p:cNvPicPr>
          <p:nvPr/>
        </p:nvPicPr>
        <p:blipFill>
          <a:blip r:embed="rId46" cstate="print"/>
          <a:srcRect/>
          <a:stretch>
            <a:fillRect/>
          </a:stretch>
        </p:blipFill>
        <p:spPr bwMode="auto">
          <a:xfrm>
            <a:off x="26333" y="5743382"/>
            <a:ext cx="2419350" cy="1104900"/>
          </a:xfrm>
          <a:prstGeom prst="rect">
            <a:avLst/>
          </a:prstGeom>
          <a:noFill/>
        </p:spPr>
      </p:pic>
      <p:pic>
        <p:nvPicPr>
          <p:cNvPr id="83" name="Picture 45" descr="41"/>
          <p:cNvPicPr>
            <a:picLocks noChangeAspect="1" noChangeArrowheads="1"/>
          </p:cNvPicPr>
          <p:nvPr/>
        </p:nvPicPr>
        <p:blipFill>
          <a:blip r:embed="rId47" cstate="print"/>
          <a:srcRect/>
          <a:stretch>
            <a:fillRect/>
          </a:stretch>
        </p:blipFill>
        <p:spPr bwMode="auto">
          <a:xfrm>
            <a:off x="35858" y="5748145"/>
            <a:ext cx="2400300" cy="1095375"/>
          </a:xfrm>
          <a:prstGeom prst="rect">
            <a:avLst/>
          </a:prstGeom>
          <a:noFill/>
        </p:spPr>
      </p:pic>
      <p:pic>
        <p:nvPicPr>
          <p:cNvPr id="84" name="Picture 46" descr="42"/>
          <p:cNvPicPr>
            <a:picLocks noChangeAspect="1" noChangeArrowheads="1"/>
          </p:cNvPicPr>
          <p:nvPr/>
        </p:nvPicPr>
        <p:blipFill>
          <a:blip r:embed="rId48" cstate="print"/>
          <a:srcRect/>
          <a:stretch>
            <a:fillRect/>
          </a:stretch>
        </p:blipFill>
        <p:spPr bwMode="auto">
          <a:xfrm>
            <a:off x="31096" y="5748145"/>
            <a:ext cx="2409825" cy="1095375"/>
          </a:xfrm>
          <a:prstGeom prst="rect">
            <a:avLst/>
          </a:prstGeom>
          <a:noFill/>
        </p:spPr>
      </p:pic>
      <p:pic>
        <p:nvPicPr>
          <p:cNvPr id="85" name="Picture 47" descr="43"/>
          <p:cNvPicPr>
            <a:picLocks noChangeAspect="1" noChangeArrowheads="1"/>
          </p:cNvPicPr>
          <p:nvPr/>
        </p:nvPicPr>
        <p:blipFill>
          <a:blip r:embed="rId49" cstate="print"/>
          <a:srcRect/>
          <a:stretch>
            <a:fillRect/>
          </a:stretch>
        </p:blipFill>
        <p:spPr bwMode="auto">
          <a:xfrm>
            <a:off x="31096" y="5748145"/>
            <a:ext cx="2409825" cy="1095375"/>
          </a:xfrm>
          <a:prstGeom prst="rect">
            <a:avLst/>
          </a:prstGeom>
          <a:noFill/>
        </p:spPr>
      </p:pic>
      <p:pic>
        <p:nvPicPr>
          <p:cNvPr id="86" name="Picture 48" descr="44"/>
          <p:cNvPicPr>
            <a:picLocks noChangeAspect="1" noChangeArrowheads="1"/>
          </p:cNvPicPr>
          <p:nvPr/>
        </p:nvPicPr>
        <p:blipFill>
          <a:blip r:embed="rId50" cstate="print"/>
          <a:srcRect/>
          <a:stretch>
            <a:fillRect/>
          </a:stretch>
        </p:blipFill>
        <p:spPr bwMode="auto">
          <a:xfrm>
            <a:off x="31096" y="5748145"/>
            <a:ext cx="2409825" cy="1095375"/>
          </a:xfrm>
          <a:prstGeom prst="rect">
            <a:avLst/>
          </a:prstGeom>
          <a:noFill/>
        </p:spPr>
      </p:pic>
      <p:pic>
        <p:nvPicPr>
          <p:cNvPr id="87" name="Picture 49" descr="45"/>
          <p:cNvPicPr>
            <a:picLocks noChangeAspect="1" noChangeArrowheads="1"/>
          </p:cNvPicPr>
          <p:nvPr/>
        </p:nvPicPr>
        <p:blipFill>
          <a:blip r:embed="rId51" cstate="print"/>
          <a:srcRect/>
          <a:stretch>
            <a:fillRect/>
          </a:stretch>
        </p:blipFill>
        <p:spPr bwMode="auto">
          <a:xfrm>
            <a:off x="31096" y="5748145"/>
            <a:ext cx="2409825" cy="1095375"/>
          </a:xfrm>
          <a:prstGeom prst="rect">
            <a:avLst/>
          </a:prstGeom>
          <a:noFill/>
        </p:spPr>
      </p:pic>
      <p:pic>
        <p:nvPicPr>
          <p:cNvPr id="88" name="Picture 50" descr="46"/>
          <p:cNvPicPr>
            <a:picLocks noChangeAspect="1" noChangeArrowheads="1"/>
          </p:cNvPicPr>
          <p:nvPr/>
        </p:nvPicPr>
        <p:blipFill>
          <a:blip r:embed="rId52" cstate="print"/>
          <a:srcRect/>
          <a:stretch>
            <a:fillRect/>
          </a:stretch>
        </p:blipFill>
        <p:spPr bwMode="auto">
          <a:xfrm>
            <a:off x="31096" y="5752907"/>
            <a:ext cx="2409825" cy="1085850"/>
          </a:xfrm>
          <a:prstGeom prst="rect">
            <a:avLst/>
          </a:prstGeom>
          <a:noFill/>
        </p:spPr>
      </p:pic>
      <p:pic>
        <p:nvPicPr>
          <p:cNvPr id="89" name="Picture 51" descr="47"/>
          <p:cNvPicPr>
            <a:picLocks noChangeAspect="1" noChangeArrowheads="1"/>
          </p:cNvPicPr>
          <p:nvPr/>
        </p:nvPicPr>
        <p:blipFill>
          <a:blip r:embed="rId53" cstate="print"/>
          <a:srcRect/>
          <a:stretch>
            <a:fillRect/>
          </a:stretch>
        </p:blipFill>
        <p:spPr bwMode="auto">
          <a:xfrm>
            <a:off x="31096" y="5748145"/>
            <a:ext cx="2409825" cy="1095375"/>
          </a:xfrm>
          <a:prstGeom prst="rect">
            <a:avLst/>
          </a:prstGeom>
          <a:noFill/>
        </p:spPr>
      </p:pic>
      <p:pic>
        <p:nvPicPr>
          <p:cNvPr id="90" name="Picture 52" descr="48"/>
          <p:cNvPicPr>
            <a:picLocks noChangeAspect="1" noChangeArrowheads="1"/>
          </p:cNvPicPr>
          <p:nvPr/>
        </p:nvPicPr>
        <p:blipFill>
          <a:blip r:embed="rId54" cstate="print"/>
          <a:srcRect/>
          <a:stretch>
            <a:fillRect/>
          </a:stretch>
        </p:blipFill>
        <p:spPr bwMode="auto">
          <a:xfrm>
            <a:off x="31096" y="5752907"/>
            <a:ext cx="2409825" cy="1085850"/>
          </a:xfrm>
          <a:prstGeom prst="rect">
            <a:avLst/>
          </a:prstGeom>
          <a:noFill/>
        </p:spPr>
      </p:pic>
      <p:pic>
        <p:nvPicPr>
          <p:cNvPr id="91" name="Picture 53" descr="49"/>
          <p:cNvPicPr>
            <a:picLocks noChangeAspect="1" noChangeArrowheads="1"/>
          </p:cNvPicPr>
          <p:nvPr/>
        </p:nvPicPr>
        <p:blipFill>
          <a:blip r:embed="rId55" cstate="print"/>
          <a:srcRect/>
          <a:stretch>
            <a:fillRect/>
          </a:stretch>
        </p:blipFill>
        <p:spPr bwMode="auto">
          <a:xfrm>
            <a:off x="31096" y="5748145"/>
            <a:ext cx="2409825" cy="1095375"/>
          </a:xfrm>
          <a:prstGeom prst="rect">
            <a:avLst/>
          </a:prstGeom>
          <a:noFill/>
        </p:spPr>
      </p:pic>
      <p:pic>
        <p:nvPicPr>
          <p:cNvPr id="92" name="Picture 54" descr="50"/>
          <p:cNvPicPr>
            <a:picLocks noChangeAspect="1" noChangeArrowheads="1"/>
          </p:cNvPicPr>
          <p:nvPr/>
        </p:nvPicPr>
        <p:blipFill>
          <a:blip r:embed="rId56" cstate="print"/>
          <a:srcRect/>
          <a:stretch>
            <a:fillRect/>
          </a:stretch>
        </p:blipFill>
        <p:spPr bwMode="auto">
          <a:xfrm>
            <a:off x="35858" y="5748145"/>
            <a:ext cx="2400300" cy="1095375"/>
          </a:xfrm>
          <a:prstGeom prst="rect">
            <a:avLst/>
          </a:prstGeom>
          <a:noFill/>
        </p:spPr>
      </p:pic>
      <p:pic>
        <p:nvPicPr>
          <p:cNvPr id="93" name="Picture 55" descr="51"/>
          <p:cNvPicPr>
            <a:picLocks noChangeAspect="1" noChangeArrowheads="1"/>
          </p:cNvPicPr>
          <p:nvPr/>
        </p:nvPicPr>
        <p:blipFill>
          <a:blip r:embed="rId57" cstate="print"/>
          <a:srcRect/>
          <a:stretch>
            <a:fillRect/>
          </a:stretch>
        </p:blipFill>
        <p:spPr bwMode="auto">
          <a:xfrm>
            <a:off x="35858" y="5743382"/>
            <a:ext cx="2400300" cy="1104900"/>
          </a:xfrm>
          <a:prstGeom prst="rect">
            <a:avLst/>
          </a:prstGeom>
          <a:noFill/>
        </p:spPr>
      </p:pic>
      <p:pic>
        <p:nvPicPr>
          <p:cNvPr id="94" name="Picture 56" descr="52"/>
          <p:cNvPicPr>
            <a:picLocks noChangeAspect="1" noChangeArrowheads="1"/>
          </p:cNvPicPr>
          <p:nvPr/>
        </p:nvPicPr>
        <p:blipFill>
          <a:blip r:embed="rId58" cstate="print"/>
          <a:srcRect/>
          <a:stretch>
            <a:fillRect/>
          </a:stretch>
        </p:blipFill>
        <p:spPr bwMode="auto">
          <a:xfrm>
            <a:off x="31096" y="5748145"/>
            <a:ext cx="2409825" cy="1095375"/>
          </a:xfrm>
          <a:prstGeom prst="rect">
            <a:avLst/>
          </a:prstGeom>
          <a:noFill/>
        </p:spPr>
      </p:pic>
      <p:pic>
        <p:nvPicPr>
          <p:cNvPr id="95" name="Picture 57" descr="53"/>
          <p:cNvPicPr>
            <a:picLocks noChangeAspect="1" noChangeArrowheads="1"/>
          </p:cNvPicPr>
          <p:nvPr/>
        </p:nvPicPr>
        <p:blipFill>
          <a:blip r:embed="rId59" cstate="print"/>
          <a:srcRect/>
          <a:stretch>
            <a:fillRect/>
          </a:stretch>
        </p:blipFill>
        <p:spPr bwMode="auto">
          <a:xfrm>
            <a:off x="31096" y="5743382"/>
            <a:ext cx="2409825" cy="1104900"/>
          </a:xfrm>
          <a:prstGeom prst="rect">
            <a:avLst/>
          </a:prstGeom>
          <a:noFill/>
        </p:spPr>
      </p:pic>
      <p:pic>
        <p:nvPicPr>
          <p:cNvPr id="96" name="Picture 58" descr="54"/>
          <p:cNvPicPr>
            <a:picLocks noChangeAspect="1" noChangeArrowheads="1"/>
          </p:cNvPicPr>
          <p:nvPr/>
        </p:nvPicPr>
        <p:blipFill>
          <a:blip r:embed="rId60" cstate="print"/>
          <a:srcRect/>
          <a:stretch>
            <a:fillRect/>
          </a:stretch>
        </p:blipFill>
        <p:spPr bwMode="auto">
          <a:xfrm>
            <a:off x="31096" y="5748145"/>
            <a:ext cx="2409825" cy="1095375"/>
          </a:xfrm>
          <a:prstGeom prst="rect">
            <a:avLst/>
          </a:prstGeom>
          <a:noFill/>
        </p:spPr>
      </p:pic>
      <p:pic>
        <p:nvPicPr>
          <p:cNvPr id="97" name="Picture 59" descr="55"/>
          <p:cNvPicPr>
            <a:picLocks noChangeAspect="1" noChangeArrowheads="1"/>
          </p:cNvPicPr>
          <p:nvPr/>
        </p:nvPicPr>
        <p:blipFill>
          <a:blip r:embed="rId61" cstate="print"/>
          <a:srcRect/>
          <a:stretch>
            <a:fillRect/>
          </a:stretch>
        </p:blipFill>
        <p:spPr bwMode="auto">
          <a:xfrm>
            <a:off x="31096" y="5748145"/>
            <a:ext cx="2409825" cy="1095375"/>
          </a:xfrm>
          <a:prstGeom prst="rect">
            <a:avLst/>
          </a:prstGeom>
          <a:noFill/>
        </p:spPr>
      </p:pic>
      <p:pic>
        <p:nvPicPr>
          <p:cNvPr id="98" name="Picture 60" descr="56"/>
          <p:cNvPicPr>
            <a:picLocks noChangeAspect="1" noChangeArrowheads="1"/>
          </p:cNvPicPr>
          <p:nvPr/>
        </p:nvPicPr>
        <p:blipFill>
          <a:blip r:embed="rId62" cstate="print"/>
          <a:srcRect/>
          <a:stretch>
            <a:fillRect/>
          </a:stretch>
        </p:blipFill>
        <p:spPr bwMode="auto">
          <a:xfrm>
            <a:off x="31096" y="5748145"/>
            <a:ext cx="2409825" cy="1095375"/>
          </a:xfrm>
          <a:prstGeom prst="rect">
            <a:avLst/>
          </a:prstGeom>
          <a:noFill/>
        </p:spPr>
      </p:pic>
      <p:pic>
        <p:nvPicPr>
          <p:cNvPr id="99" name="Picture 61" descr="57"/>
          <p:cNvPicPr>
            <a:picLocks noChangeAspect="1" noChangeArrowheads="1"/>
          </p:cNvPicPr>
          <p:nvPr/>
        </p:nvPicPr>
        <p:blipFill>
          <a:blip r:embed="rId63" cstate="print"/>
          <a:srcRect/>
          <a:stretch>
            <a:fillRect/>
          </a:stretch>
        </p:blipFill>
        <p:spPr bwMode="auto">
          <a:xfrm>
            <a:off x="31096" y="5748145"/>
            <a:ext cx="2409825" cy="1095375"/>
          </a:xfrm>
          <a:prstGeom prst="rect">
            <a:avLst/>
          </a:prstGeom>
          <a:noFill/>
        </p:spPr>
      </p:pic>
      <p:pic>
        <p:nvPicPr>
          <p:cNvPr id="100" name="Picture 62" descr="58"/>
          <p:cNvPicPr>
            <a:picLocks noChangeAspect="1" noChangeArrowheads="1"/>
          </p:cNvPicPr>
          <p:nvPr/>
        </p:nvPicPr>
        <p:blipFill>
          <a:blip r:embed="rId64" cstate="print"/>
          <a:srcRect/>
          <a:stretch>
            <a:fillRect/>
          </a:stretch>
        </p:blipFill>
        <p:spPr bwMode="auto">
          <a:xfrm>
            <a:off x="31096" y="5743382"/>
            <a:ext cx="2409825" cy="1104900"/>
          </a:xfrm>
          <a:prstGeom prst="rect">
            <a:avLst/>
          </a:prstGeom>
          <a:noFill/>
        </p:spPr>
      </p:pic>
      <p:pic>
        <p:nvPicPr>
          <p:cNvPr id="101" name="Picture 63" descr="59"/>
          <p:cNvPicPr>
            <a:picLocks noChangeAspect="1" noChangeArrowheads="1"/>
          </p:cNvPicPr>
          <p:nvPr/>
        </p:nvPicPr>
        <p:blipFill>
          <a:blip r:embed="rId65" cstate="print"/>
          <a:srcRect/>
          <a:stretch>
            <a:fillRect/>
          </a:stretch>
        </p:blipFill>
        <p:spPr bwMode="auto">
          <a:xfrm>
            <a:off x="31096" y="5743382"/>
            <a:ext cx="2409825" cy="1104900"/>
          </a:xfrm>
          <a:prstGeom prst="rect">
            <a:avLst/>
          </a:prstGeom>
          <a:noFill/>
        </p:spPr>
      </p:pic>
      <p:pic>
        <p:nvPicPr>
          <p:cNvPr id="102" name="Picture 64" descr="100"/>
          <p:cNvPicPr>
            <a:picLocks noChangeAspect="1" noChangeArrowheads="1"/>
          </p:cNvPicPr>
          <p:nvPr/>
        </p:nvPicPr>
        <p:blipFill>
          <a:blip r:embed="rId66" cstate="print"/>
          <a:srcRect/>
          <a:stretch>
            <a:fillRect/>
          </a:stretch>
        </p:blipFill>
        <p:spPr bwMode="auto">
          <a:xfrm>
            <a:off x="31096" y="5743382"/>
            <a:ext cx="2409825" cy="1104900"/>
          </a:xfrm>
          <a:prstGeom prst="rect">
            <a:avLst/>
          </a:prstGeom>
          <a:noFill/>
        </p:spPr>
      </p:pic>
      <p:pic>
        <p:nvPicPr>
          <p:cNvPr id="103" name="Picture 65" descr="101"/>
          <p:cNvPicPr>
            <a:picLocks noChangeAspect="1" noChangeArrowheads="1"/>
          </p:cNvPicPr>
          <p:nvPr/>
        </p:nvPicPr>
        <p:blipFill>
          <a:blip r:embed="rId67" cstate="print"/>
          <a:srcRect/>
          <a:stretch>
            <a:fillRect/>
          </a:stretch>
        </p:blipFill>
        <p:spPr bwMode="auto">
          <a:xfrm>
            <a:off x="26333" y="5748145"/>
            <a:ext cx="2419350" cy="1095375"/>
          </a:xfrm>
          <a:prstGeom prst="rect">
            <a:avLst/>
          </a:prstGeom>
          <a:noFill/>
        </p:spPr>
      </p:pic>
      <p:pic>
        <p:nvPicPr>
          <p:cNvPr id="104" name="Picture 66" descr="102"/>
          <p:cNvPicPr>
            <a:picLocks noChangeAspect="1" noChangeArrowheads="1"/>
          </p:cNvPicPr>
          <p:nvPr/>
        </p:nvPicPr>
        <p:blipFill>
          <a:blip r:embed="rId68" cstate="print"/>
          <a:srcRect/>
          <a:stretch>
            <a:fillRect/>
          </a:stretch>
        </p:blipFill>
        <p:spPr bwMode="auto">
          <a:xfrm>
            <a:off x="31096" y="5748145"/>
            <a:ext cx="2409825" cy="1095375"/>
          </a:xfrm>
          <a:prstGeom prst="rect">
            <a:avLst/>
          </a:prstGeom>
          <a:noFill/>
        </p:spPr>
      </p:pic>
      <p:pic>
        <p:nvPicPr>
          <p:cNvPr id="105" name="Picture 67" descr="103"/>
          <p:cNvPicPr>
            <a:picLocks noChangeAspect="1" noChangeArrowheads="1"/>
          </p:cNvPicPr>
          <p:nvPr/>
        </p:nvPicPr>
        <p:blipFill>
          <a:blip r:embed="rId69" cstate="print"/>
          <a:srcRect/>
          <a:stretch>
            <a:fillRect/>
          </a:stretch>
        </p:blipFill>
        <p:spPr bwMode="auto">
          <a:xfrm>
            <a:off x="31096" y="5748145"/>
            <a:ext cx="2409825" cy="1095375"/>
          </a:xfrm>
          <a:prstGeom prst="rect">
            <a:avLst/>
          </a:prstGeom>
          <a:noFill/>
        </p:spPr>
      </p:pic>
      <p:pic>
        <p:nvPicPr>
          <p:cNvPr id="106" name="Picture 68" descr="104"/>
          <p:cNvPicPr>
            <a:picLocks noChangeAspect="1" noChangeArrowheads="1"/>
          </p:cNvPicPr>
          <p:nvPr/>
        </p:nvPicPr>
        <p:blipFill>
          <a:blip r:embed="rId70" cstate="print"/>
          <a:srcRect/>
          <a:stretch>
            <a:fillRect/>
          </a:stretch>
        </p:blipFill>
        <p:spPr bwMode="auto">
          <a:xfrm>
            <a:off x="31096" y="5748145"/>
            <a:ext cx="2409825" cy="1095375"/>
          </a:xfrm>
          <a:prstGeom prst="rect">
            <a:avLst/>
          </a:prstGeom>
          <a:noFill/>
        </p:spPr>
      </p:pic>
      <p:pic>
        <p:nvPicPr>
          <p:cNvPr id="107" name="Picture 69" descr="105"/>
          <p:cNvPicPr>
            <a:picLocks noChangeAspect="1" noChangeArrowheads="1"/>
          </p:cNvPicPr>
          <p:nvPr/>
        </p:nvPicPr>
        <p:blipFill>
          <a:blip r:embed="rId71" cstate="print"/>
          <a:srcRect/>
          <a:stretch>
            <a:fillRect/>
          </a:stretch>
        </p:blipFill>
        <p:spPr bwMode="auto">
          <a:xfrm>
            <a:off x="26333" y="5748145"/>
            <a:ext cx="2419350" cy="1095375"/>
          </a:xfrm>
          <a:prstGeom prst="rect">
            <a:avLst/>
          </a:prstGeom>
          <a:noFill/>
        </p:spPr>
      </p:pic>
      <p:pic>
        <p:nvPicPr>
          <p:cNvPr id="108" name="Picture 70" descr="106"/>
          <p:cNvPicPr>
            <a:picLocks noChangeAspect="1" noChangeArrowheads="1"/>
          </p:cNvPicPr>
          <p:nvPr/>
        </p:nvPicPr>
        <p:blipFill>
          <a:blip r:embed="rId72" cstate="print"/>
          <a:srcRect/>
          <a:stretch>
            <a:fillRect/>
          </a:stretch>
        </p:blipFill>
        <p:spPr bwMode="auto">
          <a:xfrm>
            <a:off x="31096" y="5748145"/>
            <a:ext cx="2409825" cy="1095375"/>
          </a:xfrm>
          <a:prstGeom prst="rect">
            <a:avLst/>
          </a:prstGeom>
          <a:noFill/>
        </p:spPr>
      </p:pic>
      <p:pic>
        <p:nvPicPr>
          <p:cNvPr id="109" name="Picture 71" descr="107"/>
          <p:cNvPicPr>
            <a:picLocks noChangeAspect="1" noChangeArrowheads="1"/>
          </p:cNvPicPr>
          <p:nvPr/>
        </p:nvPicPr>
        <p:blipFill>
          <a:blip r:embed="rId73" cstate="print"/>
          <a:srcRect/>
          <a:stretch>
            <a:fillRect/>
          </a:stretch>
        </p:blipFill>
        <p:spPr bwMode="auto">
          <a:xfrm>
            <a:off x="31096" y="5748145"/>
            <a:ext cx="2409825" cy="1095375"/>
          </a:xfrm>
          <a:prstGeom prst="rect">
            <a:avLst/>
          </a:prstGeom>
          <a:noFill/>
        </p:spPr>
      </p:pic>
      <p:pic>
        <p:nvPicPr>
          <p:cNvPr id="110" name="Picture 72" descr="108"/>
          <p:cNvPicPr>
            <a:picLocks noChangeAspect="1" noChangeArrowheads="1"/>
          </p:cNvPicPr>
          <p:nvPr/>
        </p:nvPicPr>
        <p:blipFill>
          <a:blip r:embed="rId74" cstate="print"/>
          <a:srcRect/>
          <a:stretch>
            <a:fillRect/>
          </a:stretch>
        </p:blipFill>
        <p:spPr bwMode="auto">
          <a:xfrm>
            <a:off x="31096" y="5748145"/>
            <a:ext cx="2409825" cy="1095375"/>
          </a:xfrm>
          <a:prstGeom prst="rect">
            <a:avLst/>
          </a:prstGeom>
          <a:noFill/>
        </p:spPr>
      </p:pic>
      <p:pic>
        <p:nvPicPr>
          <p:cNvPr id="111" name="Picture 73" descr="109"/>
          <p:cNvPicPr>
            <a:picLocks noChangeAspect="1" noChangeArrowheads="1"/>
          </p:cNvPicPr>
          <p:nvPr/>
        </p:nvPicPr>
        <p:blipFill>
          <a:blip r:embed="rId75" cstate="print"/>
          <a:srcRect/>
          <a:stretch>
            <a:fillRect/>
          </a:stretch>
        </p:blipFill>
        <p:spPr bwMode="auto">
          <a:xfrm>
            <a:off x="31096" y="5748145"/>
            <a:ext cx="2409825" cy="1095375"/>
          </a:xfrm>
          <a:prstGeom prst="rect">
            <a:avLst/>
          </a:prstGeom>
          <a:noFill/>
        </p:spPr>
      </p:pic>
      <p:pic>
        <p:nvPicPr>
          <p:cNvPr id="112" name="Picture 74" descr="110"/>
          <p:cNvPicPr>
            <a:picLocks noChangeAspect="1" noChangeArrowheads="1"/>
          </p:cNvPicPr>
          <p:nvPr/>
        </p:nvPicPr>
        <p:blipFill>
          <a:blip r:embed="rId76" cstate="print"/>
          <a:srcRect/>
          <a:stretch>
            <a:fillRect/>
          </a:stretch>
        </p:blipFill>
        <p:spPr bwMode="auto">
          <a:xfrm>
            <a:off x="26333" y="5748145"/>
            <a:ext cx="2419350" cy="1095375"/>
          </a:xfrm>
          <a:prstGeom prst="rect">
            <a:avLst/>
          </a:prstGeom>
          <a:noFill/>
        </p:spPr>
      </p:pic>
      <p:pic>
        <p:nvPicPr>
          <p:cNvPr id="113" name="Picture 75" descr="111"/>
          <p:cNvPicPr>
            <a:picLocks noChangeAspect="1" noChangeArrowheads="1"/>
          </p:cNvPicPr>
          <p:nvPr/>
        </p:nvPicPr>
        <p:blipFill>
          <a:blip r:embed="rId77" cstate="print"/>
          <a:srcRect/>
          <a:stretch>
            <a:fillRect/>
          </a:stretch>
        </p:blipFill>
        <p:spPr bwMode="auto">
          <a:xfrm>
            <a:off x="31096" y="5748145"/>
            <a:ext cx="2409825" cy="1095375"/>
          </a:xfrm>
          <a:prstGeom prst="rect">
            <a:avLst/>
          </a:prstGeom>
          <a:noFill/>
        </p:spPr>
      </p:pic>
      <p:pic>
        <p:nvPicPr>
          <p:cNvPr id="114" name="Picture 76" descr="112"/>
          <p:cNvPicPr>
            <a:picLocks noChangeAspect="1" noChangeArrowheads="1"/>
          </p:cNvPicPr>
          <p:nvPr/>
        </p:nvPicPr>
        <p:blipFill>
          <a:blip r:embed="rId78" cstate="print"/>
          <a:srcRect/>
          <a:stretch>
            <a:fillRect/>
          </a:stretch>
        </p:blipFill>
        <p:spPr bwMode="auto">
          <a:xfrm>
            <a:off x="31096" y="5743382"/>
            <a:ext cx="2409825" cy="1104900"/>
          </a:xfrm>
          <a:prstGeom prst="rect">
            <a:avLst/>
          </a:prstGeom>
          <a:noFill/>
        </p:spPr>
      </p:pic>
      <p:pic>
        <p:nvPicPr>
          <p:cNvPr id="115" name="Picture 77" descr="113"/>
          <p:cNvPicPr>
            <a:picLocks noChangeAspect="1" noChangeArrowheads="1"/>
          </p:cNvPicPr>
          <p:nvPr/>
        </p:nvPicPr>
        <p:blipFill>
          <a:blip r:embed="rId79" cstate="print"/>
          <a:srcRect/>
          <a:stretch>
            <a:fillRect/>
          </a:stretch>
        </p:blipFill>
        <p:spPr bwMode="auto">
          <a:xfrm>
            <a:off x="31096" y="5748145"/>
            <a:ext cx="2409825" cy="1095375"/>
          </a:xfrm>
          <a:prstGeom prst="rect">
            <a:avLst/>
          </a:prstGeom>
          <a:noFill/>
        </p:spPr>
      </p:pic>
      <p:pic>
        <p:nvPicPr>
          <p:cNvPr id="116" name="Picture 78" descr="114"/>
          <p:cNvPicPr>
            <a:picLocks noChangeAspect="1" noChangeArrowheads="1"/>
          </p:cNvPicPr>
          <p:nvPr/>
        </p:nvPicPr>
        <p:blipFill>
          <a:blip r:embed="rId80" cstate="print"/>
          <a:srcRect/>
          <a:stretch>
            <a:fillRect/>
          </a:stretch>
        </p:blipFill>
        <p:spPr bwMode="auto">
          <a:xfrm>
            <a:off x="31096" y="5743382"/>
            <a:ext cx="2409825" cy="1104900"/>
          </a:xfrm>
          <a:prstGeom prst="rect">
            <a:avLst/>
          </a:prstGeom>
          <a:noFill/>
        </p:spPr>
      </p:pic>
      <p:pic>
        <p:nvPicPr>
          <p:cNvPr id="117" name="Picture 79" descr="115"/>
          <p:cNvPicPr>
            <a:picLocks noChangeAspect="1" noChangeArrowheads="1"/>
          </p:cNvPicPr>
          <p:nvPr/>
        </p:nvPicPr>
        <p:blipFill>
          <a:blip r:embed="rId81" cstate="print"/>
          <a:srcRect/>
          <a:stretch>
            <a:fillRect/>
          </a:stretch>
        </p:blipFill>
        <p:spPr bwMode="auto">
          <a:xfrm>
            <a:off x="35858" y="5748145"/>
            <a:ext cx="2400300" cy="1095375"/>
          </a:xfrm>
          <a:prstGeom prst="rect">
            <a:avLst/>
          </a:prstGeom>
          <a:noFill/>
        </p:spPr>
      </p:pic>
      <p:pic>
        <p:nvPicPr>
          <p:cNvPr id="118" name="Picture 80" descr="116"/>
          <p:cNvPicPr>
            <a:picLocks noChangeAspect="1" noChangeArrowheads="1"/>
          </p:cNvPicPr>
          <p:nvPr/>
        </p:nvPicPr>
        <p:blipFill>
          <a:blip r:embed="rId82" cstate="print"/>
          <a:srcRect/>
          <a:stretch>
            <a:fillRect/>
          </a:stretch>
        </p:blipFill>
        <p:spPr bwMode="auto">
          <a:xfrm>
            <a:off x="31096" y="5743382"/>
            <a:ext cx="2409825" cy="1104900"/>
          </a:xfrm>
          <a:prstGeom prst="rect">
            <a:avLst/>
          </a:prstGeom>
          <a:noFill/>
        </p:spPr>
      </p:pic>
      <p:pic>
        <p:nvPicPr>
          <p:cNvPr id="119" name="Picture 81" descr="117"/>
          <p:cNvPicPr>
            <a:picLocks noChangeAspect="1" noChangeArrowheads="1"/>
          </p:cNvPicPr>
          <p:nvPr/>
        </p:nvPicPr>
        <p:blipFill>
          <a:blip r:embed="rId83" cstate="print"/>
          <a:srcRect/>
          <a:stretch>
            <a:fillRect/>
          </a:stretch>
        </p:blipFill>
        <p:spPr bwMode="auto">
          <a:xfrm>
            <a:off x="31096" y="5748145"/>
            <a:ext cx="2409825" cy="1095375"/>
          </a:xfrm>
          <a:prstGeom prst="rect">
            <a:avLst/>
          </a:prstGeom>
          <a:noFill/>
        </p:spPr>
      </p:pic>
      <p:pic>
        <p:nvPicPr>
          <p:cNvPr id="120" name="Picture 82" descr="118"/>
          <p:cNvPicPr>
            <a:picLocks noChangeAspect="1" noChangeArrowheads="1"/>
          </p:cNvPicPr>
          <p:nvPr/>
        </p:nvPicPr>
        <p:blipFill>
          <a:blip r:embed="rId84" cstate="print"/>
          <a:srcRect/>
          <a:stretch>
            <a:fillRect/>
          </a:stretch>
        </p:blipFill>
        <p:spPr bwMode="auto">
          <a:xfrm>
            <a:off x="31096" y="5748145"/>
            <a:ext cx="2409825" cy="1095375"/>
          </a:xfrm>
          <a:prstGeom prst="rect">
            <a:avLst/>
          </a:prstGeom>
          <a:noFill/>
        </p:spPr>
      </p:pic>
      <p:pic>
        <p:nvPicPr>
          <p:cNvPr id="121" name="Picture 83" descr="119"/>
          <p:cNvPicPr>
            <a:picLocks noChangeAspect="1" noChangeArrowheads="1"/>
          </p:cNvPicPr>
          <p:nvPr/>
        </p:nvPicPr>
        <p:blipFill>
          <a:blip r:embed="rId85" cstate="print"/>
          <a:srcRect/>
          <a:stretch>
            <a:fillRect/>
          </a:stretch>
        </p:blipFill>
        <p:spPr bwMode="auto">
          <a:xfrm>
            <a:off x="26333" y="5743382"/>
            <a:ext cx="2419350" cy="1104900"/>
          </a:xfrm>
          <a:prstGeom prst="rect">
            <a:avLst/>
          </a:prstGeom>
          <a:noFill/>
        </p:spPr>
      </p:pic>
      <p:pic>
        <p:nvPicPr>
          <p:cNvPr id="122" name="Picture 84" descr="120"/>
          <p:cNvPicPr>
            <a:picLocks noChangeAspect="1" noChangeArrowheads="1"/>
          </p:cNvPicPr>
          <p:nvPr/>
        </p:nvPicPr>
        <p:blipFill>
          <a:blip r:embed="rId86" cstate="print"/>
          <a:srcRect/>
          <a:stretch>
            <a:fillRect/>
          </a:stretch>
        </p:blipFill>
        <p:spPr bwMode="auto">
          <a:xfrm>
            <a:off x="31096" y="5748145"/>
            <a:ext cx="2409825" cy="1095375"/>
          </a:xfrm>
          <a:prstGeom prst="rect">
            <a:avLst/>
          </a:prstGeom>
          <a:noFill/>
        </p:spPr>
      </p:pic>
      <p:pic>
        <p:nvPicPr>
          <p:cNvPr id="123" name="Picture 85" descr="121"/>
          <p:cNvPicPr>
            <a:picLocks noChangeAspect="1" noChangeArrowheads="1"/>
          </p:cNvPicPr>
          <p:nvPr/>
        </p:nvPicPr>
        <p:blipFill>
          <a:blip r:embed="rId87" cstate="print"/>
          <a:srcRect/>
          <a:stretch>
            <a:fillRect/>
          </a:stretch>
        </p:blipFill>
        <p:spPr bwMode="auto">
          <a:xfrm>
            <a:off x="31096" y="5752907"/>
            <a:ext cx="2409825" cy="1085850"/>
          </a:xfrm>
          <a:prstGeom prst="rect">
            <a:avLst/>
          </a:prstGeom>
          <a:noFill/>
        </p:spPr>
      </p:pic>
      <p:pic>
        <p:nvPicPr>
          <p:cNvPr id="124" name="Picture 86" descr="122"/>
          <p:cNvPicPr>
            <a:picLocks noChangeAspect="1" noChangeArrowheads="1"/>
          </p:cNvPicPr>
          <p:nvPr/>
        </p:nvPicPr>
        <p:blipFill>
          <a:blip r:embed="rId88" cstate="print"/>
          <a:srcRect/>
          <a:stretch>
            <a:fillRect/>
          </a:stretch>
        </p:blipFill>
        <p:spPr bwMode="auto">
          <a:xfrm>
            <a:off x="31096" y="5748145"/>
            <a:ext cx="2409825" cy="1095375"/>
          </a:xfrm>
          <a:prstGeom prst="rect">
            <a:avLst/>
          </a:prstGeom>
          <a:noFill/>
        </p:spPr>
      </p:pic>
      <p:pic>
        <p:nvPicPr>
          <p:cNvPr id="125" name="Picture 87" descr="123"/>
          <p:cNvPicPr>
            <a:picLocks noChangeAspect="1" noChangeArrowheads="1"/>
          </p:cNvPicPr>
          <p:nvPr/>
        </p:nvPicPr>
        <p:blipFill>
          <a:blip r:embed="rId89" cstate="print"/>
          <a:srcRect/>
          <a:stretch>
            <a:fillRect/>
          </a:stretch>
        </p:blipFill>
        <p:spPr bwMode="auto">
          <a:xfrm>
            <a:off x="31096" y="5748145"/>
            <a:ext cx="2409825" cy="1095375"/>
          </a:xfrm>
          <a:prstGeom prst="rect">
            <a:avLst/>
          </a:prstGeom>
          <a:noFill/>
        </p:spPr>
      </p:pic>
      <p:pic>
        <p:nvPicPr>
          <p:cNvPr id="126" name="Picture 88" descr="124"/>
          <p:cNvPicPr>
            <a:picLocks noChangeAspect="1" noChangeArrowheads="1"/>
          </p:cNvPicPr>
          <p:nvPr/>
        </p:nvPicPr>
        <p:blipFill>
          <a:blip r:embed="rId90" cstate="print"/>
          <a:srcRect/>
          <a:stretch>
            <a:fillRect/>
          </a:stretch>
        </p:blipFill>
        <p:spPr bwMode="auto">
          <a:xfrm>
            <a:off x="26333" y="5748145"/>
            <a:ext cx="2419350" cy="1095375"/>
          </a:xfrm>
          <a:prstGeom prst="rect">
            <a:avLst/>
          </a:prstGeom>
          <a:noFill/>
        </p:spPr>
      </p:pic>
      <p:pic>
        <p:nvPicPr>
          <p:cNvPr id="127" name="Picture 89" descr="125"/>
          <p:cNvPicPr>
            <a:picLocks noChangeAspect="1" noChangeArrowheads="1"/>
          </p:cNvPicPr>
          <p:nvPr/>
        </p:nvPicPr>
        <p:blipFill>
          <a:blip r:embed="rId91" cstate="print"/>
          <a:srcRect/>
          <a:stretch>
            <a:fillRect/>
          </a:stretch>
        </p:blipFill>
        <p:spPr bwMode="auto">
          <a:xfrm>
            <a:off x="31096" y="5748145"/>
            <a:ext cx="2409825" cy="1095375"/>
          </a:xfrm>
          <a:prstGeom prst="rect">
            <a:avLst/>
          </a:prstGeom>
          <a:noFill/>
        </p:spPr>
      </p:pic>
      <p:pic>
        <p:nvPicPr>
          <p:cNvPr id="128" name="Picture 90" descr="126"/>
          <p:cNvPicPr>
            <a:picLocks noChangeAspect="1" noChangeArrowheads="1"/>
          </p:cNvPicPr>
          <p:nvPr/>
        </p:nvPicPr>
        <p:blipFill>
          <a:blip r:embed="rId92" cstate="print"/>
          <a:srcRect/>
          <a:stretch>
            <a:fillRect/>
          </a:stretch>
        </p:blipFill>
        <p:spPr bwMode="auto">
          <a:xfrm>
            <a:off x="26333" y="5743382"/>
            <a:ext cx="2419350" cy="1104900"/>
          </a:xfrm>
          <a:prstGeom prst="rect">
            <a:avLst/>
          </a:prstGeom>
          <a:noFill/>
        </p:spPr>
      </p:pic>
      <p:pic>
        <p:nvPicPr>
          <p:cNvPr id="129" name="Picture 91" descr="127"/>
          <p:cNvPicPr>
            <a:picLocks noChangeAspect="1" noChangeArrowheads="1"/>
          </p:cNvPicPr>
          <p:nvPr/>
        </p:nvPicPr>
        <p:blipFill>
          <a:blip r:embed="rId93" cstate="print"/>
          <a:srcRect/>
          <a:stretch>
            <a:fillRect/>
          </a:stretch>
        </p:blipFill>
        <p:spPr bwMode="auto">
          <a:xfrm>
            <a:off x="31096" y="5752907"/>
            <a:ext cx="2409825" cy="1085850"/>
          </a:xfrm>
          <a:prstGeom prst="rect">
            <a:avLst/>
          </a:prstGeom>
          <a:noFill/>
        </p:spPr>
      </p:pic>
      <p:pic>
        <p:nvPicPr>
          <p:cNvPr id="130" name="Picture 92" descr="128"/>
          <p:cNvPicPr>
            <a:picLocks noChangeAspect="1" noChangeArrowheads="1"/>
          </p:cNvPicPr>
          <p:nvPr/>
        </p:nvPicPr>
        <p:blipFill>
          <a:blip r:embed="rId94" cstate="print"/>
          <a:srcRect/>
          <a:stretch>
            <a:fillRect/>
          </a:stretch>
        </p:blipFill>
        <p:spPr bwMode="auto">
          <a:xfrm>
            <a:off x="26333" y="5748145"/>
            <a:ext cx="2419350" cy="1095375"/>
          </a:xfrm>
          <a:prstGeom prst="rect">
            <a:avLst/>
          </a:prstGeom>
          <a:noFill/>
        </p:spPr>
      </p:pic>
      <p:pic>
        <p:nvPicPr>
          <p:cNvPr id="131" name="Picture 93" descr="129"/>
          <p:cNvPicPr>
            <a:picLocks noChangeAspect="1" noChangeArrowheads="1"/>
          </p:cNvPicPr>
          <p:nvPr/>
        </p:nvPicPr>
        <p:blipFill>
          <a:blip r:embed="rId95" cstate="print"/>
          <a:srcRect/>
          <a:stretch>
            <a:fillRect/>
          </a:stretch>
        </p:blipFill>
        <p:spPr bwMode="auto">
          <a:xfrm>
            <a:off x="31096" y="5752907"/>
            <a:ext cx="2409825" cy="1085850"/>
          </a:xfrm>
          <a:prstGeom prst="rect">
            <a:avLst/>
          </a:prstGeom>
          <a:noFill/>
        </p:spPr>
      </p:pic>
      <p:pic>
        <p:nvPicPr>
          <p:cNvPr id="132" name="Picture 94" descr="130"/>
          <p:cNvPicPr>
            <a:picLocks noChangeAspect="1" noChangeArrowheads="1"/>
          </p:cNvPicPr>
          <p:nvPr/>
        </p:nvPicPr>
        <p:blipFill>
          <a:blip r:embed="rId96" cstate="print"/>
          <a:srcRect/>
          <a:stretch>
            <a:fillRect/>
          </a:stretch>
        </p:blipFill>
        <p:spPr bwMode="auto">
          <a:xfrm>
            <a:off x="26016" y="5730365"/>
            <a:ext cx="2409825" cy="1095375"/>
          </a:xfrm>
          <a:prstGeom prst="rect">
            <a:avLst/>
          </a:prstGeom>
          <a:noFill/>
        </p:spPr>
      </p:pic>
      <p:cxnSp>
        <p:nvCxnSpPr>
          <p:cNvPr id="2" name="直接连接符 1"/>
          <p:cNvCxnSpPr/>
          <p:nvPr/>
        </p:nvCxnSpPr>
        <p:spPr>
          <a:xfrm flipV="1">
            <a:off x="5904865" y="2348865"/>
            <a:ext cx="539115" cy="698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529013" y="3510598"/>
            <a:ext cx="3081948" cy="11907"/>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6703" y="3750628"/>
            <a:ext cx="3081948" cy="11907"/>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200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left)">
                                      <p:cBhvr>
                                        <p:cTn id="7" dur="20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500"/>
                                  </p:stCondLst>
                                  <p:childTnLst>
                                    <p:animEffect transition="out" filter="dissolve">
                                      <p:cBhvr>
                                        <p:cTn id="11" dur="500"/>
                                        <p:tgtEl>
                                          <p:spTgt spid="132"/>
                                        </p:tgtEl>
                                      </p:cBhvr>
                                    </p:animEffect>
                                    <p:set>
                                      <p:cBhvr>
                                        <p:cTn id="12" dur="1" fill="hold">
                                          <p:stCondLst>
                                            <p:cond delay="499"/>
                                          </p:stCondLst>
                                        </p:cTn>
                                        <p:tgtEl>
                                          <p:spTgt spid="132"/>
                                        </p:tgtEl>
                                        <p:attrNameLst>
                                          <p:attrName>style.visibility</p:attrName>
                                        </p:attrNameLst>
                                      </p:cBhvr>
                                      <p:to>
                                        <p:strVal val="hidden"/>
                                      </p:to>
                                    </p:set>
                                  </p:childTnLst>
                                </p:cTn>
                              </p:par>
                            </p:childTnLst>
                          </p:cTn>
                        </p:par>
                        <p:par>
                          <p:cTn id="13" fill="hold">
                            <p:stCondLst>
                              <p:cond delay="1000"/>
                            </p:stCondLst>
                            <p:childTnLst>
                              <p:par>
                                <p:cTn id="14" presetID="9" presetClass="exit" presetSubtype="0" fill="hold" nodeType="afterEffect">
                                  <p:stCondLst>
                                    <p:cond delay="500"/>
                                  </p:stCondLst>
                                  <p:childTnLst>
                                    <p:animEffect transition="out" filter="dissolve">
                                      <p:cBhvr>
                                        <p:cTn id="15" dur="500"/>
                                        <p:tgtEl>
                                          <p:spTgt spid="131"/>
                                        </p:tgtEl>
                                      </p:cBhvr>
                                    </p:animEffect>
                                    <p:set>
                                      <p:cBhvr>
                                        <p:cTn id="16" dur="1" fill="hold">
                                          <p:stCondLst>
                                            <p:cond delay="499"/>
                                          </p:stCondLst>
                                        </p:cTn>
                                        <p:tgtEl>
                                          <p:spTgt spid="131"/>
                                        </p:tgtEl>
                                        <p:attrNameLst>
                                          <p:attrName>style.visibility</p:attrName>
                                        </p:attrNameLst>
                                      </p:cBhvr>
                                      <p:to>
                                        <p:strVal val="hidden"/>
                                      </p:to>
                                    </p:set>
                                  </p:childTnLst>
                                </p:cTn>
                              </p:par>
                            </p:childTnLst>
                          </p:cTn>
                        </p:par>
                        <p:par>
                          <p:cTn id="17" fill="hold">
                            <p:stCondLst>
                              <p:cond delay="2000"/>
                            </p:stCondLst>
                            <p:childTnLst>
                              <p:par>
                                <p:cTn id="18" presetID="9" presetClass="exit" presetSubtype="0" fill="hold" nodeType="afterEffect">
                                  <p:stCondLst>
                                    <p:cond delay="500"/>
                                  </p:stCondLst>
                                  <p:childTnLst>
                                    <p:animEffect transition="out" filter="dissolve">
                                      <p:cBhvr>
                                        <p:cTn id="19" dur="500"/>
                                        <p:tgtEl>
                                          <p:spTgt spid="130"/>
                                        </p:tgtEl>
                                      </p:cBhvr>
                                    </p:animEffect>
                                    <p:set>
                                      <p:cBhvr>
                                        <p:cTn id="20" dur="1" fill="hold">
                                          <p:stCondLst>
                                            <p:cond delay="499"/>
                                          </p:stCondLst>
                                        </p:cTn>
                                        <p:tgtEl>
                                          <p:spTgt spid="130"/>
                                        </p:tgtEl>
                                        <p:attrNameLst>
                                          <p:attrName>style.visibility</p:attrName>
                                        </p:attrNameLst>
                                      </p:cBhvr>
                                      <p:to>
                                        <p:strVal val="hidden"/>
                                      </p:to>
                                    </p:set>
                                  </p:childTnLst>
                                </p:cTn>
                              </p:par>
                            </p:childTnLst>
                          </p:cTn>
                        </p:par>
                        <p:par>
                          <p:cTn id="21" fill="hold">
                            <p:stCondLst>
                              <p:cond delay="3000"/>
                            </p:stCondLst>
                            <p:childTnLst>
                              <p:par>
                                <p:cTn id="22" presetID="9" presetClass="exit" presetSubtype="0" fill="hold" nodeType="afterEffect">
                                  <p:stCondLst>
                                    <p:cond delay="500"/>
                                  </p:stCondLst>
                                  <p:childTnLst>
                                    <p:animEffect transition="out" filter="dissolve">
                                      <p:cBhvr>
                                        <p:cTn id="23" dur="500"/>
                                        <p:tgtEl>
                                          <p:spTgt spid="129"/>
                                        </p:tgtEl>
                                      </p:cBhvr>
                                    </p:animEffect>
                                    <p:set>
                                      <p:cBhvr>
                                        <p:cTn id="24" dur="1" fill="hold">
                                          <p:stCondLst>
                                            <p:cond delay="499"/>
                                          </p:stCondLst>
                                        </p:cTn>
                                        <p:tgtEl>
                                          <p:spTgt spid="129"/>
                                        </p:tgtEl>
                                        <p:attrNameLst>
                                          <p:attrName>style.visibility</p:attrName>
                                        </p:attrNameLst>
                                      </p:cBhvr>
                                      <p:to>
                                        <p:strVal val="hidden"/>
                                      </p:to>
                                    </p:set>
                                  </p:childTnLst>
                                </p:cTn>
                              </p:par>
                            </p:childTnLst>
                          </p:cTn>
                        </p:par>
                        <p:par>
                          <p:cTn id="25" fill="hold">
                            <p:stCondLst>
                              <p:cond delay="4000"/>
                            </p:stCondLst>
                            <p:childTnLst>
                              <p:par>
                                <p:cTn id="26" presetID="9" presetClass="exit" presetSubtype="0" fill="hold" nodeType="afterEffect">
                                  <p:stCondLst>
                                    <p:cond delay="500"/>
                                  </p:stCondLst>
                                  <p:childTnLst>
                                    <p:animEffect transition="out" filter="dissolve">
                                      <p:cBhvr>
                                        <p:cTn id="27" dur="500"/>
                                        <p:tgtEl>
                                          <p:spTgt spid="128"/>
                                        </p:tgtEl>
                                      </p:cBhvr>
                                    </p:animEffect>
                                    <p:set>
                                      <p:cBhvr>
                                        <p:cTn id="28" dur="1" fill="hold">
                                          <p:stCondLst>
                                            <p:cond delay="499"/>
                                          </p:stCondLst>
                                        </p:cTn>
                                        <p:tgtEl>
                                          <p:spTgt spid="128"/>
                                        </p:tgtEl>
                                        <p:attrNameLst>
                                          <p:attrName>style.visibility</p:attrName>
                                        </p:attrNameLst>
                                      </p:cBhvr>
                                      <p:to>
                                        <p:strVal val="hidden"/>
                                      </p:to>
                                    </p:set>
                                  </p:childTnLst>
                                </p:cTn>
                              </p:par>
                            </p:childTnLst>
                          </p:cTn>
                        </p:par>
                        <p:par>
                          <p:cTn id="29" fill="hold">
                            <p:stCondLst>
                              <p:cond delay="5000"/>
                            </p:stCondLst>
                            <p:childTnLst>
                              <p:par>
                                <p:cTn id="30" presetID="9" presetClass="exit" presetSubtype="0" fill="hold" nodeType="afterEffect">
                                  <p:stCondLst>
                                    <p:cond delay="500"/>
                                  </p:stCondLst>
                                  <p:childTnLst>
                                    <p:animEffect transition="out" filter="dissolve">
                                      <p:cBhvr>
                                        <p:cTn id="31" dur="500"/>
                                        <p:tgtEl>
                                          <p:spTgt spid="127"/>
                                        </p:tgtEl>
                                      </p:cBhvr>
                                    </p:animEffect>
                                    <p:set>
                                      <p:cBhvr>
                                        <p:cTn id="32" dur="1" fill="hold">
                                          <p:stCondLst>
                                            <p:cond delay="499"/>
                                          </p:stCondLst>
                                        </p:cTn>
                                        <p:tgtEl>
                                          <p:spTgt spid="127"/>
                                        </p:tgtEl>
                                        <p:attrNameLst>
                                          <p:attrName>style.visibility</p:attrName>
                                        </p:attrNameLst>
                                      </p:cBhvr>
                                      <p:to>
                                        <p:strVal val="hidden"/>
                                      </p:to>
                                    </p:set>
                                  </p:childTnLst>
                                </p:cTn>
                              </p:par>
                            </p:childTnLst>
                          </p:cTn>
                        </p:par>
                        <p:par>
                          <p:cTn id="33" fill="hold">
                            <p:stCondLst>
                              <p:cond delay="6000"/>
                            </p:stCondLst>
                            <p:childTnLst>
                              <p:par>
                                <p:cTn id="34" presetID="9" presetClass="exit" presetSubtype="0" fill="hold" nodeType="afterEffect">
                                  <p:stCondLst>
                                    <p:cond delay="500"/>
                                  </p:stCondLst>
                                  <p:childTnLst>
                                    <p:animEffect transition="out" filter="dissolve">
                                      <p:cBhvr>
                                        <p:cTn id="35" dur="500"/>
                                        <p:tgtEl>
                                          <p:spTgt spid="126"/>
                                        </p:tgtEl>
                                      </p:cBhvr>
                                    </p:animEffect>
                                    <p:set>
                                      <p:cBhvr>
                                        <p:cTn id="36" dur="1" fill="hold">
                                          <p:stCondLst>
                                            <p:cond delay="499"/>
                                          </p:stCondLst>
                                        </p:cTn>
                                        <p:tgtEl>
                                          <p:spTgt spid="126"/>
                                        </p:tgtEl>
                                        <p:attrNameLst>
                                          <p:attrName>style.visibility</p:attrName>
                                        </p:attrNameLst>
                                      </p:cBhvr>
                                      <p:to>
                                        <p:strVal val="hidden"/>
                                      </p:to>
                                    </p:set>
                                  </p:childTnLst>
                                </p:cTn>
                              </p:par>
                            </p:childTnLst>
                          </p:cTn>
                        </p:par>
                        <p:par>
                          <p:cTn id="37" fill="hold">
                            <p:stCondLst>
                              <p:cond delay="7000"/>
                            </p:stCondLst>
                            <p:childTnLst>
                              <p:par>
                                <p:cTn id="38" presetID="9" presetClass="exit" presetSubtype="0" fill="hold" nodeType="afterEffect">
                                  <p:stCondLst>
                                    <p:cond delay="500"/>
                                  </p:stCondLst>
                                  <p:childTnLst>
                                    <p:animEffect transition="out" filter="dissolve">
                                      <p:cBhvr>
                                        <p:cTn id="39" dur="500"/>
                                        <p:tgtEl>
                                          <p:spTgt spid="125"/>
                                        </p:tgtEl>
                                      </p:cBhvr>
                                    </p:animEffect>
                                    <p:set>
                                      <p:cBhvr>
                                        <p:cTn id="40" dur="1" fill="hold">
                                          <p:stCondLst>
                                            <p:cond delay="499"/>
                                          </p:stCondLst>
                                        </p:cTn>
                                        <p:tgtEl>
                                          <p:spTgt spid="125"/>
                                        </p:tgtEl>
                                        <p:attrNameLst>
                                          <p:attrName>style.visibility</p:attrName>
                                        </p:attrNameLst>
                                      </p:cBhvr>
                                      <p:to>
                                        <p:strVal val="hidden"/>
                                      </p:to>
                                    </p:set>
                                  </p:childTnLst>
                                </p:cTn>
                              </p:par>
                            </p:childTnLst>
                          </p:cTn>
                        </p:par>
                        <p:par>
                          <p:cTn id="41" fill="hold">
                            <p:stCondLst>
                              <p:cond delay="8000"/>
                            </p:stCondLst>
                            <p:childTnLst>
                              <p:par>
                                <p:cTn id="42" presetID="9" presetClass="exit" presetSubtype="0" fill="hold" nodeType="afterEffect">
                                  <p:stCondLst>
                                    <p:cond delay="500"/>
                                  </p:stCondLst>
                                  <p:childTnLst>
                                    <p:animEffect transition="out" filter="dissolve">
                                      <p:cBhvr>
                                        <p:cTn id="43" dur="500"/>
                                        <p:tgtEl>
                                          <p:spTgt spid="124"/>
                                        </p:tgtEl>
                                      </p:cBhvr>
                                    </p:animEffect>
                                    <p:set>
                                      <p:cBhvr>
                                        <p:cTn id="44" dur="1" fill="hold">
                                          <p:stCondLst>
                                            <p:cond delay="499"/>
                                          </p:stCondLst>
                                        </p:cTn>
                                        <p:tgtEl>
                                          <p:spTgt spid="124"/>
                                        </p:tgtEl>
                                        <p:attrNameLst>
                                          <p:attrName>style.visibility</p:attrName>
                                        </p:attrNameLst>
                                      </p:cBhvr>
                                      <p:to>
                                        <p:strVal val="hidden"/>
                                      </p:to>
                                    </p:set>
                                  </p:childTnLst>
                                </p:cTn>
                              </p:par>
                            </p:childTnLst>
                          </p:cTn>
                        </p:par>
                        <p:par>
                          <p:cTn id="45" fill="hold">
                            <p:stCondLst>
                              <p:cond delay="9000"/>
                            </p:stCondLst>
                            <p:childTnLst>
                              <p:par>
                                <p:cTn id="46" presetID="9" presetClass="exit" presetSubtype="0" fill="hold" nodeType="afterEffect">
                                  <p:stCondLst>
                                    <p:cond delay="500"/>
                                  </p:stCondLst>
                                  <p:childTnLst>
                                    <p:animEffect transition="out" filter="dissolve">
                                      <p:cBhvr>
                                        <p:cTn id="47" dur="500"/>
                                        <p:tgtEl>
                                          <p:spTgt spid="123"/>
                                        </p:tgtEl>
                                      </p:cBhvr>
                                    </p:animEffect>
                                    <p:set>
                                      <p:cBhvr>
                                        <p:cTn id="48" dur="1" fill="hold">
                                          <p:stCondLst>
                                            <p:cond delay="499"/>
                                          </p:stCondLst>
                                        </p:cTn>
                                        <p:tgtEl>
                                          <p:spTgt spid="123"/>
                                        </p:tgtEl>
                                        <p:attrNameLst>
                                          <p:attrName>style.visibility</p:attrName>
                                        </p:attrNameLst>
                                      </p:cBhvr>
                                      <p:to>
                                        <p:strVal val="hidden"/>
                                      </p:to>
                                    </p:set>
                                  </p:childTnLst>
                                </p:cTn>
                              </p:par>
                            </p:childTnLst>
                          </p:cTn>
                        </p:par>
                        <p:par>
                          <p:cTn id="49" fill="hold">
                            <p:stCondLst>
                              <p:cond delay="10000"/>
                            </p:stCondLst>
                            <p:childTnLst>
                              <p:par>
                                <p:cTn id="50" presetID="9" presetClass="exit" presetSubtype="0" fill="hold" nodeType="afterEffect">
                                  <p:stCondLst>
                                    <p:cond delay="500"/>
                                  </p:stCondLst>
                                  <p:childTnLst>
                                    <p:animEffect transition="out" filter="dissolve">
                                      <p:cBhvr>
                                        <p:cTn id="51" dur="500"/>
                                        <p:tgtEl>
                                          <p:spTgt spid="122"/>
                                        </p:tgtEl>
                                      </p:cBhvr>
                                    </p:animEffect>
                                    <p:set>
                                      <p:cBhvr>
                                        <p:cTn id="52" dur="1" fill="hold">
                                          <p:stCondLst>
                                            <p:cond delay="499"/>
                                          </p:stCondLst>
                                        </p:cTn>
                                        <p:tgtEl>
                                          <p:spTgt spid="122"/>
                                        </p:tgtEl>
                                        <p:attrNameLst>
                                          <p:attrName>style.visibility</p:attrName>
                                        </p:attrNameLst>
                                      </p:cBhvr>
                                      <p:to>
                                        <p:strVal val="hidden"/>
                                      </p:to>
                                    </p:set>
                                  </p:childTnLst>
                                </p:cTn>
                              </p:par>
                            </p:childTnLst>
                          </p:cTn>
                        </p:par>
                        <p:par>
                          <p:cTn id="53" fill="hold">
                            <p:stCondLst>
                              <p:cond delay="11000"/>
                            </p:stCondLst>
                            <p:childTnLst>
                              <p:par>
                                <p:cTn id="54" presetID="9" presetClass="exit" presetSubtype="0" fill="hold" nodeType="afterEffect">
                                  <p:stCondLst>
                                    <p:cond delay="500"/>
                                  </p:stCondLst>
                                  <p:childTnLst>
                                    <p:animEffect transition="out" filter="dissolve">
                                      <p:cBhvr>
                                        <p:cTn id="55" dur="500"/>
                                        <p:tgtEl>
                                          <p:spTgt spid="121"/>
                                        </p:tgtEl>
                                      </p:cBhvr>
                                    </p:animEffect>
                                    <p:set>
                                      <p:cBhvr>
                                        <p:cTn id="56" dur="1" fill="hold">
                                          <p:stCondLst>
                                            <p:cond delay="499"/>
                                          </p:stCondLst>
                                        </p:cTn>
                                        <p:tgtEl>
                                          <p:spTgt spid="121"/>
                                        </p:tgtEl>
                                        <p:attrNameLst>
                                          <p:attrName>style.visibility</p:attrName>
                                        </p:attrNameLst>
                                      </p:cBhvr>
                                      <p:to>
                                        <p:strVal val="hidden"/>
                                      </p:to>
                                    </p:set>
                                  </p:childTnLst>
                                </p:cTn>
                              </p:par>
                            </p:childTnLst>
                          </p:cTn>
                        </p:par>
                        <p:par>
                          <p:cTn id="57" fill="hold">
                            <p:stCondLst>
                              <p:cond delay="12000"/>
                            </p:stCondLst>
                            <p:childTnLst>
                              <p:par>
                                <p:cTn id="58" presetID="9" presetClass="exit" presetSubtype="0" fill="hold" nodeType="afterEffect">
                                  <p:stCondLst>
                                    <p:cond delay="500"/>
                                  </p:stCondLst>
                                  <p:childTnLst>
                                    <p:animEffect transition="out" filter="dissolve">
                                      <p:cBhvr>
                                        <p:cTn id="59" dur="500"/>
                                        <p:tgtEl>
                                          <p:spTgt spid="120"/>
                                        </p:tgtEl>
                                      </p:cBhvr>
                                    </p:animEffect>
                                    <p:set>
                                      <p:cBhvr>
                                        <p:cTn id="60" dur="1" fill="hold">
                                          <p:stCondLst>
                                            <p:cond delay="499"/>
                                          </p:stCondLst>
                                        </p:cTn>
                                        <p:tgtEl>
                                          <p:spTgt spid="120"/>
                                        </p:tgtEl>
                                        <p:attrNameLst>
                                          <p:attrName>style.visibility</p:attrName>
                                        </p:attrNameLst>
                                      </p:cBhvr>
                                      <p:to>
                                        <p:strVal val="hidden"/>
                                      </p:to>
                                    </p:set>
                                  </p:childTnLst>
                                </p:cTn>
                              </p:par>
                            </p:childTnLst>
                          </p:cTn>
                        </p:par>
                        <p:par>
                          <p:cTn id="61" fill="hold">
                            <p:stCondLst>
                              <p:cond delay="13000"/>
                            </p:stCondLst>
                            <p:childTnLst>
                              <p:par>
                                <p:cTn id="62" presetID="9" presetClass="exit" presetSubtype="0" fill="hold" nodeType="afterEffect">
                                  <p:stCondLst>
                                    <p:cond delay="500"/>
                                  </p:stCondLst>
                                  <p:childTnLst>
                                    <p:animEffect transition="out" filter="dissolve">
                                      <p:cBhvr>
                                        <p:cTn id="63" dur="500"/>
                                        <p:tgtEl>
                                          <p:spTgt spid="119"/>
                                        </p:tgtEl>
                                      </p:cBhvr>
                                    </p:animEffect>
                                    <p:set>
                                      <p:cBhvr>
                                        <p:cTn id="64" dur="1" fill="hold">
                                          <p:stCondLst>
                                            <p:cond delay="499"/>
                                          </p:stCondLst>
                                        </p:cTn>
                                        <p:tgtEl>
                                          <p:spTgt spid="119"/>
                                        </p:tgtEl>
                                        <p:attrNameLst>
                                          <p:attrName>style.visibility</p:attrName>
                                        </p:attrNameLst>
                                      </p:cBhvr>
                                      <p:to>
                                        <p:strVal val="hidden"/>
                                      </p:to>
                                    </p:set>
                                  </p:childTnLst>
                                </p:cTn>
                              </p:par>
                            </p:childTnLst>
                          </p:cTn>
                        </p:par>
                        <p:par>
                          <p:cTn id="65" fill="hold">
                            <p:stCondLst>
                              <p:cond delay="14000"/>
                            </p:stCondLst>
                            <p:childTnLst>
                              <p:par>
                                <p:cTn id="66" presetID="9" presetClass="exit" presetSubtype="0" fill="hold" nodeType="afterEffect">
                                  <p:stCondLst>
                                    <p:cond delay="500"/>
                                  </p:stCondLst>
                                  <p:childTnLst>
                                    <p:animEffect transition="out" filter="dissolve">
                                      <p:cBhvr>
                                        <p:cTn id="67" dur="500"/>
                                        <p:tgtEl>
                                          <p:spTgt spid="118"/>
                                        </p:tgtEl>
                                      </p:cBhvr>
                                    </p:animEffect>
                                    <p:set>
                                      <p:cBhvr>
                                        <p:cTn id="68" dur="1" fill="hold">
                                          <p:stCondLst>
                                            <p:cond delay="499"/>
                                          </p:stCondLst>
                                        </p:cTn>
                                        <p:tgtEl>
                                          <p:spTgt spid="118"/>
                                        </p:tgtEl>
                                        <p:attrNameLst>
                                          <p:attrName>style.visibility</p:attrName>
                                        </p:attrNameLst>
                                      </p:cBhvr>
                                      <p:to>
                                        <p:strVal val="hidden"/>
                                      </p:to>
                                    </p:set>
                                  </p:childTnLst>
                                </p:cTn>
                              </p:par>
                            </p:childTnLst>
                          </p:cTn>
                        </p:par>
                        <p:par>
                          <p:cTn id="69" fill="hold">
                            <p:stCondLst>
                              <p:cond delay="15000"/>
                            </p:stCondLst>
                            <p:childTnLst>
                              <p:par>
                                <p:cTn id="70" presetID="9" presetClass="exit" presetSubtype="0" fill="hold" nodeType="afterEffect">
                                  <p:stCondLst>
                                    <p:cond delay="500"/>
                                  </p:stCondLst>
                                  <p:childTnLst>
                                    <p:animEffect transition="out" filter="dissolve">
                                      <p:cBhvr>
                                        <p:cTn id="71" dur="500"/>
                                        <p:tgtEl>
                                          <p:spTgt spid="117"/>
                                        </p:tgtEl>
                                      </p:cBhvr>
                                    </p:animEffect>
                                    <p:set>
                                      <p:cBhvr>
                                        <p:cTn id="72" dur="1" fill="hold">
                                          <p:stCondLst>
                                            <p:cond delay="499"/>
                                          </p:stCondLst>
                                        </p:cTn>
                                        <p:tgtEl>
                                          <p:spTgt spid="117"/>
                                        </p:tgtEl>
                                        <p:attrNameLst>
                                          <p:attrName>style.visibility</p:attrName>
                                        </p:attrNameLst>
                                      </p:cBhvr>
                                      <p:to>
                                        <p:strVal val="hidden"/>
                                      </p:to>
                                    </p:set>
                                  </p:childTnLst>
                                </p:cTn>
                              </p:par>
                            </p:childTnLst>
                          </p:cTn>
                        </p:par>
                        <p:par>
                          <p:cTn id="73" fill="hold">
                            <p:stCondLst>
                              <p:cond delay="16000"/>
                            </p:stCondLst>
                            <p:childTnLst>
                              <p:par>
                                <p:cTn id="74" presetID="9" presetClass="exit" presetSubtype="0" fill="hold" nodeType="afterEffect">
                                  <p:stCondLst>
                                    <p:cond delay="500"/>
                                  </p:stCondLst>
                                  <p:childTnLst>
                                    <p:animEffect transition="out" filter="dissolve">
                                      <p:cBhvr>
                                        <p:cTn id="75" dur="500"/>
                                        <p:tgtEl>
                                          <p:spTgt spid="116"/>
                                        </p:tgtEl>
                                      </p:cBhvr>
                                    </p:animEffect>
                                    <p:set>
                                      <p:cBhvr>
                                        <p:cTn id="76" dur="1" fill="hold">
                                          <p:stCondLst>
                                            <p:cond delay="499"/>
                                          </p:stCondLst>
                                        </p:cTn>
                                        <p:tgtEl>
                                          <p:spTgt spid="116"/>
                                        </p:tgtEl>
                                        <p:attrNameLst>
                                          <p:attrName>style.visibility</p:attrName>
                                        </p:attrNameLst>
                                      </p:cBhvr>
                                      <p:to>
                                        <p:strVal val="hidden"/>
                                      </p:to>
                                    </p:set>
                                  </p:childTnLst>
                                </p:cTn>
                              </p:par>
                            </p:childTnLst>
                          </p:cTn>
                        </p:par>
                        <p:par>
                          <p:cTn id="77" fill="hold">
                            <p:stCondLst>
                              <p:cond delay="17000"/>
                            </p:stCondLst>
                            <p:childTnLst>
                              <p:par>
                                <p:cTn id="78" presetID="9" presetClass="exit" presetSubtype="0" fill="hold" nodeType="afterEffect">
                                  <p:stCondLst>
                                    <p:cond delay="500"/>
                                  </p:stCondLst>
                                  <p:childTnLst>
                                    <p:animEffect transition="out" filter="dissolve">
                                      <p:cBhvr>
                                        <p:cTn id="79" dur="500"/>
                                        <p:tgtEl>
                                          <p:spTgt spid="115"/>
                                        </p:tgtEl>
                                      </p:cBhvr>
                                    </p:animEffect>
                                    <p:set>
                                      <p:cBhvr>
                                        <p:cTn id="80" dur="1" fill="hold">
                                          <p:stCondLst>
                                            <p:cond delay="499"/>
                                          </p:stCondLst>
                                        </p:cTn>
                                        <p:tgtEl>
                                          <p:spTgt spid="115"/>
                                        </p:tgtEl>
                                        <p:attrNameLst>
                                          <p:attrName>style.visibility</p:attrName>
                                        </p:attrNameLst>
                                      </p:cBhvr>
                                      <p:to>
                                        <p:strVal val="hidden"/>
                                      </p:to>
                                    </p:set>
                                  </p:childTnLst>
                                </p:cTn>
                              </p:par>
                            </p:childTnLst>
                          </p:cTn>
                        </p:par>
                        <p:par>
                          <p:cTn id="81" fill="hold">
                            <p:stCondLst>
                              <p:cond delay="18000"/>
                            </p:stCondLst>
                            <p:childTnLst>
                              <p:par>
                                <p:cTn id="82" presetID="9" presetClass="exit" presetSubtype="0" fill="hold" nodeType="afterEffect">
                                  <p:stCondLst>
                                    <p:cond delay="500"/>
                                  </p:stCondLst>
                                  <p:childTnLst>
                                    <p:animEffect transition="out" filter="dissolve">
                                      <p:cBhvr>
                                        <p:cTn id="83" dur="500"/>
                                        <p:tgtEl>
                                          <p:spTgt spid="114"/>
                                        </p:tgtEl>
                                      </p:cBhvr>
                                    </p:animEffect>
                                    <p:set>
                                      <p:cBhvr>
                                        <p:cTn id="84" dur="1" fill="hold">
                                          <p:stCondLst>
                                            <p:cond delay="499"/>
                                          </p:stCondLst>
                                        </p:cTn>
                                        <p:tgtEl>
                                          <p:spTgt spid="114"/>
                                        </p:tgtEl>
                                        <p:attrNameLst>
                                          <p:attrName>style.visibility</p:attrName>
                                        </p:attrNameLst>
                                      </p:cBhvr>
                                      <p:to>
                                        <p:strVal val="hidden"/>
                                      </p:to>
                                    </p:set>
                                  </p:childTnLst>
                                </p:cTn>
                              </p:par>
                            </p:childTnLst>
                          </p:cTn>
                        </p:par>
                        <p:par>
                          <p:cTn id="85" fill="hold">
                            <p:stCondLst>
                              <p:cond delay="19000"/>
                            </p:stCondLst>
                            <p:childTnLst>
                              <p:par>
                                <p:cTn id="86" presetID="9" presetClass="exit" presetSubtype="0" fill="hold" nodeType="afterEffect">
                                  <p:stCondLst>
                                    <p:cond delay="500"/>
                                  </p:stCondLst>
                                  <p:childTnLst>
                                    <p:animEffect transition="out" filter="dissolve">
                                      <p:cBhvr>
                                        <p:cTn id="87" dur="500"/>
                                        <p:tgtEl>
                                          <p:spTgt spid="113"/>
                                        </p:tgtEl>
                                      </p:cBhvr>
                                    </p:animEffect>
                                    <p:set>
                                      <p:cBhvr>
                                        <p:cTn id="88" dur="1" fill="hold">
                                          <p:stCondLst>
                                            <p:cond delay="499"/>
                                          </p:stCondLst>
                                        </p:cTn>
                                        <p:tgtEl>
                                          <p:spTgt spid="113"/>
                                        </p:tgtEl>
                                        <p:attrNameLst>
                                          <p:attrName>style.visibility</p:attrName>
                                        </p:attrNameLst>
                                      </p:cBhvr>
                                      <p:to>
                                        <p:strVal val="hidden"/>
                                      </p:to>
                                    </p:set>
                                  </p:childTnLst>
                                </p:cTn>
                              </p:par>
                            </p:childTnLst>
                          </p:cTn>
                        </p:par>
                        <p:par>
                          <p:cTn id="89" fill="hold">
                            <p:stCondLst>
                              <p:cond delay="20000"/>
                            </p:stCondLst>
                            <p:childTnLst>
                              <p:par>
                                <p:cTn id="90" presetID="9" presetClass="exit" presetSubtype="0" fill="hold" nodeType="afterEffect">
                                  <p:stCondLst>
                                    <p:cond delay="500"/>
                                  </p:stCondLst>
                                  <p:childTnLst>
                                    <p:animEffect transition="out" filter="dissolve">
                                      <p:cBhvr>
                                        <p:cTn id="91" dur="500"/>
                                        <p:tgtEl>
                                          <p:spTgt spid="112"/>
                                        </p:tgtEl>
                                      </p:cBhvr>
                                    </p:animEffect>
                                    <p:set>
                                      <p:cBhvr>
                                        <p:cTn id="92" dur="1" fill="hold">
                                          <p:stCondLst>
                                            <p:cond delay="499"/>
                                          </p:stCondLst>
                                        </p:cTn>
                                        <p:tgtEl>
                                          <p:spTgt spid="112"/>
                                        </p:tgtEl>
                                        <p:attrNameLst>
                                          <p:attrName>style.visibility</p:attrName>
                                        </p:attrNameLst>
                                      </p:cBhvr>
                                      <p:to>
                                        <p:strVal val="hidden"/>
                                      </p:to>
                                    </p:set>
                                  </p:childTnLst>
                                </p:cTn>
                              </p:par>
                            </p:childTnLst>
                          </p:cTn>
                        </p:par>
                        <p:par>
                          <p:cTn id="93" fill="hold">
                            <p:stCondLst>
                              <p:cond delay="21000"/>
                            </p:stCondLst>
                            <p:childTnLst>
                              <p:par>
                                <p:cTn id="94" presetID="9" presetClass="exit" presetSubtype="0" fill="hold" nodeType="afterEffect">
                                  <p:stCondLst>
                                    <p:cond delay="500"/>
                                  </p:stCondLst>
                                  <p:childTnLst>
                                    <p:animEffect transition="out" filter="dissolve">
                                      <p:cBhvr>
                                        <p:cTn id="95" dur="500"/>
                                        <p:tgtEl>
                                          <p:spTgt spid="111"/>
                                        </p:tgtEl>
                                      </p:cBhvr>
                                    </p:animEffect>
                                    <p:set>
                                      <p:cBhvr>
                                        <p:cTn id="96" dur="1" fill="hold">
                                          <p:stCondLst>
                                            <p:cond delay="499"/>
                                          </p:stCondLst>
                                        </p:cTn>
                                        <p:tgtEl>
                                          <p:spTgt spid="111"/>
                                        </p:tgtEl>
                                        <p:attrNameLst>
                                          <p:attrName>style.visibility</p:attrName>
                                        </p:attrNameLst>
                                      </p:cBhvr>
                                      <p:to>
                                        <p:strVal val="hidden"/>
                                      </p:to>
                                    </p:set>
                                  </p:childTnLst>
                                </p:cTn>
                              </p:par>
                            </p:childTnLst>
                          </p:cTn>
                        </p:par>
                        <p:par>
                          <p:cTn id="97" fill="hold">
                            <p:stCondLst>
                              <p:cond delay="22000"/>
                            </p:stCondLst>
                            <p:childTnLst>
                              <p:par>
                                <p:cTn id="98" presetID="9" presetClass="exit" presetSubtype="0" fill="hold" nodeType="afterEffect">
                                  <p:stCondLst>
                                    <p:cond delay="500"/>
                                  </p:stCondLst>
                                  <p:childTnLst>
                                    <p:animEffect transition="out" filter="dissolve">
                                      <p:cBhvr>
                                        <p:cTn id="99" dur="500"/>
                                        <p:tgtEl>
                                          <p:spTgt spid="110"/>
                                        </p:tgtEl>
                                      </p:cBhvr>
                                    </p:animEffect>
                                    <p:set>
                                      <p:cBhvr>
                                        <p:cTn id="100" dur="1" fill="hold">
                                          <p:stCondLst>
                                            <p:cond delay="499"/>
                                          </p:stCondLst>
                                        </p:cTn>
                                        <p:tgtEl>
                                          <p:spTgt spid="110"/>
                                        </p:tgtEl>
                                        <p:attrNameLst>
                                          <p:attrName>style.visibility</p:attrName>
                                        </p:attrNameLst>
                                      </p:cBhvr>
                                      <p:to>
                                        <p:strVal val="hidden"/>
                                      </p:to>
                                    </p:set>
                                  </p:childTnLst>
                                </p:cTn>
                              </p:par>
                            </p:childTnLst>
                          </p:cTn>
                        </p:par>
                        <p:par>
                          <p:cTn id="101" fill="hold">
                            <p:stCondLst>
                              <p:cond delay="23000"/>
                            </p:stCondLst>
                            <p:childTnLst>
                              <p:par>
                                <p:cTn id="102" presetID="9" presetClass="exit" presetSubtype="0" fill="hold" nodeType="afterEffect">
                                  <p:stCondLst>
                                    <p:cond delay="500"/>
                                  </p:stCondLst>
                                  <p:childTnLst>
                                    <p:animEffect transition="out" filter="dissolve">
                                      <p:cBhvr>
                                        <p:cTn id="103" dur="500"/>
                                        <p:tgtEl>
                                          <p:spTgt spid="109"/>
                                        </p:tgtEl>
                                      </p:cBhvr>
                                    </p:animEffect>
                                    <p:set>
                                      <p:cBhvr>
                                        <p:cTn id="104" dur="1" fill="hold">
                                          <p:stCondLst>
                                            <p:cond delay="499"/>
                                          </p:stCondLst>
                                        </p:cTn>
                                        <p:tgtEl>
                                          <p:spTgt spid="109"/>
                                        </p:tgtEl>
                                        <p:attrNameLst>
                                          <p:attrName>style.visibility</p:attrName>
                                        </p:attrNameLst>
                                      </p:cBhvr>
                                      <p:to>
                                        <p:strVal val="hidden"/>
                                      </p:to>
                                    </p:set>
                                  </p:childTnLst>
                                </p:cTn>
                              </p:par>
                            </p:childTnLst>
                          </p:cTn>
                        </p:par>
                        <p:par>
                          <p:cTn id="105" fill="hold">
                            <p:stCondLst>
                              <p:cond delay="24000"/>
                            </p:stCondLst>
                            <p:childTnLst>
                              <p:par>
                                <p:cTn id="106" presetID="9" presetClass="exit" presetSubtype="0" fill="hold" nodeType="afterEffect">
                                  <p:stCondLst>
                                    <p:cond delay="500"/>
                                  </p:stCondLst>
                                  <p:childTnLst>
                                    <p:animEffect transition="out" filter="dissolve">
                                      <p:cBhvr>
                                        <p:cTn id="107" dur="500"/>
                                        <p:tgtEl>
                                          <p:spTgt spid="108"/>
                                        </p:tgtEl>
                                      </p:cBhvr>
                                    </p:animEffect>
                                    <p:set>
                                      <p:cBhvr>
                                        <p:cTn id="108" dur="1" fill="hold">
                                          <p:stCondLst>
                                            <p:cond delay="499"/>
                                          </p:stCondLst>
                                        </p:cTn>
                                        <p:tgtEl>
                                          <p:spTgt spid="108"/>
                                        </p:tgtEl>
                                        <p:attrNameLst>
                                          <p:attrName>style.visibility</p:attrName>
                                        </p:attrNameLst>
                                      </p:cBhvr>
                                      <p:to>
                                        <p:strVal val="hidden"/>
                                      </p:to>
                                    </p:set>
                                  </p:childTnLst>
                                </p:cTn>
                              </p:par>
                            </p:childTnLst>
                          </p:cTn>
                        </p:par>
                        <p:par>
                          <p:cTn id="109" fill="hold">
                            <p:stCondLst>
                              <p:cond delay="25000"/>
                            </p:stCondLst>
                            <p:childTnLst>
                              <p:par>
                                <p:cTn id="110" presetID="9" presetClass="exit" presetSubtype="0" fill="hold" nodeType="afterEffect">
                                  <p:stCondLst>
                                    <p:cond delay="500"/>
                                  </p:stCondLst>
                                  <p:childTnLst>
                                    <p:animEffect transition="out" filter="dissolve">
                                      <p:cBhvr>
                                        <p:cTn id="111" dur="500"/>
                                        <p:tgtEl>
                                          <p:spTgt spid="107"/>
                                        </p:tgtEl>
                                      </p:cBhvr>
                                    </p:animEffect>
                                    <p:set>
                                      <p:cBhvr>
                                        <p:cTn id="112" dur="1" fill="hold">
                                          <p:stCondLst>
                                            <p:cond delay="499"/>
                                          </p:stCondLst>
                                        </p:cTn>
                                        <p:tgtEl>
                                          <p:spTgt spid="107"/>
                                        </p:tgtEl>
                                        <p:attrNameLst>
                                          <p:attrName>style.visibility</p:attrName>
                                        </p:attrNameLst>
                                      </p:cBhvr>
                                      <p:to>
                                        <p:strVal val="hidden"/>
                                      </p:to>
                                    </p:set>
                                  </p:childTnLst>
                                </p:cTn>
                              </p:par>
                            </p:childTnLst>
                          </p:cTn>
                        </p:par>
                        <p:par>
                          <p:cTn id="113" fill="hold">
                            <p:stCondLst>
                              <p:cond delay="26000"/>
                            </p:stCondLst>
                            <p:childTnLst>
                              <p:par>
                                <p:cTn id="114" presetID="9" presetClass="exit" presetSubtype="0" fill="hold" nodeType="afterEffect">
                                  <p:stCondLst>
                                    <p:cond delay="500"/>
                                  </p:stCondLst>
                                  <p:childTnLst>
                                    <p:animEffect transition="out" filter="dissolve">
                                      <p:cBhvr>
                                        <p:cTn id="115" dur="500"/>
                                        <p:tgtEl>
                                          <p:spTgt spid="106"/>
                                        </p:tgtEl>
                                      </p:cBhvr>
                                    </p:animEffect>
                                    <p:set>
                                      <p:cBhvr>
                                        <p:cTn id="116" dur="1" fill="hold">
                                          <p:stCondLst>
                                            <p:cond delay="499"/>
                                          </p:stCondLst>
                                        </p:cTn>
                                        <p:tgtEl>
                                          <p:spTgt spid="106"/>
                                        </p:tgtEl>
                                        <p:attrNameLst>
                                          <p:attrName>style.visibility</p:attrName>
                                        </p:attrNameLst>
                                      </p:cBhvr>
                                      <p:to>
                                        <p:strVal val="hidden"/>
                                      </p:to>
                                    </p:set>
                                  </p:childTnLst>
                                </p:cTn>
                              </p:par>
                            </p:childTnLst>
                          </p:cTn>
                        </p:par>
                        <p:par>
                          <p:cTn id="117" fill="hold">
                            <p:stCondLst>
                              <p:cond delay="27000"/>
                            </p:stCondLst>
                            <p:childTnLst>
                              <p:par>
                                <p:cTn id="118" presetID="9" presetClass="exit" presetSubtype="0" fill="hold" nodeType="afterEffect">
                                  <p:stCondLst>
                                    <p:cond delay="500"/>
                                  </p:stCondLst>
                                  <p:childTnLst>
                                    <p:animEffect transition="out" filter="dissolve">
                                      <p:cBhvr>
                                        <p:cTn id="119" dur="500"/>
                                        <p:tgtEl>
                                          <p:spTgt spid="105"/>
                                        </p:tgtEl>
                                      </p:cBhvr>
                                    </p:animEffect>
                                    <p:set>
                                      <p:cBhvr>
                                        <p:cTn id="120" dur="1" fill="hold">
                                          <p:stCondLst>
                                            <p:cond delay="499"/>
                                          </p:stCondLst>
                                        </p:cTn>
                                        <p:tgtEl>
                                          <p:spTgt spid="105"/>
                                        </p:tgtEl>
                                        <p:attrNameLst>
                                          <p:attrName>style.visibility</p:attrName>
                                        </p:attrNameLst>
                                      </p:cBhvr>
                                      <p:to>
                                        <p:strVal val="hidden"/>
                                      </p:to>
                                    </p:set>
                                  </p:childTnLst>
                                </p:cTn>
                              </p:par>
                            </p:childTnLst>
                          </p:cTn>
                        </p:par>
                        <p:par>
                          <p:cTn id="121" fill="hold">
                            <p:stCondLst>
                              <p:cond delay="28000"/>
                            </p:stCondLst>
                            <p:childTnLst>
                              <p:par>
                                <p:cTn id="122" presetID="9" presetClass="exit" presetSubtype="0" fill="hold" nodeType="afterEffect">
                                  <p:stCondLst>
                                    <p:cond delay="500"/>
                                  </p:stCondLst>
                                  <p:childTnLst>
                                    <p:animEffect transition="out" filter="dissolve">
                                      <p:cBhvr>
                                        <p:cTn id="123" dur="500"/>
                                        <p:tgtEl>
                                          <p:spTgt spid="104"/>
                                        </p:tgtEl>
                                      </p:cBhvr>
                                    </p:animEffect>
                                    <p:set>
                                      <p:cBhvr>
                                        <p:cTn id="124" dur="1" fill="hold">
                                          <p:stCondLst>
                                            <p:cond delay="499"/>
                                          </p:stCondLst>
                                        </p:cTn>
                                        <p:tgtEl>
                                          <p:spTgt spid="104"/>
                                        </p:tgtEl>
                                        <p:attrNameLst>
                                          <p:attrName>style.visibility</p:attrName>
                                        </p:attrNameLst>
                                      </p:cBhvr>
                                      <p:to>
                                        <p:strVal val="hidden"/>
                                      </p:to>
                                    </p:set>
                                  </p:childTnLst>
                                </p:cTn>
                              </p:par>
                            </p:childTnLst>
                          </p:cTn>
                        </p:par>
                        <p:par>
                          <p:cTn id="125" fill="hold">
                            <p:stCondLst>
                              <p:cond delay="29000"/>
                            </p:stCondLst>
                            <p:childTnLst>
                              <p:par>
                                <p:cTn id="126" presetID="9" presetClass="exit" presetSubtype="0" fill="hold" nodeType="afterEffect">
                                  <p:stCondLst>
                                    <p:cond delay="500"/>
                                  </p:stCondLst>
                                  <p:childTnLst>
                                    <p:animEffect transition="out" filter="dissolve">
                                      <p:cBhvr>
                                        <p:cTn id="127" dur="500"/>
                                        <p:tgtEl>
                                          <p:spTgt spid="103"/>
                                        </p:tgtEl>
                                      </p:cBhvr>
                                    </p:animEffect>
                                    <p:set>
                                      <p:cBhvr>
                                        <p:cTn id="128" dur="1" fill="hold">
                                          <p:stCondLst>
                                            <p:cond delay="499"/>
                                          </p:stCondLst>
                                        </p:cTn>
                                        <p:tgtEl>
                                          <p:spTgt spid="103"/>
                                        </p:tgtEl>
                                        <p:attrNameLst>
                                          <p:attrName>style.visibility</p:attrName>
                                        </p:attrNameLst>
                                      </p:cBhvr>
                                      <p:to>
                                        <p:strVal val="hidden"/>
                                      </p:to>
                                    </p:set>
                                  </p:childTnLst>
                                </p:cTn>
                              </p:par>
                            </p:childTnLst>
                          </p:cTn>
                        </p:par>
                        <p:par>
                          <p:cTn id="129" fill="hold">
                            <p:stCondLst>
                              <p:cond delay="30000"/>
                            </p:stCondLst>
                            <p:childTnLst>
                              <p:par>
                                <p:cTn id="130" presetID="9" presetClass="exit" presetSubtype="0" fill="hold" nodeType="afterEffect">
                                  <p:stCondLst>
                                    <p:cond delay="500"/>
                                  </p:stCondLst>
                                  <p:childTnLst>
                                    <p:animEffect transition="out" filter="dissolve">
                                      <p:cBhvr>
                                        <p:cTn id="131" dur="500"/>
                                        <p:tgtEl>
                                          <p:spTgt spid="102"/>
                                        </p:tgtEl>
                                      </p:cBhvr>
                                    </p:animEffect>
                                    <p:set>
                                      <p:cBhvr>
                                        <p:cTn id="132" dur="1" fill="hold">
                                          <p:stCondLst>
                                            <p:cond delay="499"/>
                                          </p:stCondLst>
                                        </p:cTn>
                                        <p:tgtEl>
                                          <p:spTgt spid="102"/>
                                        </p:tgtEl>
                                        <p:attrNameLst>
                                          <p:attrName>style.visibility</p:attrName>
                                        </p:attrNameLst>
                                      </p:cBhvr>
                                      <p:to>
                                        <p:strVal val="hidden"/>
                                      </p:to>
                                    </p:set>
                                  </p:childTnLst>
                                </p:cTn>
                              </p:par>
                            </p:childTnLst>
                          </p:cTn>
                        </p:par>
                        <p:par>
                          <p:cTn id="133" fill="hold">
                            <p:stCondLst>
                              <p:cond delay="31000"/>
                            </p:stCondLst>
                            <p:childTnLst>
                              <p:par>
                                <p:cTn id="134" presetID="9" presetClass="exit" presetSubtype="0" fill="hold" nodeType="afterEffect">
                                  <p:stCondLst>
                                    <p:cond delay="500"/>
                                  </p:stCondLst>
                                  <p:childTnLst>
                                    <p:animEffect transition="out" filter="dissolve">
                                      <p:cBhvr>
                                        <p:cTn id="135" dur="500"/>
                                        <p:tgtEl>
                                          <p:spTgt spid="101"/>
                                        </p:tgtEl>
                                      </p:cBhvr>
                                    </p:animEffect>
                                    <p:set>
                                      <p:cBhvr>
                                        <p:cTn id="136" dur="1" fill="hold">
                                          <p:stCondLst>
                                            <p:cond delay="499"/>
                                          </p:stCondLst>
                                        </p:cTn>
                                        <p:tgtEl>
                                          <p:spTgt spid="101"/>
                                        </p:tgtEl>
                                        <p:attrNameLst>
                                          <p:attrName>style.visibility</p:attrName>
                                        </p:attrNameLst>
                                      </p:cBhvr>
                                      <p:to>
                                        <p:strVal val="hidden"/>
                                      </p:to>
                                    </p:set>
                                  </p:childTnLst>
                                </p:cTn>
                              </p:par>
                            </p:childTnLst>
                          </p:cTn>
                        </p:par>
                        <p:par>
                          <p:cTn id="137" fill="hold">
                            <p:stCondLst>
                              <p:cond delay="32000"/>
                            </p:stCondLst>
                            <p:childTnLst>
                              <p:par>
                                <p:cTn id="138" presetID="9" presetClass="exit" presetSubtype="0" fill="hold" nodeType="afterEffect">
                                  <p:stCondLst>
                                    <p:cond delay="500"/>
                                  </p:stCondLst>
                                  <p:childTnLst>
                                    <p:animEffect transition="out" filter="dissolve">
                                      <p:cBhvr>
                                        <p:cTn id="139" dur="500"/>
                                        <p:tgtEl>
                                          <p:spTgt spid="100"/>
                                        </p:tgtEl>
                                      </p:cBhvr>
                                    </p:animEffect>
                                    <p:set>
                                      <p:cBhvr>
                                        <p:cTn id="140" dur="1" fill="hold">
                                          <p:stCondLst>
                                            <p:cond delay="499"/>
                                          </p:stCondLst>
                                        </p:cTn>
                                        <p:tgtEl>
                                          <p:spTgt spid="100"/>
                                        </p:tgtEl>
                                        <p:attrNameLst>
                                          <p:attrName>style.visibility</p:attrName>
                                        </p:attrNameLst>
                                      </p:cBhvr>
                                      <p:to>
                                        <p:strVal val="hidden"/>
                                      </p:to>
                                    </p:set>
                                  </p:childTnLst>
                                </p:cTn>
                              </p:par>
                            </p:childTnLst>
                          </p:cTn>
                        </p:par>
                        <p:par>
                          <p:cTn id="141" fill="hold">
                            <p:stCondLst>
                              <p:cond delay="33000"/>
                            </p:stCondLst>
                            <p:childTnLst>
                              <p:par>
                                <p:cTn id="142" presetID="9" presetClass="exit" presetSubtype="0" fill="hold" nodeType="afterEffect">
                                  <p:stCondLst>
                                    <p:cond delay="500"/>
                                  </p:stCondLst>
                                  <p:childTnLst>
                                    <p:animEffect transition="out" filter="dissolve">
                                      <p:cBhvr>
                                        <p:cTn id="143" dur="500"/>
                                        <p:tgtEl>
                                          <p:spTgt spid="99"/>
                                        </p:tgtEl>
                                      </p:cBhvr>
                                    </p:animEffect>
                                    <p:set>
                                      <p:cBhvr>
                                        <p:cTn id="144" dur="1" fill="hold">
                                          <p:stCondLst>
                                            <p:cond delay="499"/>
                                          </p:stCondLst>
                                        </p:cTn>
                                        <p:tgtEl>
                                          <p:spTgt spid="99"/>
                                        </p:tgtEl>
                                        <p:attrNameLst>
                                          <p:attrName>style.visibility</p:attrName>
                                        </p:attrNameLst>
                                      </p:cBhvr>
                                      <p:to>
                                        <p:strVal val="hidden"/>
                                      </p:to>
                                    </p:set>
                                  </p:childTnLst>
                                </p:cTn>
                              </p:par>
                            </p:childTnLst>
                          </p:cTn>
                        </p:par>
                        <p:par>
                          <p:cTn id="145" fill="hold">
                            <p:stCondLst>
                              <p:cond delay="34000"/>
                            </p:stCondLst>
                            <p:childTnLst>
                              <p:par>
                                <p:cTn id="146" presetID="9" presetClass="exit" presetSubtype="0" fill="hold" nodeType="afterEffect">
                                  <p:stCondLst>
                                    <p:cond delay="500"/>
                                  </p:stCondLst>
                                  <p:childTnLst>
                                    <p:animEffect transition="out" filter="dissolve">
                                      <p:cBhvr>
                                        <p:cTn id="147" dur="500"/>
                                        <p:tgtEl>
                                          <p:spTgt spid="98"/>
                                        </p:tgtEl>
                                      </p:cBhvr>
                                    </p:animEffect>
                                    <p:set>
                                      <p:cBhvr>
                                        <p:cTn id="148" dur="1" fill="hold">
                                          <p:stCondLst>
                                            <p:cond delay="499"/>
                                          </p:stCondLst>
                                        </p:cTn>
                                        <p:tgtEl>
                                          <p:spTgt spid="98"/>
                                        </p:tgtEl>
                                        <p:attrNameLst>
                                          <p:attrName>style.visibility</p:attrName>
                                        </p:attrNameLst>
                                      </p:cBhvr>
                                      <p:to>
                                        <p:strVal val="hidden"/>
                                      </p:to>
                                    </p:set>
                                  </p:childTnLst>
                                </p:cTn>
                              </p:par>
                            </p:childTnLst>
                          </p:cTn>
                        </p:par>
                        <p:par>
                          <p:cTn id="149" fill="hold">
                            <p:stCondLst>
                              <p:cond delay="35000"/>
                            </p:stCondLst>
                            <p:childTnLst>
                              <p:par>
                                <p:cTn id="150" presetID="9" presetClass="exit" presetSubtype="0" fill="hold" nodeType="afterEffect">
                                  <p:stCondLst>
                                    <p:cond delay="500"/>
                                  </p:stCondLst>
                                  <p:childTnLst>
                                    <p:animEffect transition="out" filter="dissolve">
                                      <p:cBhvr>
                                        <p:cTn id="151" dur="500"/>
                                        <p:tgtEl>
                                          <p:spTgt spid="97"/>
                                        </p:tgtEl>
                                      </p:cBhvr>
                                    </p:animEffect>
                                    <p:set>
                                      <p:cBhvr>
                                        <p:cTn id="152" dur="1" fill="hold">
                                          <p:stCondLst>
                                            <p:cond delay="499"/>
                                          </p:stCondLst>
                                        </p:cTn>
                                        <p:tgtEl>
                                          <p:spTgt spid="97"/>
                                        </p:tgtEl>
                                        <p:attrNameLst>
                                          <p:attrName>style.visibility</p:attrName>
                                        </p:attrNameLst>
                                      </p:cBhvr>
                                      <p:to>
                                        <p:strVal val="hidden"/>
                                      </p:to>
                                    </p:set>
                                  </p:childTnLst>
                                </p:cTn>
                              </p:par>
                            </p:childTnLst>
                          </p:cTn>
                        </p:par>
                        <p:par>
                          <p:cTn id="153" fill="hold">
                            <p:stCondLst>
                              <p:cond delay="36000"/>
                            </p:stCondLst>
                            <p:childTnLst>
                              <p:par>
                                <p:cTn id="154" presetID="9" presetClass="exit" presetSubtype="0" fill="hold" nodeType="afterEffect">
                                  <p:stCondLst>
                                    <p:cond delay="500"/>
                                  </p:stCondLst>
                                  <p:childTnLst>
                                    <p:animEffect transition="out" filter="dissolve">
                                      <p:cBhvr>
                                        <p:cTn id="155" dur="500"/>
                                        <p:tgtEl>
                                          <p:spTgt spid="96"/>
                                        </p:tgtEl>
                                      </p:cBhvr>
                                    </p:animEffect>
                                    <p:set>
                                      <p:cBhvr>
                                        <p:cTn id="156" dur="1" fill="hold">
                                          <p:stCondLst>
                                            <p:cond delay="499"/>
                                          </p:stCondLst>
                                        </p:cTn>
                                        <p:tgtEl>
                                          <p:spTgt spid="96"/>
                                        </p:tgtEl>
                                        <p:attrNameLst>
                                          <p:attrName>style.visibility</p:attrName>
                                        </p:attrNameLst>
                                      </p:cBhvr>
                                      <p:to>
                                        <p:strVal val="hidden"/>
                                      </p:to>
                                    </p:set>
                                  </p:childTnLst>
                                </p:cTn>
                              </p:par>
                            </p:childTnLst>
                          </p:cTn>
                        </p:par>
                        <p:par>
                          <p:cTn id="157" fill="hold">
                            <p:stCondLst>
                              <p:cond delay="37000"/>
                            </p:stCondLst>
                            <p:childTnLst>
                              <p:par>
                                <p:cTn id="158" presetID="9" presetClass="exit" presetSubtype="0" fill="hold" nodeType="afterEffect">
                                  <p:stCondLst>
                                    <p:cond delay="500"/>
                                  </p:stCondLst>
                                  <p:childTnLst>
                                    <p:animEffect transition="out" filter="dissolve">
                                      <p:cBhvr>
                                        <p:cTn id="159" dur="500"/>
                                        <p:tgtEl>
                                          <p:spTgt spid="95"/>
                                        </p:tgtEl>
                                      </p:cBhvr>
                                    </p:animEffect>
                                    <p:set>
                                      <p:cBhvr>
                                        <p:cTn id="160" dur="1" fill="hold">
                                          <p:stCondLst>
                                            <p:cond delay="499"/>
                                          </p:stCondLst>
                                        </p:cTn>
                                        <p:tgtEl>
                                          <p:spTgt spid="95"/>
                                        </p:tgtEl>
                                        <p:attrNameLst>
                                          <p:attrName>style.visibility</p:attrName>
                                        </p:attrNameLst>
                                      </p:cBhvr>
                                      <p:to>
                                        <p:strVal val="hidden"/>
                                      </p:to>
                                    </p:set>
                                  </p:childTnLst>
                                </p:cTn>
                              </p:par>
                            </p:childTnLst>
                          </p:cTn>
                        </p:par>
                        <p:par>
                          <p:cTn id="161" fill="hold">
                            <p:stCondLst>
                              <p:cond delay="38000"/>
                            </p:stCondLst>
                            <p:childTnLst>
                              <p:par>
                                <p:cTn id="162" presetID="9" presetClass="exit" presetSubtype="0" fill="hold" nodeType="afterEffect">
                                  <p:stCondLst>
                                    <p:cond delay="500"/>
                                  </p:stCondLst>
                                  <p:childTnLst>
                                    <p:animEffect transition="out" filter="dissolve">
                                      <p:cBhvr>
                                        <p:cTn id="163" dur="500"/>
                                        <p:tgtEl>
                                          <p:spTgt spid="94"/>
                                        </p:tgtEl>
                                      </p:cBhvr>
                                    </p:animEffect>
                                    <p:set>
                                      <p:cBhvr>
                                        <p:cTn id="164" dur="1" fill="hold">
                                          <p:stCondLst>
                                            <p:cond delay="499"/>
                                          </p:stCondLst>
                                        </p:cTn>
                                        <p:tgtEl>
                                          <p:spTgt spid="94"/>
                                        </p:tgtEl>
                                        <p:attrNameLst>
                                          <p:attrName>style.visibility</p:attrName>
                                        </p:attrNameLst>
                                      </p:cBhvr>
                                      <p:to>
                                        <p:strVal val="hidden"/>
                                      </p:to>
                                    </p:set>
                                  </p:childTnLst>
                                </p:cTn>
                              </p:par>
                            </p:childTnLst>
                          </p:cTn>
                        </p:par>
                        <p:par>
                          <p:cTn id="165" fill="hold">
                            <p:stCondLst>
                              <p:cond delay="39000"/>
                            </p:stCondLst>
                            <p:childTnLst>
                              <p:par>
                                <p:cTn id="166" presetID="9" presetClass="exit" presetSubtype="0" fill="hold" nodeType="afterEffect">
                                  <p:stCondLst>
                                    <p:cond delay="500"/>
                                  </p:stCondLst>
                                  <p:childTnLst>
                                    <p:animEffect transition="out" filter="dissolve">
                                      <p:cBhvr>
                                        <p:cTn id="167" dur="500"/>
                                        <p:tgtEl>
                                          <p:spTgt spid="93"/>
                                        </p:tgtEl>
                                      </p:cBhvr>
                                    </p:animEffect>
                                    <p:set>
                                      <p:cBhvr>
                                        <p:cTn id="168" dur="1" fill="hold">
                                          <p:stCondLst>
                                            <p:cond delay="499"/>
                                          </p:stCondLst>
                                        </p:cTn>
                                        <p:tgtEl>
                                          <p:spTgt spid="93"/>
                                        </p:tgtEl>
                                        <p:attrNameLst>
                                          <p:attrName>style.visibility</p:attrName>
                                        </p:attrNameLst>
                                      </p:cBhvr>
                                      <p:to>
                                        <p:strVal val="hidden"/>
                                      </p:to>
                                    </p:set>
                                  </p:childTnLst>
                                </p:cTn>
                              </p:par>
                            </p:childTnLst>
                          </p:cTn>
                        </p:par>
                        <p:par>
                          <p:cTn id="169" fill="hold">
                            <p:stCondLst>
                              <p:cond delay="40000"/>
                            </p:stCondLst>
                            <p:childTnLst>
                              <p:par>
                                <p:cTn id="170" presetID="9" presetClass="exit" presetSubtype="0" fill="hold" nodeType="afterEffect">
                                  <p:stCondLst>
                                    <p:cond delay="500"/>
                                  </p:stCondLst>
                                  <p:childTnLst>
                                    <p:animEffect transition="out" filter="dissolve">
                                      <p:cBhvr>
                                        <p:cTn id="171" dur="500"/>
                                        <p:tgtEl>
                                          <p:spTgt spid="92"/>
                                        </p:tgtEl>
                                      </p:cBhvr>
                                    </p:animEffect>
                                    <p:set>
                                      <p:cBhvr>
                                        <p:cTn id="172" dur="1" fill="hold">
                                          <p:stCondLst>
                                            <p:cond delay="499"/>
                                          </p:stCondLst>
                                        </p:cTn>
                                        <p:tgtEl>
                                          <p:spTgt spid="92"/>
                                        </p:tgtEl>
                                        <p:attrNameLst>
                                          <p:attrName>style.visibility</p:attrName>
                                        </p:attrNameLst>
                                      </p:cBhvr>
                                      <p:to>
                                        <p:strVal val="hidden"/>
                                      </p:to>
                                    </p:set>
                                  </p:childTnLst>
                                </p:cTn>
                              </p:par>
                            </p:childTnLst>
                          </p:cTn>
                        </p:par>
                        <p:par>
                          <p:cTn id="173" fill="hold">
                            <p:stCondLst>
                              <p:cond delay="41000"/>
                            </p:stCondLst>
                            <p:childTnLst>
                              <p:par>
                                <p:cTn id="174" presetID="9" presetClass="exit" presetSubtype="0" fill="hold" nodeType="afterEffect">
                                  <p:stCondLst>
                                    <p:cond delay="500"/>
                                  </p:stCondLst>
                                  <p:childTnLst>
                                    <p:animEffect transition="out" filter="dissolve">
                                      <p:cBhvr>
                                        <p:cTn id="175" dur="500"/>
                                        <p:tgtEl>
                                          <p:spTgt spid="91"/>
                                        </p:tgtEl>
                                      </p:cBhvr>
                                    </p:animEffect>
                                    <p:set>
                                      <p:cBhvr>
                                        <p:cTn id="176" dur="1" fill="hold">
                                          <p:stCondLst>
                                            <p:cond delay="499"/>
                                          </p:stCondLst>
                                        </p:cTn>
                                        <p:tgtEl>
                                          <p:spTgt spid="91"/>
                                        </p:tgtEl>
                                        <p:attrNameLst>
                                          <p:attrName>style.visibility</p:attrName>
                                        </p:attrNameLst>
                                      </p:cBhvr>
                                      <p:to>
                                        <p:strVal val="hidden"/>
                                      </p:to>
                                    </p:set>
                                  </p:childTnLst>
                                </p:cTn>
                              </p:par>
                            </p:childTnLst>
                          </p:cTn>
                        </p:par>
                        <p:par>
                          <p:cTn id="177" fill="hold">
                            <p:stCondLst>
                              <p:cond delay="42000"/>
                            </p:stCondLst>
                            <p:childTnLst>
                              <p:par>
                                <p:cTn id="178" presetID="9" presetClass="exit" presetSubtype="0" fill="hold" nodeType="afterEffect">
                                  <p:stCondLst>
                                    <p:cond delay="500"/>
                                  </p:stCondLst>
                                  <p:childTnLst>
                                    <p:animEffect transition="out" filter="dissolve">
                                      <p:cBhvr>
                                        <p:cTn id="179" dur="500"/>
                                        <p:tgtEl>
                                          <p:spTgt spid="90"/>
                                        </p:tgtEl>
                                      </p:cBhvr>
                                    </p:animEffect>
                                    <p:set>
                                      <p:cBhvr>
                                        <p:cTn id="180" dur="1" fill="hold">
                                          <p:stCondLst>
                                            <p:cond delay="499"/>
                                          </p:stCondLst>
                                        </p:cTn>
                                        <p:tgtEl>
                                          <p:spTgt spid="90"/>
                                        </p:tgtEl>
                                        <p:attrNameLst>
                                          <p:attrName>style.visibility</p:attrName>
                                        </p:attrNameLst>
                                      </p:cBhvr>
                                      <p:to>
                                        <p:strVal val="hidden"/>
                                      </p:to>
                                    </p:set>
                                  </p:childTnLst>
                                </p:cTn>
                              </p:par>
                            </p:childTnLst>
                          </p:cTn>
                        </p:par>
                        <p:par>
                          <p:cTn id="181" fill="hold">
                            <p:stCondLst>
                              <p:cond delay="43000"/>
                            </p:stCondLst>
                            <p:childTnLst>
                              <p:par>
                                <p:cTn id="182" presetID="9" presetClass="exit" presetSubtype="0" fill="hold" nodeType="afterEffect">
                                  <p:stCondLst>
                                    <p:cond delay="500"/>
                                  </p:stCondLst>
                                  <p:childTnLst>
                                    <p:animEffect transition="out" filter="dissolve">
                                      <p:cBhvr>
                                        <p:cTn id="183" dur="500"/>
                                        <p:tgtEl>
                                          <p:spTgt spid="89"/>
                                        </p:tgtEl>
                                      </p:cBhvr>
                                    </p:animEffect>
                                    <p:set>
                                      <p:cBhvr>
                                        <p:cTn id="184" dur="1" fill="hold">
                                          <p:stCondLst>
                                            <p:cond delay="499"/>
                                          </p:stCondLst>
                                        </p:cTn>
                                        <p:tgtEl>
                                          <p:spTgt spid="89"/>
                                        </p:tgtEl>
                                        <p:attrNameLst>
                                          <p:attrName>style.visibility</p:attrName>
                                        </p:attrNameLst>
                                      </p:cBhvr>
                                      <p:to>
                                        <p:strVal val="hidden"/>
                                      </p:to>
                                    </p:set>
                                  </p:childTnLst>
                                </p:cTn>
                              </p:par>
                            </p:childTnLst>
                          </p:cTn>
                        </p:par>
                        <p:par>
                          <p:cTn id="185" fill="hold">
                            <p:stCondLst>
                              <p:cond delay="44000"/>
                            </p:stCondLst>
                            <p:childTnLst>
                              <p:par>
                                <p:cTn id="186" presetID="9" presetClass="exit" presetSubtype="0" fill="hold" nodeType="afterEffect">
                                  <p:stCondLst>
                                    <p:cond delay="500"/>
                                  </p:stCondLst>
                                  <p:childTnLst>
                                    <p:animEffect transition="out" filter="dissolve">
                                      <p:cBhvr>
                                        <p:cTn id="187" dur="500"/>
                                        <p:tgtEl>
                                          <p:spTgt spid="88"/>
                                        </p:tgtEl>
                                      </p:cBhvr>
                                    </p:animEffect>
                                    <p:set>
                                      <p:cBhvr>
                                        <p:cTn id="188" dur="1" fill="hold">
                                          <p:stCondLst>
                                            <p:cond delay="499"/>
                                          </p:stCondLst>
                                        </p:cTn>
                                        <p:tgtEl>
                                          <p:spTgt spid="88"/>
                                        </p:tgtEl>
                                        <p:attrNameLst>
                                          <p:attrName>style.visibility</p:attrName>
                                        </p:attrNameLst>
                                      </p:cBhvr>
                                      <p:to>
                                        <p:strVal val="hidden"/>
                                      </p:to>
                                    </p:set>
                                  </p:childTnLst>
                                </p:cTn>
                              </p:par>
                            </p:childTnLst>
                          </p:cTn>
                        </p:par>
                        <p:par>
                          <p:cTn id="189" fill="hold">
                            <p:stCondLst>
                              <p:cond delay="45000"/>
                            </p:stCondLst>
                            <p:childTnLst>
                              <p:par>
                                <p:cTn id="190" presetID="9" presetClass="exit" presetSubtype="0" fill="hold" nodeType="afterEffect">
                                  <p:stCondLst>
                                    <p:cond delay="500"/>
                                  </p:stCondLst>
                                  <p:childTnLst>
                                    <p:animEffect transition="out" filter="dissolve">
                                      <p:cBhvr>
                                        <p:cTn id="191" dur="500"/>
                                        <p:tgtEl>
                                          <p:spTgt spid="87"/>
                                        </p:tgtEl>
                                      </p:cBhvr>
                                    </p:animEffect>
                                    <p:set>
                                      <p:cBhvr>
                                        <p:cTn id="192" dur="1" fill="hold">
                                          <p:stCondLst>
                                            <p:cond delay="499"/>
                                          </p:stCondLst>
                                        </p:cTn>
                                        <p:tgtEl>
                                          <p:spTgt spid="87"/>
                                        </p:tgtEl>
                                        <p:attrNameLst>
                                          <p:attrName>style.visibility</p:attrName>
                                        </p:attrNameLst>
                                      </p:cBhvr>
                                      <p:to>
                                        <p:strVal val="hidden"/>
                                      </p:to>
                                    </p:set>
                                  </p:childTnLst>
                                </p:cTn>
                              </p:par>
                            </p:childTnLst>
                          </p:cTn>
                        </p:par>
                        <p:par>
                          <p:cTn id="193" fill="hold">
                            <p:stCondLst>
                              <p:cond delay="46000"/>
                            </p:stCondLst>
                            <p:childTnLst>
                              <p:par>
                                <p:cTn id="194" presetID="9" presetClass="exit" presetSubtype="0" fill="hold" nodeType="afterEffect">
                                  <p:stCondLst>
                                    <p:cond delay="500"/>
                                  </p:stCondLst>
                                  <p:childTnLst>
                                    <p:animEffect transition="out" filter="dissolve">
                                      <p:cBhvr>
                                        <p:cTn id="195" dur="500"/>
                                        <p:tgtEl>
                                          <p:spTgt spid="86"/>
                                        </p:tgtEl>
                                      </p:cBhvr>
                                    </p:animEffect>
                                    <p:set>
                                      <p:cBhvr>
                                        <p:cTn id="196" dur="1" fill="hold">
                                          <p:stCondLst>
                                            <p:cond delay="499"/>
                                          </p:stCondLst>
                                        </p:cTn>
                                        <p:tgtEl>
                                          <p:spTgt spid="86"/>
                                        </p:tgtEl>
                                        <p:attrNameLst>
                                          <p:attrName>style.visibility</p:attrName>
                                        </p:attrNameLst>
                                      </p:cBhvr>
                                      <p:to>
                                        <p:strVal val="hidden"/>
                                      </p:to>
                                    </p:set>
                                  </p:childTnLst>
                                </p:cTn>
                              </p:par>
                            </p:childTnLst>
                          </p:cTn>
                        </p:par>
                        <p:par>
                          <p:cTn id="197" fill="hold">
                            <p:stCondLst>
                              <p:cond delay="47000"/>
                            </p:stCondLst>
                            <p:childTnLst>
                              <p:par>
                                <p:cTn id="198" presetID="9" presetClass="exit" presetSubtype="0" fill="hold" nodeType="afterEffect">
                                  <p:stCondLst>
                                    <p:cond delay="500"/>
                                  </p:stCondLst>
                                  <p:childTnLst>
                                    <p:animEffect transition="out" filter="dissolve">
                                      <p:cBhvr>
                                        <p:cTn id="199" dur="500"/>
                                        <p:tgtEl>
                                          <p:spTgt spid="85"/>
                                        </p:tgtEl>
                                      </p:cBhvr>
                                    </p:animEffect>
                                    <p:set>
                                      <p:cBhvr>
                                        <p:cTn id="200" dur="1" fill="hold">
                                          <p:stCondLst>
                                            <p:cond delay="499"/>
                                          </p:stCondLst>
                                        </p:cTn>
                                        <p:tgtEl>
                                          <p:spTgt spid="85"/>
                                        </p:tgtEl>
                                        <p:attrNameLst>
                                          <p:attrName>style.visibility</p:attrName>
                                        </p:attrNameLst>
                                      </p:cBhvr>
                                      <p:to>
                                        <p:strVal val="hidden"/>
                                      </p:to>
                                    </p:set>
                                  </p:childTnLst>
                                </p:cTn>
                              </p:par>
                            </p:childTnLst>
                          </p:cTn>
                        </p:par>
                        <p:par>
                          <p:cTn id="201" fill="hold">
                            <p:stCondLst>
                              <p:cond delay="48000"/>
                            </p:stCondLst>
                            <p:childTnLst>
                              <p:par>
                                <p:cTn id="202" presetID="9" presetClass="exit" presetSubtype="0" fill="hold" nodeType="afterEffect">
                                  <p:stCondLst>
                                    <p:cond delay="500"/>
                                  </p:stCondLst>
                                  <p:childTnLst>
                                    <p:animEffect transition="out" filter="dissolve">
                                      <p:cBhvr>
                                        <p:cTn id="203" dur="500"/>
                                        <p:tgtEl>
                                          <p:spTgt spid="84"/>
                                        </p:tgtEl>
                                      </p:cBhvr>
                                    </p:animEffect>
                                    <p:set>
                                      <p:cBhvr>
                                        <p:cTn id="204" dur="1" fill="hold">
                                          <p:stCondLst>
                                            <p:cond delay="499"/>
                                          </p:stCondLst>
                                        </p:cTn>
                                        <p:tgtEl>
                                          <p:spTgt spid="84"/>
                                        </p:tgtEl>
                                        <p:attrNameLst>
                                          <p:attrName>style.visibility</p:attrName>
                                        </p:attrNameLst>
                                      </p:cBhvr>
                                      <p:to>
                                        <p:strVal val="hidden"/>
                                      </p:to>
                                    </p:set>
                                  </p:childTnLst>
                                </p:cTn>
                              </p:par>
                            </p:childTnLst>
                          </p:cTn>
                        </p:par>
                        <p:par>
                          <p:cTn id="205" fill="hold">
                            <p:stCondLst>
                              <p:cond delay="49000"/>
                            </p:stCondLst>
                            <p:childTnLst>
                              <p:par>
                                <p:cTn id="206" presetID="9" presetClass="exit" presetSubtype="0" fill="hold" nodeType="afterEffect">
                                  <p:stCondLst>
                                    <p:cond delay="500"/>
                                  </p:stCondLst>
                                  <p:childTnLst>
                                    <p:animEffect transition="out" filter="dissolve">
                                      <p:cBhvr>
                                        <p:cTn id="207" dur="500"/>
                                        <p:tgtEl>
                                          <p:spTgt spid="83"/>
                                        </p:tgtEl>
                                      </p:cBhvr>
                                    </p:animEffect>
                                    <p:set>
                                      <p:cBhvr>
                                        <p:cTn id="208" dur="1" fill="hold">
                                          <p:stCondLst>
                                            <p:cond delay="499"/>
                                          </p:stCondLst>
                                        </p:cTn>
                                        <p:tgtEl>
                                          <p:spTgt spid="83"/>
                                        </p:tgtEl>
                                        <p:attrNameLst>
                                          <p:attrName>style.visibility</p:attrName>
                                        </p:attrNameLst>
                                      </p:cBhvr>
                                      <p:to>
                                        <p:strVal val="hidden"/>
                                      </p:to>
                                    </p:set>
                                  </p:childTnLst>
                                </p:cTn>
                              </p:par>
                            </p:childTnLst>
                          </p:cTn>
                        </p:par>
                        <p:par>
                          <p:cTn id="209" fill="hold">
                            <p:stCondLst>
                              <p:cond delay="50000"/>
                            </p:stCondLst>
                            <p:childTnLst>
                              <p:par>
                                <p:cTn id="210" presetID="9" presetClass="exit" presetSubtype="0" fill="hold" nodeType="afterEffect">
                                  <p:stCondLst>
                                    <p:cond delay="500"/>
                                  </p:stCondLst>
                                  <p:childTnLst>
                                    <p:animEffect transition="out" filter="dissolve">
                                      <p:cBhvr>
                                        <p:cTn id="211" dur="500"/>
                                        <p:tgtEl>
                                          <p:spTgt spid="82"/>
                                        </p:tgtEl>
                                      </p:cBhvr>
                                    </p:animEffect>
                                    <p:set>
                                      <p:cBhvr>
                                        <p:cTn id="212" dur="1" fill="hold">
                                          <p:stCondLst>
                                            <p:cond delay="499"/>
                                          </p:stCondLst>
                                        </p:cTn>
                                        <p:tgtEl>
                                          <p:spTgt spid="82"/>
                                        </p:tgtEl>
                                        <p:attrNameLst>
                                          <p:attrName>style.visibility</p:attrName>
                                        </p:attrNameLst>
                                      </p:cBhvr>
                                      <p:to>
                                        <p:strVal val="hidden"/>
                                      </p:to>
                                    </p:set>
                                  </p:childTnLst>
                                </p:cTn>
                              </p:par>
                            </p:childTnLst>
                          </p:cTn>
                        </p:par>
                        <p:par>
                          <p:cTn id="213" fill="hold">
                            <p:stCondLst>
                              <p:cond delay="51000"/>
                            </p:stCondLst>
                            <p:childTnLst>
                              <p:par>
                                <p:cTn id="214" presetID="9" presetClass="exit" presetSubtype="0" fill="hold" nodeType="afterEffect">
                                  <p:stCondLst>
                                    <p:cond delay="500"/>
                                  </p:stCondLst>
                                  <p:childTnLst>
                                    <p:animEffect transition="out" filter="dissolve">
                                      <p:cBhvr>
                                        <p:cTn id="215" dur="500"/>
                                        <p:tgtEl>
                                          <p:spTgt spid="81"/>
                                        </p:tgtEl>
                                      </p:cBhvr>
                                    </p:animEffect>
                                    <p:set>
                                      <p:cBhvr>
                                        <p:cTn id="216" dur="1" fill="hold">
                                          <p:stCondLst>
                                            <p:cond delay="499"/>
                                          </p:stCondLst>
                                        </p:cTn>
                                        <p:tgtEl>
                                          <p:spTgt spid="81"/>
                                        </p:tgtEl>
                                        <p:attrNameLst>
                                          <p:attrName>style.visibility</p:attrName>
                                        </p:attrNameLst>
                                      </p:cBhvr>
                                      <p:to>
                                        <p:strVal val="hidden"/>
                                      </p:to>
                                    </p:set>
                                  </p:childTnLst>
                                </p:cTn>
                              </p:par>
                            </p:childTnLst>
                          </p:cTn>
                        </p:par>
                        <p:par>
                          <p:cTn id="217" fill="hold">
                            <p:stCondLst>
                              <p:cond delay="52000"/>
                            </p:stCondLst>
                            <p:childTnLst>
                              <p:par>
                                <p:cTn id="218" presetID="9" presetClass="exit" presetSubtype="0" fill="hold" nodeType="afterEffect">
                                  <p:stCondLst>
                                    <p:cond delay="500"/>
                                  </p:stCondLst>
                                  <p:childTnLst>
                                    <p:animEffect transition="out" filter="dissolve">
                                      <p:cBhvr>
                                        <p:cTn id="219" dur="500"/>
                                        <p:tgtEl>
                                          <p:spTgt spid="80"/>
                                        </p:tgtEl>
                                      </p:cBhvr>
                                    </p:animEffect>
                                    <p:set>
                                      <p:cBhvr>
                                        <p:cTn id="220" dur="1" fill="hold">
                                          <p:stCondLst>
                                            <p:cond delay="499"/>
                                          </p:stCondLst>
                                        </p:cTn>
                                        <p:tgtEl>
                                          <p:spTgt spid="80"/>
                                        </p:tgtEl>
                                        <p:attrNameLst>
                                          <p:attrName>style.visibility</p:attrName>
                                        </p:attrNameLst>
                                      </p:cBhvr>
                                      <p:to>
                                        <p:strVal val="hidden"/>
                                      </p:to>
                                    </p:set>
                                  </p:childTnLst>
                                </p:cTn>
                              </p:par>
                            </p:childTnLst>
                          </p:cTn>
                        </p:par>
                        <p:par>
                          <p:cTn id="221" fill="hold">
                            <p:stCondLst>
                              <p:cond delay="53000"/>
                            </p:stCondLst>
                            <p:childTnLst>
                              <p:par>
                                <p:cTn id="222" presetID="9" presetClass="exit" presetSubtype="0" fill="hold" nodeType="afterEffect">
                                  <p:stCondLst>
                                    <p:cond delay="500"/>
                                  </p:stCondLst>
                                  <p:childTnLst>
                                    <p:animEffect transition="out" filter="dissolve">
                                      <p:cBhvr>
                                        <p:cTn id="223" dur="500"/>
                                        <p:tgtEl>
                                          <p:spTgt spid="79"/>
                                        </p:tgtEl>
                                      </p:cBhvr>
                                    </p:animEffect>
                                    <p:set>
                                      <p:cBhvr>
                                        <p:cTn id="224" dur="1" fill="hold">
                                          <p:stCondLst>
                                            <p:cond delay="499"/>
                                          </p:stCondLst>
                                        </p:cTn>
                                        <p:tgtEl>
                                          <p:spTgt spid="79"/>
                                        </p:tgtEl>
                                        <p:attrNameLst>
                                          <p:attrName>style.visibility</p:attrName>
                                        </p:attrNameLst>
                                      </p:cBhvr>
                                      <p:to>
                                        <p:strVal val="hidden"/>
                                      </p:to>
                                    </p:set>
                                  </p:childTnLst>
                                </p:cTn>
                              </p:par>
                            </p:childTnLst>
                          </p:cTn>
                        </p:par>
                        <p:par>
                          <p:cTn id="225" fill="hold">
                            <p:stCondLst>
                              <p:cond delay="54000"/>
                            </p:stCondLst>
                            <p:childTnLst>
                              <p:par>
                                <p:cTn id="226" presetID="9" presetClass="exit" presetSubtype="0" fill="hold" nodeType="afterEffect">
                                  <p:stCondLst>
                                    <p:cond delay="500"/>
                                  </p:stCondLst>
                                  <p:childTnLst>
                                    <p:animEffect transition="out" filter="dissolve">
                                      <p:cBhvr>
                                        <p:cTn id="227" dur="500"/>
                                        <p:tgtEl>
                                          <p:spTgt spid="78"/>
                                        </p:tgtEl>
                                      </p:cBhvr>
                                    </p:animEffect>
                                    <p:set>
                                      <p:cBhvr>
                                        <p:cTn id="228" dur="1" fill="hold">
                                          <p:stCondLst>
                                            <p:cond delay="499"/>
                                          </p:stCondLst>
                                        </p:cTn>
                                        <p:tgtEl>
                                          <p:spTgt spid="78"/>
                                        </p:tgtEl>
                                        <p:attrNameLst>
                                          <p:attrName>style.visibility</p:attrName>
                                        </p:attrNameLst>
                                      </p:cBhvr>
                                      <p:to>
                                        <p:strVal val="hidden"/>
                                      </p:to>
                                    </p:set>
                                  </p:childTnLst>
                                </p:cTn>
                              </p:par>
                            </p:childTnLst>
                          </p:cTn>
                        </p:par>
                        <p:par>
                          <p:cTn id="229" fill="hold">
                            <p:stCondLst>
                              <p:cond delay="55000"/>
                            </p:stCondLst>
                            <p:childTnLst>
                              <p:par>
                                <p:cTn id="230" presetID="9" presetClass="exit" presetSubtype="0" fill="hold" nodeType="afterEffect">
                                  <p:stCondLst>
                                    <p:cond delay="500"/>
                                  </p:stCondLst>
                                  <p:childTnLst>
                                    <p:animEffect transition="out" filter="dissolve">
                                      <p:cBhvr>
                                        <p:cTn id="231" dur="500"/>
                                        <p:tgtEl>
                                          <p:spTgt spid="77"/>
                                        </p:tgtEl>
                                      </p:cBhvr>
                                    </p:animEffect>
                                    <p:set>
                                      <p:cBhvr>
                                        <p:cTn id="232" dur="1" fill="hold">
                                          <p:stCondLst>
                                            <p:cond delay="499"/>
                                          </p:stCondLst>
                                        </p:cTn>
                                        <p:tgtEl>
                                          <p:spTgt spid="77"/>
                                        </p:tgtEl>
                                        <p:attrNameLst>
                                          <p:attrName>style.visibility</p:attrName>
                                        </p:attrNameLst>
                                      </p:cBhvr>
                                      <p:to>
                                        <p:strVal val="hidden"/>
                                      </p:to>
                                    </p:set>
                                  </p:childTnLst>
                                </p:cTn>
                              </p:par>
                            </p:childTnLst>
                          </p:cTn>
                        </p:par>
                        <p:par>
                          <p:cTn id="233" fill="hold">
                            <p:stCondLst>
                              <p:cond delay="56000"/>
                            </p:stCondLst>
                            <p:childTnLst>
                              <p:par>
                                <p:cTn id="234" presetID="9" presetClass="exit" presetSubtype="0" fill="hold" nodeType="afterEffect">
                                  <p:stCondLst>
                                    <p:cond delay="500"/>
                                  </p:stCondLst>
                                  <p:childTnLst>
                                    <p:animEffect transition="out" filter="dissolve">
                                      <p:cBhvr>
                                        <p:cTn id="235" dur="500"/>
                                        <p:tgtEl>
                                          <p:spTgt spid="76"/>
                                        </p:tgtEl>
                                      </p:cBhvr>
                                    </p:animEffect>
                                    <p:set>
                                      <p:cBhvr>
                                        <p:cTn id="236" dur="1" fill="hold">
                                          <p:stCondLst>
                                            <p:cond delay="499"/>
                                          </p:stCondLst>
                                        </p:cTn>
                                        <p:tgtEl>
                                          <p:spTgt spid="76"/>
                                        </p:tgtEl>
                                        <p:attrNameLst>
                                          <p:attrName>style.visibility</p:attrName>
                                        </p:attrNameLst>
                                      </p:cBhvr>
                                      <p:to>
                                        <p:strVal val="hidden"/>
                                      </p:to>
                                    </p:set>
                                  </p:childTnLst>
                                </p:cTn>
                              </p:par>
                            </p:childTnLst>
                          </p:cTn>
                        </p:par>
                        <p:par>
                          <p:cTn id="237" fill="hold">
                            <p:stCondLst>
                              <p:cond delay="57000"/>
                            </p:stCondLst>
                            <p:childTnLst>
                              <p:par>
                                <p:cTn id="238" presetID="9" presetClass="exit" presetSubtype="0" fill="hold" nodeType="afterEffect">
                                  <p:stCondLst>
                                    <p:cond delay="500"/>
                                  </p:stCondLst>
                                  <p:childTnLst>
                                    <p:animEffect transition="out" filter="dissolve">
                                      <p:cBhvr>
                                        <p:cTn id="239" dur="500"/>
                                        <p:tgtEl>
                                          <p:spTgt spid="75"/>
                                        </p:tgtEl>
                                      </p:cBhvr>
                                    </p:animEffect>
                                    <p:set>
                                      <p:cBhvr>
                                        <p:cTn id="240" dur="1" fill="hold">
                                          <p:stCondLst>
                                            <p:cond delay="499"/>
                                          </p:stCondLst>
                                        </p:cTn>
                                        <p:tgtEl>
                                          <p:spTgt spid="75"/>
                                        </p:tgtEl>
                                        <p:attrNameLst>
                                          <p:attrName>style.visibility</p:attrName>
                                        </p:attrNameLst>
                                      </p:cBhvr>
                                      <p:to>
                                        <p:strVal val="hidden"/>
                                      </p:to>
                                    </p:set>
                                  </p:childTnLst>
                                </p:cTn>
                              </p:par>
                            </p:childTnLst>
                          </p:cTn>
                        </p:par>
                        <p:par>
                          <p:cTn id="241" fill="hold">
                            <p:stCondLst>
                              <p:cond delay="58000"/>
                            </p:stCondLst>
                            <p:childTnLst>
                              <p:par>
                                <p:cTn id="242" presetID="9" presetClass="exit" presetSubtype="0" fill="hold" nodeType="afterEffect">
                                  <p:stCondLst>
                                    <p:cond delay="500"/>
                                  </p:stCondLst>
                                  <p:childTnLst>
                                    <p:animEffect transition="out" filter="dissolve">
                                      <p:cBhvr>
                                        <p:cTn id="243" dur="500"/>
                                        <p:tgtEl>
                                          <p:spTgt spid="74"/>
                                        </p:tgtEl>
                                      </p:cBhvr>
                                    </p:animEffect>
                                    <p:set>
                                      <p:cBhvr>
                                        <p:cTn id="244" dur="1" fill="hold">
                                          <p:stCondLst>
                                            <p:cond delay="499"/>
                                          </p:stCondLst>
                                        </p:cTn>
                                        <p:tgtEl>
                                          <p:spTgt spid="74"/>
                                        </p:tgtEl>
                                        <p:attrNameLst>
                                          <p:attrName>style.visibility</p:attrName>
                                        </p:attrNameLst>
                                      </p:cBhvr>
                                      <p:to>
                                        <p:strVal val="hidden"/>
                                      </p:to>
                                    </p:set>
                                  </p:childTnLst>
                                </p:cTn>
                              </p:par>
                            </p:childTnLst>
                          </p:cTn>
                        </p:par>
                        <p:par>
                          <p:cTn id="245" fill="hold">
                            <p:stCondLst>
                              <p:cond delay="59000"/>
                            </p:stCondLst>
                            <p:childTnLst>
                              <p:par>
                                <p:cTn id="246" presetID="9" presetClass="exit" presetSubtype="0" fill="hold" nodeType="afterEffect">
                                  <p:stCondLst>
                                    <p:cond delay="500"/>
                                  </p:stCondLst>
                                  <p:childTnLst>
                                    <p:animEffect transition="out" filter="dissolve">
                                      <p:cBhvr>
                                        <p:cTn id="247" dur="500"/>
                                        <p:tgtEl>
                                          <p:spTgt spid="73"/>
                                        </p:tgtEl>
                                      </p:cBhvr>
                                    </p:animEffect>
                                    <p:set>
                                      <p:cBhvr>
                                        <p:cTn id="248" dur="1" fill="hold">
                                          <p:stCondLst>
                                            <p:cond delay="499"/>
                                          </p:stCondLst>
                                        </p:cTn>
                                        <p:tgtEl>
                                          <p:spTgt spid="73"/>
                                        </p:tgtEl>
                                        <p:attrNameLst>
                                          <p:attrName>style.visibility</p:attrName>
                                        </p:attrNameLst>
                                      </p:cBhvr>
                                      <p:to>
                                        <p:strVal val="hidden"/>
                                      </p:to>
                                    </p:set>
                                  </p:childTnLst>
                                </p:cTn>
                              </p:par>
                            </p:childTnLst>
                          </p:cTn>
                        </p:par>
                        <p:par>
                          <p:cTn id="249" fill="hold">
                            <p:stCondLst>
                              <p:cond delay="60000"/>
                            </p:stCondLst>
                            <p:childTnLst>
                              <p:par>
                                <p:cTn id="250" presetID="9" presetClass="exit" presetSubtype="0" fill="hold" nodeType="afterEffect">
                                  <p:stCondLst>
                                    <p:cond delay="500"/>
                                  </p:stCondLst>
                                  <p:childTnLst>
                                    <p:animEffect transition="out" filter="dissolve">
                                      <p:cBhvr>
                                        <p:cTn id="251" dur="500"/>
                                        <p:tgtEl>
                                          <p:spTgt spid="72"/>
                                        </p:tgtEl>
                                      </p:cBhvr>
                                    </p:animEffect>
                                    <p:set>
                                      <p:cBhvr>
                                        <p:cTn id="252" dur="1" fill="hold">
                                          <p:stCondLst>
                                            <p:cond delay="499"/>
                                          </p:stCondLst>
                                        </p:cTn>
                                        <p:tgtEl>
                                          <p:spTgt spid="72"/>
                                        </p:tgtEl>
                                        <p:attrNameLst>
                                          <p:attrName>style.visibility</p:attrName>
                                        </p:attrNameLst>
                                      </p:cBhvr>
                                      <p:to>
                                        <p:strVal val="hidden"/>
                                      </p:to>
                                    </p:set>
                                  </p:childTnLst>
                                </p:cTn>
                              </p:par>
                            </p:childTnLst>
                          </p:cTn>
                        </p:par>
                        <p:par>
                          <p:cTn id="253" fill="hold">
                            <p:stCondLst>
                              <p:cond delay="61000"/>
                            </p:stCondLst>
                            <p:childTnLst>
                              <p:par>
                                <p:cTn id="254" presetID="9" presetClass="exit" presetSubtype="0" fill="hold" nodeType="afterEffect">
                                  <p:stCondLst>
                                    <p:cond delay="500"/>
                                  </p:stCondLst>
                                  <p:childTnLst>
                                    <p:animEffect transition="out" filter="dissolve">
                                      <p:cBhvr>
                                        <p:cTn id="255" dur="500"/>
                                        <p:tgtEl>
                                          <p:spTgt spid="71"/>
                                        </p:tgtEl>
                                      </p:cBhvr>
                                    </p:animEffect>
                                    <p:set>
                                      <p:cBhvr>
                                        <p:cTn id="256" dur="1" fill="hold">
                                          <p:stCondLst>
                                            <p:cond delay="499"/>
                                          </p:stCondLst>
                                        </p:cTn>
                                        <p:tgtEl>
                                          <p:spTgt spid="71"/>
                                        </p:tgtEl>
                                        <p:attrNameLst>
                                          <p:attrName>style.visibility</p:attrName>
                                        </p:attrNameLst>
                                      </p:cBhvr>
                                      <p:to>
                                        <p:strVal val="hidden"/>
                                      </p:to>
                                    </p:set>
                                  </p:childTnLst>
                                </p:cTn>
                              </p:par>
                            </p:childTnLst>
                          </p:cTn>
                        </p:par>
                        <p:par>
                          <p:cTn id="257" fill="hold">
                            <p:stCondLst>
                              <p:cond delay="62000"/>
                            </p:stCondLst>
                            <p:childTnLst>
                              <p:par>
                                <p:cTn id="258" presetID="9" presetClass="exit" presetSubtype="0" fill="hold" nodeType="afterEffect">
                                  <p:stCondLst>
                                    <p:cond delay="500"/>
                                  </p:stCondLst>
                                  <p:childTnLst>
                                    <p:animEffect transition="out" filter="dissolve">
                                      <p:cBhvr>
                                        <p:cTn id="259" dur="500"/>
                                        <p:tgtEl>
                                          <p:spTgt spid="70"/>
                                        </p:tgtEl>
                                      </p:cBhvr>
                                    </p:animEffect>
                                    <p:set>
                                      <p:cBhvr>
                                        <p:cTn id="260" dur="1" fill="hold">
                                          <p:stCondLst>
                                            <p:cond delay="499"/>
                                          </p:stCondLst>
                                        </p:cTn>
                                        <p:tgtEl>
                                          <p:spTgt spid="70"/>
                                        </p:tgtEl>
                                        <p:attrNameLst>
                                          <p:attrName>style.visibility</p:attrName>
                                        </p:attrNameLst>
                                      </p:cBhvr>
                                      <p:to>
                                        <p:strVal val="hidden"/>
                                      </p:to>
                                    </p:set>
                                  </p:childTnLst>
                                </p:cTn>
                              </p:par>
                            </p:childTnLst>
                          </p:cTn>
                        </p:par>
                        <p:par>
                          <p:cTn id="261" fill="hold">
                            <p:stCondLst>
                              <p:cond delay="63000"/>
                            </p:stCondLst>
                            <p:childTnLst>
                              <p:par>
                                <p:cTn id="262" presetID="9" presetClass="exit" presetSubtype="0" fill="hold" nodeType="afterEffect">
                                  <p:stCondLst>
                                    <p:cond delay="500"/>
                                  </p:stCondLst>
                                  <p:childTnLst>
                                    <p:animEffect transition="out" filter="dissolve">
                                      <p:cBhvr>
                                        <p:cTn id="263" dur="500"/>
                                        <p:tgtEl>
                                          <p:spTgt spid="69"/>
                                        </p:tgtEl>
                                      </p:cBhvr>
                                    </p:animEffect>
                                    <p:set>
                                      <p:cBhvr>
                                        <p:cTn id="264" dur="1" fill="hold">
                                          <p:stCondLst>
                                            <p:cond delay="499"/>
                                          </p:stCondLst>
                                        </p:cTn>
                                        <p:tgtEl>
                                          <p:spTgt spid="69"/>
                                        </p:tgtEl>
                                        <p:attrNameLst>
                                          <p:attrName>style.visibility</p:attrName>
                                        </p:attrNameLst>
                                      </p:cBhvr>
                                      <p:to>
                                        <p:strVal val="hidden"/>
                                      </p:to>
                                    </p:set>
                                  </p:childTnLst>
                                </p:cTn>
                              </p:par>
                            </p:childTnLst>
                          </p:cTn>
                        </p:par>
                        <p:par>
                          <p:cTn id="265" fill="hold">
                            <p:stCondLst>
                              <p:cond delay="64000"/>
                            </p:stCondLst>
                            <p:childTnLst>
                              <p:par>
                                <p:cTn id="266" presetID="9" presetClass="exit" presetSubtype="0" fill="hold" nodeType="afterEffect">
                                  <p:stCondLst>
                                    <p:cond delay="500"/>
                                  </p:stCondLst>
                                  <p:childTnLst>
                                    <p:animEffect transition="out" filter="dissolve">
                                      <p:cBhvr>
                                        <p:cTn id="267" dur="500"/>
                                        <p:tgtEl>
                                          <p:spTgt spid="68"/>
                                        </p:tgtEl>
                                      </p:cBhvr>
                                    </p:animEffect>
                                    <p:set>
                                      <p:cBhvr>
                                        <p:cTn id="268" dur="1" fill="hold">
                                          <p:stCondLst>
                                            <p:cond delay="499"/>
                                          </p:stCondLst>
                                        </p:cTn>
                                        <p:tgtEl>
                                          <p:spTgt spid="68"/>
                                        </p:tgtEl>
                                        <p:attrNameLst>
                                          <p:attrName>style.visibility</p:attrName>
                                        </p:attrNameLst>
                                      </p:cBhvr>
                                      <p:to>
                                        <p:strVal val="hidden"/>
                                      </p:to>
                                    </p:set>
                                  </p:childTnLst>
                                </p:cTn>
                              </p:par>
                            </p:childTnLst>
                          </p:cTn>
                        </p:par>
                        <p:par>
                          <p:cTn id="269" fill="hold">
                            <p:stCondLst>
                              <p:cond delay="65000"/>
                            </p:stCondLst>
                            <p:childTnLst>
                              <p:par>
                                <p:cTn id="270" presetID="9" presetClass="exit" presetSubtype="0" fill="hold" nodeType="afterEffect">
                                  <p:stCondLst>
                                    <p:cond delay="500"/>
                                  </p:stCondLst>
                                  <p:childTnLst>
                                    <p:animEffect transition="out" filter="dissolve">
                                      <p:cBhvr>
                                        <p:cTn id="271" dur="500"/>
                                        <p:tgtEl>
                                          <p:spTgt spid="67"/>
                                        </p:tgtEl>
                                      </p:cBhvr>
                                    </p:animEffect>
                                    <p:set>
                                      <p:cBhvr>
                                        <p:cTn id="272" dur="1" fill="hold">
                                          <p:stCondLst>
                                            <p:cond delay="499"/>
                                          </p:stCondLst>
                                        </p:cTn>
                                        <p:tgtEl>
                                          <p:spTgt spid="67"/>
                                        </p:tgtEl>
                                        <p:attrNameLst>
                                          <p:attrName>style.visibility</p:attrName>
                                        </p:attrNameLst>
                                      </p:cBhvr>
                                      <p:to>
                                        <p:strVal val="hidden"/>
                                      </p:to>
                                    </p:set>
                                  </p:childTnLst>
                                </p:cTn>
                              </p:par>
                            </p:childTnLst>
                          </p:cTn>
                        </p:par>
                        <p:par>
                          <p:cTn id="273" fill="hold">
                            <p:stCondLst>
                              <p:cond delay="66000"/>
                            </p:stCondLst>
                            <p:childTnLst>
                              <p:par>
                                <p:cTn id="274" presetID="9" presetClass="exit" presetSubtype="0" fill="hold" nodeType="afterEffect">
                                  <p:stCondLst>
                                    <p:cond delay="500"/>
                                  </p:stCondLst>
                                  <p:childTnLst>
                                    <p:animEffect transition="out" filter="dissolve">
                                      <p:cBhvr>
                                        <p:cTn id="275" dur="500"/>
                                        <p:tgtEl>
                                          <p:spTgt spid="66"/>
                                        </p:tgtEl>
                                      </p:cBhvr>
                                    </p:animEffect>
                                    <p:set>
                                      <p:cBhvr>
                                        <p:cTn id="276" dur="1" fill="hold">
                                          <p:stCondLst>
                                            <p:cond delay="499"/>
                                          </p:stCondLst>
                                        </p:cTn>
                                        <p:tgtEl>
                                          <p:spTgt spid="66"/>
                                        </p:tgtEl>
                                        <p:attrNameLst>
                                          <p:attrName>style.visibility</p:attrName>
                                        </p:attrNameLst>
                                      </p:cBhvr>
                                      <p:to>
                                        <p:strVal val="hidden"/>
                                      </p:to>
                                    </p:set>
                                  </p:childTnLst>
                                </p:cTn>
                              </p:par>
                            </p:childTnLst>
                          </p:cTn>
                        </p:par>
                        <p:par>
                          <p:cTn id="277" fill="hold">
                            <p:stCondLst>
                              <p:cond delay="67000"/>
                            </p:stCondLst>
                            <p:childTnLst>
                              <p:par>
                                <p:cTn id="278" presetID="9" presetClass="exit" presetSubtype="0" fill="hold" nodeType="afterEffect">
                                  <p:stCondLst>
                                    <p:cond delay="500"/>
                                  </p:stCondLst>
                                  <p:childTnLst>
                                    <p:animEffect transition="out" filter="dissolve">
                                      <p:cBhvr>
                                        <p:cTn id="279" dur="500"/>
                                        <p:tgtEl>
                                          <p:spTgt spid="65"/>
                                        </p:tgtEl>
                                      </p:cBhvr>
                                    </p:animEffect>
                                    <p:set>
                                      <p:cBhvr>
                                        <p:cTn id="280" dur="1" fill="hold">
                                          <p:stCondLst>
                                            <p:cond delay="499"/>
                                          </p:stCondLst>
                                        </p:cTn>
                                        <p:tgtEl>
                                          <p:spTgt spid="65"/>
                                        </p:tgtEl>
                                        <p:attrNameLst>
                                          <p:attrName>style.visibility</p:attrName>
                                        </p:attrNameLst>
                                      </p:cBhvr>
                                      <p:to>
                                        <p:strVal val="hidden"/>
                                      </p:to>
                                    </p:set>
                                  </p:childTnLst>
                                </p:cTn>
                              </p:par>
                            </p:childTnLst>
                          </p:cTn>
                        </p:par>
                        <p:par>
                          <p:cTn id="281" fill="hold">
                            <p:stCondLst>
                              <p:cond delay="68000"/>
                            </p:stCondLst>
                            <p:childTnLst>
                              <p:par>
                                <p:cTn id="282" presetID="9" presetClass="exit" presetSubtype="0" fill="hold" nodeType="afterEffect">
                                  <p:stCondLst>
                                    <p:cond delay="500"/>
                                  </p:stCondLst>
                                  <p:childTnLst>
                                    <p:animEffect transition="out" filter="dissolve">
                                      <p:cBhvr>
                                        <p:cTn id="283" dur="500"/>
                                        <p:tgtEl>
                                          <p:spTgt spid="64"/>
                                        </p:tgtEl>
                                      </p:cBhvr>
                                    </p:animEffect>
                                    <p:set>
                                      <p:cBhvr>
                                        <p:cTn id="284" dur="1" fill="hold">
                                          <p:stCondLst>
                                            <p:cond delay="499"/>
                                          </p:stCondLst>
                                        </p:cTn>
                                        <p:tgtEl>
                                          <p:spTgt spid="64"/>
                                        </p:tgtEl>
                                        <p:attrNameLst>
                                          <p:attrName>style.visibility</p:attrName>
                                        </p:attrNameLst>
                                      </p:cBhvr>
                                      <p:to>
                                        <p:strVal val="hidden"/>
                                      </p:to>
                                    </p:set>
                                  </p:childTnLst>
                                </p:cTn>
                              </p:par>
                            </p:childTnLst>
                          </p:cTn>
                        </p:par>
                        <p:par>
                          <p:cTn id="285" fill="hold">
                            <p:stCondLst>
                              <p:cond delay="69000"/>
                            </p:stCondLst>
                            <p:childTnLst>
                              <p:par>
                                <p:cTn id="286" presetID="9" presetClass="exit" presetSubtype="0" fill="hold" nodeType="afterEffect">
                                  <p:stCondLst>
                                    <p:cond delay="500"/>
                                  </p:stCondLst>
                                  <p:childTnLst>
                                    <p:animEffect transition="out" filter="dissolve">
                                      <p:cBhvr>
                                        <p:cTn id="287" dur="500"/>
                                        <p:tgtEl>
                                          <p:spTgt spid="63"/>
                                        </p:tgtEl>
                                      </p:cBhvr>
                                    </p:animEffect>
                                    <p:set>
                                      <p:cBhvr>
                                        <p:cTn id="288" dur="1" fill="hold">
                                          <p:stCondLst>
                                            <p:cond delay="499"/>
                                          </p:stCondLst>
                                        </p:cTn>
                                        <p:tgtEl>
                                          <p:spTgt spid="63"/>
                                        </p:tgtEl>
                                        <p:attrNameLst>
                                          <p:attrName>style.visibility</p:attrName>
                                        </p:attrNameLst>
                                      </p:cBhvr>
                                      <p:to>
                                        <p:strVal val="hidden"/>
                                      </p:to>
                                    </p:set>
                                  </p:childTnLst>
                                </p:cTn>
                              </p:par>
                            </p:childTnLst>
                          </p:cTn>
                        </p:par>
                        <p:par>
                          <p:cTn id="289" fill="hold">
                            <p:stCondLst>
                              <p:cond delay="70000"/>
                            </p:stCondLst>
                            <p:childTnLst>
                              <p:par>
                                <p:cTn id="290" presetID="9" presetClass="exit" presetSubtype="0" fill="hold" nodeType="afterEffect">
                                  <p:stCondLst>
                                    <p:cond delay="500"/>
                                  </p:stCondLst>
                                  <p:childTnLst>
                                    <p:animEffect transition="out" filter="dissolve">
                                      <p:cBhvr>
                                        <p:cTn id="291" dur="500"/>
                                        <p:tgtEl>
                                          <p:spTgt spid="62"/>
                                        </p:tgtEl>
                                      </p:cBhvr>
                                    </p:animEffect>
                                    <p:set>
                                      <p:cBhvr>
                                        <p:cTn id="292" dur="1" fill="hold">
                                          <p:stCondLst>
                                            <p:cond delay="499"/>
                                          </p:stCondLst>
                                        </p:cTn>
                                        <p:tgtEl>
                                          <p:spTgt spid="62"/>
                                        </p:tgtEl>
                                        <p:attrNameLst>
                                          <p:attrName>style.visibility</p:attrName>
                                        </p:attrNameLst>
                                      </p:cBhvr>
                                      <p:to>
                                        <p:strVal val="hidden"/>
                                      </p:to>
                                    </p:set>
                                  </p:childTnLst>
                                </p:cTn>
                              </p:par>
                            </p:childTnLst>
                          </p:cTn>
                        </p:par>
                        <p:par>
                          <p:cTn id="293" fill="hold">
                            <p:stCondLst>
                              <p:cond delay="71000"/>
                            </p:stCondLst>
                            <p:childTnLst>
                              <p:par>
                                <p:cTn id="294" presetID="9" presetClass="exit" presetSubtype="0" fill="hold" nodeType="afterEffect">
                                  <p:stCondLst>
                                    <p:cond delay="500"/>
                                  </p:stCondLst>
                                  <p:childTnLst>
                                    <p:animEffect transition="out" filter="dissolve">
                                      <p:cBhvr>
                                        <p:cTn id="295" dur="500"/>
                                        <p:tgtEl>
                                          <p:spTgt spid="61"/>
                                        </p:tgtEl>
                                      </p:cBhvr>
                                    </p:animEffect>
                                    <p:set>
                                      <p:cBhvr>
                                        <p:cTn id="296" dur="1" fill="hold">
                                          <p:stCondLst>
                                            <p:cond delay="499"/>
                                          </p:stCondLst>
                                        </p:cTn>
                                        <p:tgtEl>
                                          <p:spTgt spid="61"/>
                                        </p:tgtEl>
                                        <p:attrNameLst>
                                          <p:attrName>style.visibility</p:attrName>
                                        </p:attrNameLst>
                                      </p:cBhvr>
                                      <p:to>
                                        <p:strVal val="hidden"/>
                                      </p:to>
                                    </p:set>
                                  </p:childTnLst>
                                </p:cTn>
                              </p:par>
                            </p:childTnLst>
                          </p:cTn>
                        </p:par>
                        <p:par>
                          <p:cTn id="297" fill="hold">
                            <p:stCondLst>
                              <p:cond delay="72000"/>
                            </p:stCondLst>
                            <p:childTnLst>
                              <p:par>
                                <p:cTn id="298" presetID="9" presetClass="exit" presetSubtype="0" fill="hold" nodeType="afterEffect">
                                  <p:stCondLst>
                                    <p:cond delay="500"/>
                                  </p:stCondLst>
                                  <p:childTnLst>
                                    <p:animEffect transition="out" filter="dissolve">
                                      <p:cBhvr>
                                        <p:cTn id="299" dur="500"/>
                                        <p:tgtEl>
                                          <p:spTgt spid="60"/>
                                        </p:tgtEl>
                                      </p:cBhvr>
                                    </p:animEffect>
                                    <p:set>
                                      <p:cBhvr>
                                        <p:cTn id="300" dur="1" fill="hold">
                                          <p:stCondLst>
                                            <p:cond delay="499"/>
                                          </p:stCondLst>
                                        </p:cTn>
                                        <p:tgtEl>
                                          <p:spTgt spid="60"/>
                                        </p:tgtEl>
                                        <p:attrNameLst>
                                          <p:attrName>style.visibility</p:attrName>
                                        </p:attrNameLst>
                                      </p:cBhvr>
                                      <p:to>
                                        <p:strVal val="hidden"/>
                                      </p:to>
                                    </p:set>
                                  </p:childTnLst>
                                </p:cTn>
                              </p:par>
                            </p:childTnLst>
                          </p:cTn>
                        </p:par>
                        <p:par>
                          <p:cTn id="301" fill="hold">
                            <p:stCondLst>
                              <p:cond delay="73000"/>
                            </p:stCondLst>
                            <p:childTnLst>
                              <p:par>
                                <p:cTn id="302" presetID="9" presetClass="exit" presetSubtype="0" fill="hold" nodeType="afterEffect">
                                  <p:stCondLst>
                                    <p:cond delay="500"/>
                                  </p:stCondLst>
                                  <p:childTnLst>
                                    <p:animEffect transition="out" filter="dissolve">
                                      <p:cBhvr>
                                        <p:cTn id="303" dur="500"/>
                                        <p:tgtEl>
                                          <p:spTgt spid="59"/>
                                        </p:tgtEl>
                                      </p:cBhvr>
                                    </p:animEffect>
                                    <p:set>
                                      <p:cBhvr>
                                        <p:cTn id="304" dur="1" fill="hold">
                                          <p:stCondLst>
                                            <p:cond delay="499"/>
                                          </p:stCondLst>
                                        </p:cTn>
                                        <p:tgtEl>
                                          <p:spTgt spid="59"/>
                                        </p:tgtEl>
                                        <p:attrNameLst>
                                          <p:attrName>style.visibility</p:attrName>
                                        </p:attrNameLst>
                                      </p:cBhvr>
                                      <p:to>
                                        <p:strVal val="hidden"/>
                                      </p:to>
                                    </p:set>
                                  </p:childTnLst>
                                </p:cTn>
                              </p:par>
                            </p:childTnLst>
                          </p:cTn>
                        </p:par>
                        <p:par>
                          <p:cTn id="305" fill="hold">
                            <p:stCondLst>
                              <p:cond delay="74000"/>
                            </p:stCondLst>
                            <p:childTnLst>
                              <p:par>
                                <p:cTn id="306" presetID="9" presetClass="exit" presetSubtype="0" fill="hold" nodeType="afterEffect">
                                  <p:stCondLst>
                                    <p:cond delay="500"/>
                                  </p:stCondLst>
                                  <p:childTnLst>
                                    <p:animEffect transition="out" filter="dissolve">
                                      <p:cBhvr>
                                        <p:cTn id="307" dur="500"/>
                                        <p:tgtEl>
                                          <p:spTgt spid="58"/>
                                        </p:tgtEl>
                                      </p:cBhvr>
                                    </p:animEffect>
                                    <p:set>
                                      <p:cBhvr>
                                        <p:cTn id="308" dur="1" fill="hold">
                                          <p:stCondLst>
                                            <p:cond delay="499"/>
                                          </p:stCondLst>
                                        </p:cTn>
                                        <p:tgtEl>
                                          <p:spTgt spid="58"/>
                                        </p:tgtEl>
                                        <p:attrNameLst>
                                          <p:attrName>style.visibility</p:attrName>
                                        </p:attrNameLst>
                                      </p:cBhvr>
                                      <p:to>
                                        <p:strVal val="hidden"/>
                                      </p:to>
                                    </p:set>
                                  </p:childTnLst>
                                </p:cTn>
                              </p:par>
                            </p:childTnLst>
                          </p:cTn>
                        </p:par>
                        <p:par>
                          <p:cTn id="309" fill="hold">
                            <p:stCondLst>
                              <p:cond delay="75000"/>
                            </p:stCondLst>
                            <p:childTnLst>
                              <p:par>
                                <p:cTn id="310" presetID="9" presetClass="exit" presetSubtype="0" fill="hold" nodeType="afterEffect">
                                  <p:stCondLst>
                                    <p:cond delay="500"/>
                                  </p:stCondLst>
                                  <p:childTnLst>
                                    <p:animEffect transition="out" filter="dissolve">
                                      <p:cBhvr>
                                        <p:cTn id="311" dur="500"/>
                                        <p:tgtEl>
                                          <p:spTgt spid="57"/>
                                        </p:tgtEl>
                                      </p:cBhvr>
                                    </p:animEffect>
                                    <p:set>
                                      <p:cBhvr>
                                        <p:cTn id="312" dur="1" fill="hold">
                                          <p:stCondLst>
                                            <p:cond delay="499"/>
                                          </p:stCondLst>
                                        </p:cTn>
                                        <p:tgtEl>
                                          <p:spTgt spid="57"/>
                                        </p:tgtEl>
                                        <p:attrNameLst>
                                          <p:attrName>style.visibility</p:attrName>
                                        </p:attrNameLst>
                                      </p:cBhvr>
                                      <p:to>
                                        <p:strVal val="hidden"/>
                                      </p:to>
                                    </p:set>
                                  </p:childTnLst>
                                </p:cTn>
                              </p:par>
                            </p:childTnLst>
                          </p:cTn>
                        </p:par>
                        <p:par>
                          <p:cTn id="313" fill="hold">
                            <p:stCondLst>
                              <p:cond delay="76000"/>
                            </p:stCondLst>
                            <p:childTnLst>
                              <p:par>
                                <p:cTn id="314" presetID="9" presetClass="exit" presetSubtype="0" fill="hold" nodeType="afterEffect">
                                  <p:stCondLst>
                                    <p:cond delay="500"/>
                                  </p:stCondLst>
                                  <p:childTnLst>
                                    <p:animEffect transition="out" filter="dissolve">
                                      <p:cBhvr>
                                        <p:cTn id="315" dur="500"/>
                                        <p:tgtEl>
                                          <p:spTgt spid="56"/>
                                        </p:tgtEl>
                                      </p:cBhvr>
                                    </p:animEffect>
                                    <p:set>
                                      <p:cBhvr>
                                        <p:cTn id="316" dur="1" fill="hold">
                                          <p:stCondLst>
                                            <p:cond delay="499"/>
                                          </p:stCondLst>
                                        </p:cTn>
                                        <p:tgtEl>
                                          <p:spTgt spid="56"/>
                                        </p:tgtEl>
                                        <p:attrNameLst>
                                          <p:attrName>style.visibility</p:attrName>
                                        </p:attrNameLst>
                                      </p:cBhvr>
                                      <p:to>
                                        <p:strVal val="hidden"/>
                                      </p:to>
                                    </p:set>
                                  </p:childTnLst>
                                </p:cTn>
                              </p:par>
                            </p:childTnLst>
                          </p:cTn>
                        </p:par>
                        <p:par>
                          <p:cTn id="317" fill="hold">
                            <p:stCondLst>
                              <p:cond delay="77000"/>
                            </p:stCondLst>
                            <p:childTnLst>
                              <p:par>
                                <p:cTn id="318" presetID="9" presetClass="exit" presetSubtype="0" fill="hold" nodeType="afterEffect">
                                  <p:stCondLst>
                                    <p:cond delay="500"/>
                                  </p:stCondLst>
                                  <p:childTnLst>
                                    <p:animEffect transition="out" filter="dissolve">
                                      <p:cBhvr>
                                        <p:cTn id="319" dur="500"/>
                                        <p:tgtEl>
                                          <p:spTgt spid="55"/>
                                        </p:tgtEl>
                                      </p:cBhvr>
                                    </p:animEffect>
                                    <p:set>
                                      <p:cBhvr>
                                        <p:cTn id="320" dur="1" fill="hold">
                                          <p:stCondLst>
                                            <p:cond delay="499"/>
                                          </p:stCondLst>
                                        </p:cTn>
                                        <p:tgtEl>
                                          <p:spTgt spid="55"/>
                                        </p:tgtEl>
                                        <p:attrNameLst>
                                          <p:attrName>style.visibility</p:attrName>
                                        </p:attrNameLst>
                                      </p:cBhvr>
                                      <p:to>
                                        <p:strVal val="hidden"/>
                                      </p:to>
                                    </p:set>
                                  </p:childTnLst>
                                </p:cTn>
                              </p:par>
                            </p:childTnLst>
                          </p:cTn>
                        </p:par>
                        <p:par>
                          <p:cTn id="321" fill="hold">
                            <p:stCondLst>
                              <p:cond delay="78000"/>
                            </p:stCondLst>
                            <p:childTnLst>
                              <p:par>
                                <p:cTn id="322" presetID="9" presetClass="exit" presetSubtype="0" fill="hold" nodeType="afterEffect">
                                  <p:stCondLst>
                                    <p:cond delay="500"/>
                                  </p:stCondLst>
                                  <p:childTnLst>
                                    <p:animEffect transition="out" filter="dissolve">
                                      <p:cBhvr>
                                        <p:cTn id="323" dur="500"/>
                                        <p:tgtEl>
                                          <p:spTgt spid="53"/>
                                        </p:tgtEl>
                                      </p:cBhvr>
                                    </p:animEffect>
                                    <p:set>
                                      <p:cBhvr>
                                        <p:cTn id="324" dur="1" fill="hold">
                                          <p:stCondLst>
                                            <p:cond delay="499"/>
                                          </p:stCondLst>
                                        </p:cTn>
                                        <p:tgtEl>
                                          <p:spTgt spid="53"/>
                                        </p:tgtEl>
                                        <p:attrNameLst>
                                          <p:attrName>style.visibility</p:attrName>
                                        </p:attrNameLst>
                                      </p:cBhvr>
                                      <p:to>
                                        <p:strVal val="hidden"/>
                                      </p:to>
                                    </p:set>
                                  </p:childTnLst>
                                </p:cTn>
                              </p:par>
                            </p:childTnLst>
                          </p:cTn>
                        </p:par>
                        <p:par>
                          <p:cTn id="325" fill="hold">
                            <p:stCondLst>
                              <p:cond delay="79000"/>
                            </p:stCondLst>
                            <p:childTnLst>
                              <p:par>
                                <p:cTn id="326" presetID="9" presetClass="exit" presetSubtype="0" fill="hold" nodeType="afterEffect">
                                  <p:stCondLst>
                                    <p:cond delay="500"/>
                                  </p:stCondLst>
                                  <p:childTnLst>
                                    <p:animEffect transition="out" filter="dissolve">
                                      <p:cBhvr>
                                        <p:cTn id="327" dur="500"/>
                                        <p:tgtEl>
                                          <p:spTgt spid="52"/>
                                        </p:tgtEl>
                                      </p:cBhvr>
                                    </p:animEffect>
                                    <p:set>
                                      <p:cBhvr>
                                        <p:cTn id="328" dur="1" fill="hold">
                                          <p:stCondLst>
                                            <p:cond delay="499"/>
                                          </p:stCondLst>
                                        </p:cTn>
                                        <p:tgtEl>
                                          <p:spTgt spid="52"/>
                                        </p:tgtEl>
                                        <p:attrNameLst>
                                          <p:attrName>style.visibility</p:attrName>
                                        </p:attrNameLst>
                                      </p:cBhvr>
                                      <p:to>
                                        <p:strVal val="hidden"/>
                                      </p:to>
                                    </p:set>
                                  </p:childTnLst>
                                </p:cTn>
                              </p:par>
                            </p:childTnLst>
                          </p:cTn>
                        </p:par>
                        <p:par>
                          <p:cTn id="329" fill="hold">
                            <p:stCondLst>
                              <p:cond delay="80000"/>
                            </p:stCondLst>
                            <p:childTnLst>
                              <p:par>
                                <p:cTn id="330" presetID="9" presetClass="exit" presetSubtype="0" fill="hold" nodeType="afterEffect">
                                  <p:stCondLst>
                                    <p:cond delay="500"/>
                                  </p:stCondLst>
                                  <p:childTnLst>
                                    <p:animEffect transition="out" filter="dissolve">
                                      <p:cBhvr>
                                        <p:cTn id="331" dur="500"/>
                                        <p:tgtEl>
                                          <p:spTgt spid="51"/>
                                        </p:tgtEl>
                                      </p:cBhvr>
                                    </p:animEffect>
                                    <p:set>
                                      <p:cBhvr>
                                        <p:cTn id="332" dur="1" fill="hold">
                                          <p:stCondLst>
                                            <p:cond delay="499"/>
                                          </p:stCondLst>
                                        </p:cTn>
                                        <p:tgtEl>
                                          <p:spTgt spid="51"/>
                                        </p:tgtEl>
                                        <p:attrNameLst>
                                          <p:attrName>style.visibility</p:attrName>
                                        </p:attrNameLst>
                                      </p:cBhvr>
                                      <p:to>
                                        <p:strVal val="hidden"/>
                                      </p:to>
                                    </p:set>
                                  </p:childTnLst>
                                </p:cTn>
                              </p:par>
                            </p:childTnLst>
                          </p:cTn>
                        </p:par>
                        <p:par>
                          <p:cTn id="333" fill="hold">
                            <p:stCondLst>
                              <p:cond delay="81000"/>
                            </p:stCondLst>
                            <p:childTnLst>
                              <p:par>
                                <p:cTn id="334" presetID="9" presetClass="exit" presetSubtype="0" fill="hold" nodeType="afterEffect">
                                  <p:stCondLst>
                                    <p:cond delay="500"/>
                                  </p:stCondLst>
                                  <p:childTnLst>
                                    <p:animEffect transition="out" filter="dissolve">
                                      <p:cBhvr>
                                        <p:cTn id="335" dur="500"/>
                                        <p:tgtEl>
                                          <p:spTgt spid="50"/>
                                        </p:tgtEl>
                                      </p:cBhvr>
                                    </p:animEffect>
                                    <p:set>
                                      <p:cBhvr>
                                        <p:cTn id="336" dur="1" fill="hold">
                                          <p:stCondLst>
                                            <p:cond delay="499"/>
                                          </p:stCondLst>
                                        </p:cTn>
                                        <p:tgtEl>
                                          <p:spTgt spid="50"/>
                                        </p:tgtEl>
                                        <p:attrNameLst>
                                          <p:attrName>style.visibility</p:attrName>
                                        </p:attrNameLst>
                                      </p:cBhvr>
                                      <p:to>
                                        <p:strVal val="hidden"/>
                                      </p:to>
                                    </p:set>
                                  </p:childTnLst>
                                </p:cTn>
                              </p:par>
                            </p:childTnLst>
                          </p:cTn>
                        </p:par>
                        <p:par>
                          <p:cTn id="337" fill="hold">
                            <p:stCondLst>
                              <p:cond delay="82000"/>
                            </p:stCondLst>
                            <p:childTnLst>
                              <p:par>
                                <p:cTn id="338" presetID="9" presetClass="exit" presetSubtype="0" fill="hold" nodeType="afterEffect">
                                  <p:stCondLst>
                                    <p:cond delay="500"/>
                                  </p:stCondLst>
                                  <p:childTnLst>
                                    <p:animEffect transition="out" filter="dissolve">
                                      <p:cBhvr>
                                        <p:cTn id="339" dur="500"/>
                                        <p:tgtEl>
                                          <p:spTgt spid="49"/>
                                        </p:tgtEl>
                                      </p:cBhvr>
                                    </p:animEffect>
                                    <p:set>
                                      <p:cBhvr>
                                        <p:cTn id="340" dur="1" fill="hold">
                                          <p:stCondLst>
                                            <p:cond delay="499"/>
                                          </p:stCondLst>
                                        </p:cTn>
                                        <p:tgtEl>
                                          <p:spTgt spid="49"/>
                                        </p:tgtEl>
                                        <p:attrNameLst>
                                          <p:attrName>style.visibility</p:attrName>
                                        </p:attrNameLst>
                                      </p:cBhvr>
                                      <p:to>
                                        <p:strVal val="hidden"/>
                                      </p:to>
                                    </p:set>
                                  </p:childTnLst>
                                </p:cTn>
                              </p:par>
                            </p:childTnLst>
                          </p:cTn>
                        </p:par>
                        <p:par>
                          <p:cTn id="341" fill="hold">
                            <p:stCondLst>
                              <p:cond delay="83000"/>
                            </p:stCondLst>
                            <p:childTnLst>
                              <p:par>
                                <p:cTn id="342" presetID="9" presetClass="exit" presetSubtype="0" fill="hold" nodeType="afterEffect">
                                  <p:stCondLst>
                                    <p:cond delay="500"/>
                                  </p:stCondLst>
                                  <p:childTnLst>
                                    <p:animEffect transition="out" filter="dissolve">
                                      <p:cBhvr>
                                        <p:cTn id="343" dur="500"/>
                                        <p:tgtEl>
                                          <p:spTgt spid="48"/>
                                        </p:tgtEl>
                                      </p:cBhvr>
                                    </p:animEffect>
                                    <p:set>
                                      <p:cBhvr>
                                        <p:cTn id="344" dur="1" fill="hold">
                                          <p:stCondLst>
                                            <p:cond delay="499"/>
                                          </p:stCondLst>
                                        </p:cTn>
                                        <p:tgtEl>
                                          <p:spTgt spid="48"/>
                                        </p:tgtEl>
                                        <p:attrNameLst>
                                          <p:attrName>style.visibility</p:attrName>
                                        </p:attrNameLst>
                                      </p:cBhvr>
                                      <p:to>
                                        <p:strVal val="hidden"/>
                                      </p:to>
                                    </p:set>
                                  </p:childTnLst>
                                </p:cTn>
                              </p:par>
                            </p:childTnLst>
                          </p:cTn>
                        </p:par>
                        <p:par>
                          <p:cTn id="345" fill="hold">
                            <p:stCondLst>
                              <p:cond delay="84000"/>
                            </p:stCondLst>
                            <p:childTnLst>
                              <p:par>
                                <p:cTn id="346" presetID="9" presetClass="exit" presetSubtype="0" fill="hold" nodeType="afterEffect">
                                  <p:stCondLst>
                                    <p:cond delay="500"/>
                                  </p:stCondLst>
                                  <p:childTnLst>
                                    <p:animEffect transition="out" filter="dissolve">
                                      <p:cBhvr>
                                        <p:cTn id="347" dur="500"/>
                                        <p:tgtEl>
                                          <p:spTgt spid="47"/>
                                        </p:tgtEl>
                                      </p:cBhvr>
                                    </p:animEffect>
                                    <p:set>
                                      <p:cBhvr>
                                        <p:cTn id="348" dur="1" fill="hold">
                                          <p:stCondLst>
                                            <p:cond delay="499"/>
                                          </p:stCondLst>
                                        </p:cTn>
                                        <p:tgtEl>
                                          <p:spTgt spid="47"/>
                                        </p:tgtEl>
                                        <p:attrNameLst>
                                          <p:attrName>style.visibility</p:attrName>
                                        </p:attrNameLst>
                                      </p:cBhvr>
                                      <p:to>
                                        <p:strVal val="hidden"/>
                                      </p:to>
                                    </p:set>
                                  </p:childTnLst>
                                </p:cTn>
                              </p:par>
                            </p:childTnLst>
                          </p:cTn>
                        </p:par>
                        <p:par>
                          <p:cTn id="349" fill="hold">
                            <p:stCondLst>
                              <p:cond delay="85000"/>
                            </p:stCondLst>
                            <p:childTnLst>
                              <p:par>
                                <p:cTn id="350" presetID="9" presetClass="exit" presetSubtype="0" fill="hold" nodeType="afterEffect">
                                  <p:stCondLst>
                                    <p:cond delay="500"/>
                                  </p:stCondLst>
                                  <p:childTnLst>
                                    <p:animEffect transition="out" filter="dissolve">
                                      <p:cBhvr>
                                        <p:cTn id="351" dur="500"/>
                                        <p:tgtEl>
                                          <p:spTgt spid="46"/>
                                        </p:tgtEl>
                                      </p:cBhvr>
                                    </p:animEffect>
                                    <p:set>
                                      <p:cBhvr>
                                        <p:cTn id="352" dur="1" fill="hold">
                                          <p:stCondLst>
                                            <p:cond delay="499"/>
                                          </p:stCondLst>
                                        </p:cTn>
                                        <p:tgtEl>
                                          <p:spTgt spid="46"/>
                                        </p:tgtEl>
                                        <p:attrNameLst>
                                          <p:attrName>style.visibility</p:attrName>
                                        </p:attrNameLst>
                                      </p:cBhvr>
                                      <p:to>
                                        <p:strVal val="hidden"/>
                                      </p:to>
                                    </p:set>
                                  </p:childTnLst>
                                </p:cTn>
                              </p:par>
                            </p:childTnLst>
                          </p:cTn>
                        </p:par>
                        <p:par>
                          <p:cTn id="353" fill="hold">
                            <p:stCondLst>
                              <p:cond delay="86000"/>
                            </p:stCondLst>
                            <p:childTnLst>
                              <p:par>
                                <p:cTn id="354" presetID="9" presetClass="exit" presetSubtype="0" fill="hold" nodeType="afterEffect">
                                  <p:stCondLst>
                                    <p:cond delay="500"/>
                                  </p:stCondLst>
                                  <p:childTnLst>
                                    <p:animEffect transition="out" filter="dissolve">
                                      <p:cBhvr>
                                        <p:cTn id="355" dur="500"/>
                                        <p:tgtEl>
                                          <p:spTgt spid="45"/>
                                        </p:tgtEl>
                                      </p:cBhvr>
                                    </p:animEffect>
                                    <p:set>
                                      <p:cBhvr>
                                        <p:cTn id="356" dur="1" fill="hold">
                                          <p:stCondLst>
                                            <p:cond delay="499"/>
                                          </p:stCondLst>
                                        </p:cTn>
                                        <p:tgtEl>
                                          <p:spTgt spid="45"/>
                                        </p:tgtEl>
                                        <p:attrNameLst>
                                          <p:attrName>style.visibility</p:attrName>
                                        </p:attrNameLst>
                                      </p:cBhvr>
                                      <p:to>
                                        <p:strVal val="hidden"/>
                                      </p:to>
                                    </p:set>
                                  </p:childTnLst>
                                </p:cTn>
                              </p:par>
                            </p:childTnLst>
                          </p:cTn>
                        </p:par>
                        <p:par>
                          <p:cTn id="357" fill="hold">
                            <p:stCondLst>
                              <p:cond delay="87000"/>
                            </p:stCondLst>
                            <p:childTnLst>
                              <p:par>
                                <p:cTn id="358" presetID="9" presetClass="exit" presetSubtype="0" fill="hold" nodeType="afterEffect">
                                  <p:stCondLst>
                                    <p:cond delay="500"/>
                                  </p:stCondLst>
                                  <p:childTnLst>
                                    <p:animEffect transition="out" filter="dissolve">
                                      <p:cBhvr>
                                        <p:cTn id="359" dur="500"/>
                                        <p:tgtEl>
                                          <p:spTgt spid="44"/>
                                        </p:tgtEl>
                                      </p:cBhvr>
                                    </p:animEffect>
                                    <p:set>
                                      <p:cBhvr>
                                        <p:cTn id="360" dur="1" fill="hold">
                                          <p:stCondLst>
                                            <p:cond delay="499"/>
                                          </p:stCondLst>
                                        </p:cTn>
                                        <p:tgtEl>
                                          <p:spTgt spid="44"/>
                                        </p:tgtEl>
                                        <p:attrNameLst>
                                          <p:attrName>style.visibility</p:attrName>
                                        </p:attrNameLst>
                                      </p:cBhvr>
                                      <p:to>
                                        <p:strVal val="hidden"/>
                                      </p:to>
                                    </p:set>
                                  </p:childTnLst>
                                </p:cTn>
                              </p:par>
                            </p:childTnLst>
                          </p:cTn>
                        </p:par>
                        <p:par>
                          <p:cTn id="361" fill="hold">
                            <p:stCondLst>
                              <p:cond delay="88000"/>
                            </p:stCondLst>
                            <p:childTnLst>
                              <p:par>
                                <p:cTn id="362" presetID="9" presetClass="exit" presetSubtype="0" fill="hold" nodeType="afterEffect">
                                  <p:stCondLst>
                                    <p:cond delay="500"/>
                                  </p:stCondLst>
                                  <p:childTnLst>
                                    <p:animEffect transition="out" filter="dissolve">
                                      <p:cBhvr>
                                        <p:cTn id="363" dur="500"/>
                                        <p:tgtEl>
                                          <p:spTgt spid="43"/>
                                        </p:tgtEl>
                                      </p:cBhvr>
                                    </p:animEffect>
                                    <p:set>
                                      <p:cBhvr>
                                        <p:cTn id="364" dur="1" fill="hold">
                                          <p:stCondLst>
                                            <p:cond delay="499"/>
                                          </p:stCondLst>
                                        </p:cTn>
                                        <p:tgtEl>
                                          <p:spTgt spid="43"/>
                                        </p:tgtEl>
                                        <p:attrNameLst>
                                          <p:attrName>style.visibility</p:attrName>
                                        </p:attrNameLst>
                                      </p:cBhvr>
                                      <p:to>
                                        <p:strVal val="hidden"/>
                                      </p:to>
                                    </p:set>
                                  </p:childTnLst>
                                </p:cTn>
                              </p:par>
                            </p:childTnLst>
                          </p:cTn>
                        </p:par>
                        <p:par>
                          <p:cTn id="365" fill="hold">
                            <p:stCondLst>
                              <p:cond delay="89000"/>
                            </p:stCondLst>
                            <p:childTnLst>
                              <p:par>
                                <p:cTn id="366" presetID="9" presetClass="exit" presetSubtype="0" fill="hold" nodeType="afterEffect">
                                  <p:stCondLst>
                                    <p:cond delay="500"/>
                                  </p:stCondLst>
                                  <p:childTnLst>
                                    <p:animEffect transition="out" filter="dissolve">
                                      <p:cBhvr>
                                        <p:cTn id="367" dur="500"/>
                                        <p:tgtEl>
                                          <p:spTgt spid="42"/>
                                        </p:tgtEl>
                                      </p:cBhvr>
                                    </p:animEffect>
                                    <p:set>
                                      <p:cBhvr>
                                        <p:cTn id="368"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366"/>
                                            </p:cond>
                                          </p:stCondLst>
                                          <p:endCondLst>
                                            <p:cond evt="onStopAudio" delay="0">
                                              <p:tgtEl>
                                                <p:sldTgt/>
                                              </p:tgtEl>
                                            </p:cond>
                                          </p:endCondLst>
                                        </p:cTn>
                                        <p:tgtEl>
                                          <p:sndTgt r:embed="rId2" name="hammer.wav"/>
                                        </p:tgtEl>
                                      </p:cMediaNode>
                                    </p:audio>
                                  </p:subTnLst>
                                </p:cTn>
                              </p:par>
                            </p:childTnLst>
                          </p:cTn>
                        </p:par>
                      </p:childTnLst>
                    </p:cTn>
                  </p:par>
                  <p:par>
                    <p:cTn id="369" fill="hold">
                      <p:stCondLst>
                        <p:cond delay="indefinite"/>
                      </p:stCondLst>
                      <p:childTnLst>
                        <p:par>
                          <p:cTn id="370" fill="hold">
                            <p:stCondLst>
                              <p:cond delay="0"/>
                            </p:stCondLst>
                            <p:childTnLst>
                              <p:par>
                                <p:cTn id="371" presetID="1" presetClass="entr" presetSubtype="0" fill="hold" nodeType="clickEffect">
                                  <p:stCondLst>
                                    <p:cond delay="0"/>
                                  </p:stCondLst>
                                  <p:childTnLst>
                                    <p:set>
                                      <p:cBhvr>
                                        <p:cTn id="372" dur="1" fill="hold">
                                          <p:stCondLst>
                                            <p:cond delay="0"/>
                                          </p:stCondLst>
                                        </p:cTn>
                                        <p:tgtEl>
                                          <p:spTgt spid="2"/>
                                        </p:tgtEl>
                                        <p:attrNameLst>
                                          <p:attrName>style.visibility</p:attrName>
                                        </p:attrNameLst>
                                      </p:cBhvr>
                                      <p:to>
                                        <p:strVal val="visible"/>
                                      </p:to>
                                    </p:set>
                                  </p:childTnLst>
                                </p:cTn>
                              </p:par>
                              <p:par>
                                <p:cTn id="373" presetID="1" presetClass="entr" presetSubtype="0" fill="hold" nodeType="withEffect">
                                  <p:stCondLst>
                                    <p:cond delay="0"/>
                                  </p:stCondLst>
                                  <p:childTnLst>
                                    <p:set>
                                      <p:cBhvr>
                                        <p:cTn id="374" dur="1" fill="hold">
                                          <p:stCondLst>
                                            <p:cond delay="0"/>
                                          </p:stCondLst>
                                        </p:cTn>
                                        <p:tgtEl>
                                          <p:spTgt spid="21"/>
                                        </p:tgtEl>
                                        <p:attrNameLst>
                                          <p:attrName>style.visibility</p:attrName>
                                        </p:attrNameLst>
                                      </p:cBhvr>
                                      <p:to>
                                        <p:strVal val="visible"/>
                                      </p:to>
                                    </p:set>
                                  </p:childTnLst>
                                </p:cTn>
                              </p:par>
                              <p:par>
                                <p:cTn id="375" presetID="1" presetClass="entr" presetSubtype="0" fill="hold" nodeType="withEffect">
                                  <p:stCondLst>
                                    <p:cond delay="0"/>
                                  </p:stCondLst>
                                  <p:childTnLst>
                                    <p:set>
                                      <p:cBhvr>
                                        <p:cTn id="376" dur="1" fill="hold">
                                          <p:stCondLst>
                                            <p:cond delay="0"/>
                                          </p:stCondLst>
                                        </p:cTn>
                                        <p:tgtEl>
                                          <p:spTgt spid="22"/>
                                        </p:tgtEl>
                                        <p:attrNameLst>
                                          <p:attrName>style.visibility</p:attrName>
                                        </p:attrNameLst>
                                      </p:cBhvr>
                                      <p:to>
                                        <p:strVal val="visible"/>
                                      </p:to>
                                    </p:set>
                                  </p:childTnLst>
                                </p:cTn>
                              </p:par>
                              <p:par>
                                <p:cTn id="377" presetID="1" presetClass="entr" presetSubtype="0" fill="hold" nodeType="withEffect">
                                  <p:stCondLst>
                                    <p:cond delay="0"/>
                                  </p:stCondLst>
                                  <p:childTnLst>
                                    <p:set>
                                      <p:cBhvr>
                                        <p:cTn id="378" dur="1" fill="hold">
                                          <p:stCondLst>
                                            <p:cond delay="0"/>
                                          </p:stCondLst>
                                        </p:cTn>
                                        <p:tgtEl>
                                          <p:spTgt spid="23"/>
                                        </p:tgtEl>
                                        <p:attrNameLst>
                                          <p:attrName>style.visibility</p:attrName>
                                        </p:attrNameLst>
                                      </p:cBhvr>
                                      <p:to>
                                        <p:strVal val="visible"/>
                                      </p:to>
                                    </p:set>
                                  </p:childTnLst>
                                </p:cTn>
                              </p:par>
                              <p:par>
                                <p:cTn id="379" presetID="1" presetClass="entr" presetSubtype="0" fill="hold" nodeType="withEffect">
                                  <p:stCondLst>
                                    <p:cond delay="0"/>
                                  </p:stCondLst>
                                  <p:childTnLst>
                                    <p:set>
                                      <p:cBhvr>
                                        <p:cTn id="380" dur="1" fill="hold">
                                          <p:stCondLst>
                                            <p:cond delay="0"/>
                                          </p:stCondLst>
                                        </p:cTn>
                                        <p:tgtEl>
                                          <p:spTgt spid="3"/>
                                        </p:tgtEl>
                                        <p:attrNameLst>
                                          <p:attrName>style.visibility</p:attrName>
                                        </p:attrNameLst>
                                      </p:cBhvr>
                                      <p:to>
                                        <p:strVal val="visible"/>
                                      </p:to>
                                    </p:set>
                                  </p:childTnLst>
                                </p:cTn>
                              </p:par>
                              <p:par>
                                <p:cTn id="381" presetID="1" presetClass="entr" presetSubtype="0" fill="hold" nodeType="withEffect">
                                  <p:stCondLst>
                                    <p:cond delay="0"/>
                                  </p:stCondLst>
                                  <p:childTnLst>
                                    <p:set>
                                      <p:cBhvr>
                                        <p:cTn id="382" dur="1" fill="hold">
                                          <p:stCondLst>
                                            <p:cond delay="0"/>
                                          </p:stCondLst>
                                        </p:cTn>
                                        <p:tgtEl>
                                          <p:spTgt spid="4"/>
                                        </p:tgtEl>
                                        <p:attrNameLst>
                                          <p:attrName>style.visibility</p:attrName>
                                        </p:attrNameLst>
                                      </p:cBhvr>
                                      <p:to>
                                        <p:strVal val="visible"/>
                                      </p:to>
                                    </p:set>
                                  </p:childTnLst>
                                </p:cTn>
                              </p:par>
                              <p:par>
                                <p:cTn id="383" presetID="1" presetClass="entr" presetSubtype="0" fill="hold" nodeType="withEffect">
                                  <p:stCondLst>
                                    <p:cond delay="0"/>
                                  </p:stCondLst>
                                  <p:childTnLst>
                                    <p:set>
                                      <p:cBhvr>
                                        <p:cTn id="384" dur="1" fill="hold">
                                          <p:stCondLst>
                                            <p:cond delay="0"/>
                                          </p:stCondLst>
                                        </p:cTn>
                                        <p:tgtEl>
                                          <p:spTgt spid="8"/>
                                        </p:tgtEl>
                                        <p:attrNameLst>
                                          <p:attrName>style.visibility</p:attrName>
                                        </p:attrNameLst>
                                      </p:cBhvr>
                                      <p:to>
                                        <p:strVal val="visible"/>
                                      </p:to>
                                    </p:set>
                                  </p:childTnLst>
                                </p:cTn>
                              </p:par>
                              <p:par>
                                <p:cTn id="385" presetID="1" presetClass="entr" presetSubtype="0" fill="hold" nodeType="withEffect">
                                  <p:stCondLst>
                                    <p:cond delay="0"/>
                                  </p:stCondLst>
                                  <p:childTnLst>
                                    <p:set>
                                      <p:cBhvr>
                                        <p:cTn id="386" dur="1" fill="hold">
                                          <p:stCondLst>
                                            <p:cond delay="0"/>
                                          </p:stCondLst>
                                        </p:cTn>
                                        <p:tgtEl>
                                          <p:spTgt spid="7"/>
                                        </p:tgtEl>
                                        <p:attrNameLst>
                                          <p:attrName>style.visibility</p:attrName>
                                        </p:attrNameLst>
                                      </p:cBhvr>
                                      <p:to>
                                        <p:strVal val="visible"/>
                                      </p:to>
                                    </p:set>
                                  </p:childTnLst>
                                </p:cTn>
                              </p:par>
                            </p:childTnLst>
                          </p:cTn>
                        </p:par>
                      </p:childTnLst>
                    </p:cTn>
                  </p:par>
                  <p:par>
                    <p:cTn id="387" fill="hold">
                      <p:stCondLst>
                        <p:cond delay="indefinite"/>
                      </p:stCondLst>
                      <p:childTnLst>
                        <p:par>
                          <p:cTn id="388" fill="hold">
                            <p:stCondLst>
                              <p:cond delay="0"/>
                            </p:stCondLst>
                            <p:childTnLst>
                              <p:par>
                                <p:cTn id="389" presetID="1" presetClass="exit" presetSubtype="0" fill="hold" nodeType="clickEffect">
                                  <p:stCondLst>
                                    <p:cond delay="0"/>
                                  </p:stCondLst>
                                  <p:childTnLst>
                                    <p:set>
                                      <p:cBhvr>
                                        <p:cTn id="390" dur="1" fill="hold">
                                          <p:stCondLst>
                                            <p:cond delay="0"/>
                                          </p:stCondLst>
                                        </p:cTn>
                                        <p:tgtEl>
                                          <p:spTgt spid="2"/>
                                        </p:tgtEl>
                                        <p:attrNameLst>
                                          <p:attrName>style.visibility</p:attrName>
                                        </p:attrNameLst>
                                      </p:cBhvr>
                                      <p:to>
                                        <p:strVal val="hidden"/>
                                      </p:to>
                                    </p:set>
                                  </p:childTnLst>
                                </p:cTn>
                              </p:par>
                              <p:par>
                                <p:cTn id="391" presetID="1" presetClass="exit" presetSubtype="0" fill="hold" nodeType="withEffect">
                                  <p:stCondLst>
                                    <p:cond delay="0"/>
                                  </p:stCondLst>
                                  <p:childTnLst>
                                    <p:set>
                                      <p:cBhvr>
                                        <p:cTn id="392" dur="1" fill="hold">
                                          <p:stCondLst>
                                            <p:cond delay="0"/>
                                          </p:stCondLst>
                                        </p:cTn>
                                        <p:tgtEl>
                                          <p:spTgt spid="21"/>
                                        </p:tgtEl>
                                        <p:attrNameLst>
                                          <p:attrName>style.visibility</p:attrName>
                                        </p:attrNameLst>
                                      </p:cBhvr>
                                      <p:to>
                                        <p:strVal val="hidden"/>
                                      </p:to>
                                    </p:set>
                                  </p:childTnLst>
                                </p:cTn>
                              </p:par>
                              <p:par>
                                <p:cTn id="393" presetID="1" presetClass="exit" presetSubtype="0" fill="hold" nodeType="withEffect">
                                  <p:stCondLst>
                                    <p:cond delay="0"/>
                                  </p:stCondLst>
                                  <p:childTnLst>
                                    <p:set>
                                      <p:cBhvr>
                                        <p:cTn id="394" dur="1" fill="hold">
                                          <p:stCondLst>
                                            <p:cond delay="0"/>
                                          </p:stCondLst>
                                        </p:cTn>
                                        <p:tgtEl>
                                          <p:spTgt spid="22"/>
                                        </p:tgtEl>
                                        <p:attrNameLst>
                                          <p:attrName>style.visibility</p:attrName>
                                        </p:attrNameLst>
                                      </p:cBhvr>
                                      <p:to>
                                        <p:strVal val="hidden"/>
                                      </p:to>
                                    </p:set>
                                  </p:childTnLst>
                                </p:cTn>
                              </p:par>
                              <p:par>
                                <p:cTn id="395" presetID="1" presetClass="exit" presetSubtype="0" fill="hold" nodeType="withEffect">
                                  <p:stCondLst>
                                    <p:cond delay="0"/>
                                  </p:stCondLst>
                                  <p:childTnLst>
                                    <p:set>
                                      <p:cBhvr>
                                        <p:cTn id="396" dur="1" fill="hold">
                                          <p:stCondLst>
                                            <p:cond delay="0"/>
                                          </p:stCondLst>
                                        </p:cTn>
                                        <p:tgtEl>
                                          <p:spTgt spid="23"/>
                                        </p:tgtEl>
                                        <p:attrNameLst>
                                          <p:attrName>style.visibility</p:attrName>
                                        </p:attrNameLst>
                                      </p:cBhvr>
                                      <p:to>
                                        <p:strVal val="hidden"/>
                                      </p:to>
                                    </p:set>
                                  </p:childTnLst>
                                </p:cTn>
                              </p:par>
                              <p:par>
                                <p:cTn id="397" presetID="1" presetClass="exit" presetSubtype="0" fill="hold" nodeType="withEffect">
                                  <p:stCondLst>
                                    <p:cond delay="0"/>
                                  </p:stCondLst>
                                  <p:childTnLst>
                                    <p:set>
                                      <p:cBhvr>
                                        <p:cTn id="398" dur="1" fill="hold">
                                          <p:stCondLst>
                                            <p:cond delay="0"/>
                                          </p:stCondLst>
                                        </p:cTn>
                                        <p:tgtEl>
                                          <p:spTgt spid="3"/>
                                        </p:tgtEl>
                                        <p:attrNameLst>
                                          <p:attrName>style.visibility</p:attrName>
                                        </p:attrNameLst>
                                      </p:cBhvr>
                                      <p:to>
                                        <p:strVal val="hidden"/>
                                      </p:to>
                                    </p:set>
                                  </p:childTnLst>
                                </p:cTn>
                              </p:par>
                              <p:par>
                                <p:cTn id="399" presetID="1" presetClass="exit" presetSubtype="0" fill="hold" nodeType="withEffect">
                                  <p:stCondLst>
                                    <p:cond delay="0"/>
                                  </p:stCondLst>
                                  <p:childTnLst>
                                    <p:set>
                                      <p:cBhvr>
                                        <p:cTn id="400" dur="1" fill="hold">
                                          <p:stCondLst>
                                            <p:cond delay="0"/>
                                          </p:stCondLst>
                                        </p:cTn>
                                        <p:tgtEl>
                                          <p:spTgt spid="4"/>
                                        </p:tgtEl>
                                        <p:attrNameLst>
                                          <p:attrName>style.visibility</p:attrName>
                                        </p:attrNameLst>
                                      </p:cBhvr>
                                      <p:to>
                                        <p:strVal val="hidden"/>
                                      </p:to>
                                    </p:set>
                                  </p:childTnLst>
                                </p:cTn>
                              </p:par>
                              <p:par>
                                <p:cTn id="401" presetID="1" presetClass="exit" presetSubtype="0" fill="hold" nodeType="withEffect">
                                  <p:stCondLst>
                                    <p:cond delay="0"/>
                                  </p:stCondLst>
                                  <p:childTnLst>
                                    <p:set>
                                      <p:cBhvr>
                                        <p:cTn id="402" dur="1" fill="hold">
                                          <p:stCondLst>
                                            <p:cond delay="0"/>
                                          </p:stCondLst>
                                        </p:cTn>
                                        <p:tgtEl>
                                          <p:spTgt spid="7"/>
                                        </p:tgtEl>
                                        <p:attrNameLst>
                                          <p:attrName>style.visibility</p:attrName>
                                        </p:attrNameLst>
                                      </p:cBhvr>
                                      <p:to>
                                        <p:strVal val="hidden"/>
                                      </p:to>
                                    </p:set>
                                  </p:childTnLst>
                                </p:cTn>
                              </p:par>
                              <p:par>
                                <p:cTn id="403" presetID="1" presetClass="exit" presetSubtype="0" fill="hold" nodeType="withEffect">
                                  <p:stCondLst>
                                    <p:cond delay="0"/>
                                  </p:stCondLst>
                                  <p:childTnLst>
                                    <p:set>
                                      <p:cBhvr>
                                        <p:cTn id="404" dur="1" fill="hold">
                                          <p:stCondLst>
                                            <p:cond delay="0"/>
                                          </p:stCondLst>
                                        </p:cTn>
                                        <p:tgtEl>
                                          <p:spTgt spid="8"/>
                                        </p:tgtEl>
                                        <p:attrNameLst>
                                          <p:attrName>style.visibility</p:attrName>
                                        </p:attrNameLst>
                                      </p:cBhvr>
                                      <p:to>
                                        <p:strVal val="hidden"/>
                                      </p:to>
                                    </p:set>
                                  </p:childTnLst>
                                </p:cTn>
                              </p:par>
                              <p:par>
                                <p:cTn id="405" presetID="1" presetClass="entr" presetSubtype="0" fill="hold" nodeType="withEffect">
                                  <p:stCondLst>
                                    <p:cond delay="0"/>
                                  </p:stCondLst>
                                  <p:childTnLst>
                                    <p:set>
                                      <p:cBhvr>
                                        <p:cTn id="406" dur="1" fill="hold">
                                          <p:stCondLst>
                                            <p:cond delay="0"/>
                                          </p:stCondLst>
                                        </p:cTn>
                                        <p:tgtEl>
                                          <p:spTgt spid="15"/>
                                        </p:tgtEl>
                                        <p:attrNameLst>
                                          <p:attrName>style.visibility</p:attrName>
                                        </p:attrNameLst>
                                      </p:cBhvr>
                                      <p:to>
                                        <p:strVal val="visible"/>
                                      </p:to>
                                    </p:set>
                                  </p:childTnLst>
                                </p:cTn>
                              </p:par>
                            </p:childTnLst>
                          </p:cTn>
                        </p:par>
                      </p:childTnLst>
                    </p:cTn>
                  </p:par>
                  <p:par>
                    <p:cTn id="407" fill="hold">
                      <p:stCondLst>
                        <p:cond delay="indefinite"/>
                      </p:stCondLst>
                      <p:childTnLst>
                        <p:par>
                          <p:cTn id="408" fill="hold">
                            <p:stCondLst>
                              <p:cond delay="0"/>
                            </p:stCondLst>
                            <p:childTnLst>
                              <p:par>
                                <p:cTn id="409" presetID="2" presetClass="exit" presetSubtype="4" fill="hold" nodeType="clickEffect">
                                  <p:stCondLst>
                                    <p:cond delay="0"/>
                                  </p:stCondLst>
                                  <p:childTnLst>
                                    <p:anim calcmode="lin" valueType="num">
                                      <p:cBhvr additive="base">
                                        <p:cTn id="410" dur="500"/>
                                        <p:tgtEl>
                                          <p:spTgt spid="15"/>
                                        </p:tgtEl>
                                        <p:attrNameLst>
                                          <p:attrName>ppt_x</p:attrName>
                                        </p:attrNameLst>
                                      </p:cBhvr>
                                      <p:tavLst>
                                        <p:tav tm="0">
                                          <p:val>
                                            <p:strVal val="ppt_x"/>
                                          </p:val>
                                        </p:tav>
                                        <p:tav tm="100000">
                                          <p:val>
                                            <p:strVal val="ppt_x"/>
                                          </p:val>
                                        </p:tav>
                                      </p:tavLst>
                                    </p:anim>
                                    <p:anim calcmode="lin" valueType="num">
                                      <p:cBhvr additive="base">
                                        <p:cTn id="411" dur="500"/>
                                        <p:tgtEl>
                                          <p:spTgt spid="15"/>
                                        </p:tgtEl>
                                        <p:attrNameLst>
                                          <p:attrName>ppt_y</p:attrName>
                                        </p:attrNameLst>
                                      </p:cBhvr>
                                      <p:tavLst>
                                        <p:tav tm="0">
                                          <p:val>
                                            <p:strVal val="ppt_y"/>
                                          </p:val>
                                        </p:tav>
                                        <p:tav tm="100000">
                                          <p:val>
                                            <p:strVal val="1+ppt_h/2"/>
                                          </p:val>
                                        </p:tav>
                                      </p:tavLst>
                                    </p:anim>
                                    <p:set>
                                      <p:cBhvr>
                                        <p:cTn id="412" dur="1" fill="hold">
                                          <p:stCondLst>
                                            <p:cond delay="499"/>
                                          </p:stCondLst>
                                        </p:cTn>
                                        <p:tgtEl>
                                          <p:spTgt spid="15"/>
                                        </p:tgtEl>
                                        <p:attrNameLst>
                                          <p:attrName>style.visibility</p:attrName>
                                        </p:attrNameLst>
                                      </p:cBhvr>
                                      <p:to>
                                        <p:strVal val="hidden"/>
                                      </p:to>
                                    </p:set>
                                  </p:childTnLst>
                                </p:cTn>
                              </p:par>
                            </p:childTnLst>
                          </p:cTn>
                        </p:par>
                      </p:childTnLst>
                    </p:cTn>
                  </p:par>
                  <p:par>
                    <p:cTn id="413" fill="hold">
                      <p:stCondLst>
                        <p:cond delay="indefinite"/>
                      </p:stCondLst>
                      <p:childTnLst>
                        <p:par>
                          <p:cTn id="414" fill="hold">
                            <p:stCondLst>
                              <p:cond delay="0"/>
                            </p:stCondLst>
                            <p:childTnLst>
                              <p:par>
                                <p:cTn id="415" presetID="1" presetClass="entr" presetSubtype="0" fill="hold" nodeType="clickEffect">
                                  <p:stCondLst>
                                    <p:cond delay="0"/>
                                  </p:stCondLst>
                                  <p:childTnLst>
                                    <p:set>
                                      <p:cBhvr>
                                        <p:cTn id="416" dur="1" fill="hold">
                                          <p:stCondLst>
                                            <p:cond delay="0"/>
                                          </p:stCondLst>
                                        </p:cTn>
                                        <p:tgtEl>
                                          <p:spTgt spid="20"/>
                                        </p:tgtEl>
                                        <p:attrNameLst>
                                          <p:attrName>style.visibility</p:attrName>
                                        </p:attrNameLst>
                                      </p:cBhvr>
                                      <p:to>
                                        <p:strVal val="visible"/>
                                      </p:to>
                                    </p:set>
                                  </p:childTnLst>
                                </p:cTn>
                              </p:par>
                              <p:par>
                                <p:cTn id="417" presetID="1" presetClass="entr" presetSubtype="0" fill="hold" nodeType="withEffect">
                                  <p:stCondLst>
                                    <p:cond delay="0"/>
                                  </p:stCondLst>
                                  <p:childTnLst>
                                    <p:set>
                                      <p:cBhvr>
                                        <p:cTn id="418" dur="1" fill="hold">
                                          <p:stCondLst>
                                            <p:cond delay="0"/>
                                          </p:stCondLst>
                                        </p:cTn>
                                        <p:tgtEl>
                                          <p:spTgt spid="17"/>
                                        </p:tgtEl>
                                        <p:attrNameLst>
                                          <p:attrName>style.visibility</p:attrName>
                                        </p:attrNameLst>
                                      </p:cBhvr>
                                      <p:to>
                                        <p:strVal val="visible"/>
                                      </p:to>
                                    </p:set>
                                  </p:childTnLst>
                                </p:cTn>
                              </p:par>
                              <p:par>
                                <p:cTn id="419" presetID="1" presetClass="entr" presetSubtype="0" fill="hold" nodeType="withEffect">
                                  <p:stCondLst>
                                    <p:cond delay="0"/>
                                  </p:stCondLst>
                                  <p:childTnLst>
                                    <p:set>
                                      <p:cBhvr>
                                        <p:cTn id="4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圆角矩形 19"/>
          <p:cNvSpPr/>
          <p:nvPr/>
        </p:nvSpPr>
        <p:spPr bwMode="auto">
          <a:xfrm>
            <a:off x="2342233" y="173114"/>
            <a:ext cx="4893952" cy="66047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600" b="0"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rPr>
              <a:t> Finish the mind map.</a:t>
            </a:r>
            <a:endParaRPr kumimoji="0" lang="zh-CN" altLang="en-US" sz="3600" b="0"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250" y="5849749"/>
            <a:ext cx="948254" cy="1007165"/>
          </a:xfrm>
          <a:prstGeom prst="rect">
            <a:avLst/>
          </a:prstGeom>
        </p:spPr>
      </p:pic>
      <p:sp>
        <p:nvSpPr>
          <p:cNvPr id="4" name="圆角矩形 3"/>
          <p:cNvSpPr/>
          <p:nvPr/>
        </p:nvSpPr>
        <p:spPr bwMode="auto">
          <a:xfrm>
            <a:off x="2933514" y="1071735"/>
            <a:ext cx="3556919" cy="868406"/>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36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rPr>
              <a:t>Dave’s holiday</a:t>
            </a:r>
            <a:endParaRPr kumimoji="0" lang="zh-CN" altLang="en-US" sz="36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endParaRPr>
          </a:p>
        </p:txBody>
      </p:sp>
      <p:cxnSp>
        <p:nvCxnSpPr>
          <p:cNvPr id="15" name="直接连接符 14"/>
          <p:cNvCxnSpPr/>
          <p:nvPr/>
        </p:nvCxnSpPr>
        <p:spPr bwMode="auto">
          <a:xfrm flipH="1">
            <a:off x="755735" y="1850082"/>
            <a:ext cx="2232155" cy="1393330"/>
          </a:xfrm>
          <a:prstGeom prst="line">
            <a:avLst/>
          </a:prstGeom>
          <a:solidFill>
            <a:schemeClr val="accent1"/>
          </a:solidFill>
          <a:ln w="50800" cap="flat" cmpd="sng" algn="ctr">
            <a:solidFill>
              <a:schemeClr val="tx1"/>
            </a:solidFill>
            <a:prstDash val="solid"/>
            <a:round/>
            <a:headEnd type="none" w="med" len="med"/>
            <a:tailEnd type="none" w="med" len="med"/>
          </a:ln>
        </p:spPr>
      </p:cxnSp>
      <p:cxnSp>
        <p:nvCxnSpPr>
          <p:cNvPr id="22" name="直接连接符 21"/>
          <p:cNvCxnSpPr/>
          <p:nvPr/>
        </p:nvCxnSpPr>
        <p:spPr bwMode="auto">
          <a:xfrm>
            <a:off x="6404634" y="1835082"/>
            <a:ext cx="1829988" cy="1371695"/>
          </a:xfrm>
          <a:prstGeom prst="line">
            <a:avLst/>
          </a:prstGeom>
          <a:solidFill>
            <a:schemeClr val="accent1"/>
          </a:solidFill>
          <a:ln w="50800" cap="flat" cmpd="sng" algn="ctr">
            <a:solidFill>
              <a:schemeClr val="tx1"/>
            </a:solidFill>
            <a:prstDash val="solid"/>
            <a:round/>
            <a:headEnd type="none" w="med" len="med"/>
            <a:tailEnd type="none" w="med" len="med"/>
          </a:ln>
        </p:spPr>
      </p:cxnSp>
      <p:cxnSp>
        <p:nvCxnSpPr>
          <p:cNvPr id="24" name="直接连接符 23"/>
          <p:cNvCxnSpPr/>
          <p:nvPr/>
        </p:nvCxnSpPr>
        <p:spPr bwMode="auto">
          <a:xfrm>
            <a:off x="4571287" y="1940594"/>
            <a:ext cx="1183" cy="1300637"/>
          </a:xfrm>
          <a:prstGeom prst="line">
            <a:avLst/>
          </a:prstGeom>
          <a:solidFill>
            <a:schemeClr val="accent1"/>
          </a:solidFill>
          <a:ln w="50800" cap="flat" cmpd="sng" algn="ctr">
            <a:solidFill>
              <a:schemeClr val="tx1"/>
            </a:solidFill>
            <a:prstDash val="solid"/>
            <a:round/>
            <a:headEnd type="none" w="med" len="med"/>
            <a:tailEnd type="none" w="med" len="med"/>
          </a:ln>
        </p:spPr>
      </p:cxnSp>
      <p:cxnSp>
        <p:nvCxnSpPr>
          <p:cNvPr id="26" name="直接连接符 25"/>
          <p:cNvCxnSpPr>
            <a:endCxn id="35" idx="0"/>
          </p:cNvCxnSpPr>
          <p:nvPr/>
        </p:nvCxnSpPr>
        <p:spPr bwMode="auto">
          <a:xfrm flipH="1">
            <a:off x="2661920" y="1973580"/>
            <a:ext cx="530860" cy="1243965"/>
          </a:xfrm>
          <a:prstGeom prst="line">
            <a:avLst/>
          </a:prstGeom>
          <a:solidFill>
            <a:schemeClr val="accent1"/>
          </a:solidFill>
          <a:ln w="50800" cap="flat" cmpd="sng" algn="ctr">
            <a:solidFill>
              <a:schemeClr val="tx1"/>
            </a:solidFill>
            <a:prstDash val="solid"/>
            <a:round/>
            <a:headEnd type="none" w="med" len="med"/>
            <a:tailEnd type="none" w="med" len="med"/>
          </a:ln>
        </p:spPr>
      </p:cxnSp>
      <p:sp>
        <p:nvSpPr>
          <p:cNvPr id="31" name="圆角矩形 30"/>
          <p:cNvSpPr/>
          <p:nvPr/>
        </p:nvSpPr>
        <p:spPr bwMode="auto">
          <a:xfrm>
            <a:off x="126365" y="3243580"/>
            <a:ext cx="1312545" cy="603250"/>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32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rPr>
              <a:t>Place</a:t>
            </a:r>
            <a:endParaRPr kumimoji="0" lang="zh-CN" altLang="en-US" sz="32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endParaRPr>
          </a:p>
        </p:txBody>
      </p:sp>
      <p:sp>
        <p:nvSpPr>
          <p:cNvPr id="33" name="圆角矩形 32"/>
          <p:cNvSpPr/>
          <p:nvPr/>
        </p:nvSpPr>
        <p:spPr bwMode="auto">
          <a:xfrm>
            <a:off x="7123430" y="3206750"/>
            <a:ext cx="1997075" cy="603250"/>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en-US" altLang="zh-CN" sz="3200" b="1" dirty="0" smtClean="0">
                <a:solidFill>
                  <a:srgbClr val="FF0000"/>
                </a:solidFill>
                <a:latin typeface="Aharoni" panose="02010803020104030203" pitchFamily="2" charset="-79"/>
                <a:cs typeface="Aharoni" panose="02010803020104030203" pitchFamily="2" charset="-79"/>
              </a:rPr>
              <a:t>W</a:t>
            </a:r>
            <a:r>
              <a:rPr kumimoji="0" lang="en-US" altLang="zh-CN" sz="32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rPr>
              <a:t>eather</a:t>
            </a:r>
            <a:endParaRPr kumimoji="0" lang="zh-CN" altLang="en-US" sz="32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endParaRPr>
          </a:p>
        </p:txBody>
      </p:sp>
      <p:sp>
        <p:nvSpPr>
          <p:cNvPr id="35" name="圆角矩形 34"/>
          <p:cNvSpPr/>
          <p:nvPr/>
        </p:nvSpPr>
        <p:spPr bwMode="auto">
          <a:xfrm>
            <a:off x="1673860" y="3217545"/>
            <a:ext cx="1975485" cy="603250"/>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32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rPr>
              <a:t>Activities</a:t>
            </a:r>
            <a:endParaRPr kumimoji="0" lang="zh-CN" altLang="en-US" sz="32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endParaRPr>
          </a:p>
        </p:txBody>
      </p:sp>
      <p:sp>
        <p:nvSpPr>
          <p:cNvPr id="38" name="圆角矩形 37"/>
          <p:cNvSpPr/>
          <p:nvPr/>
        </p:nvSpPr>
        <p:spPr bwMode="auto">
          <a:xfrm>
            <a:off x="5310505" y="3217545"/>
            <a:ext cx="1812925" cy="603250"/>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32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rPr>
              <a:t>Feelings</a:t>
            </a:r>
            <a:endParaRPr kumimoji="0" lang="zh-CN" altLang="en-US" sz="32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endParaRPr>
          </a:p>
        </p:txBody>
      </p:sp>
      <p:cxnSp>
        <p:nvCxnSpPr>
          <p:cNvPr id="49" name="直接连接符 48"/>
          <p:cNvCxnSpPr/>
          <p:nvPr/>
        </p:nvCxnSpPr>
        <p:spPr bwMode="auto">
          <a:xfrm>
            <a:off x="747931" y="3846853"/>
            <a:ext cx="54" cy="526747"/>
          </a:xfrm>
          <a:prstGeom prst="line">
            <a:avLst/>
          </a:prstGeom>
          <a:solidFill>
            <a:schemeClr val="accent1"/>
          </a:solidFill>
          <a:ln w="50800" cap="flat" cmpd="sng" algn="ctr">
            <a:solidFill>
              <a:schemeClr val="tx1"/>
            </a:solidFill>
            <a:prstDash val="solid"/>
            <a:round/>
            <a:headEnd type="none" w="med" len="med"/>
            <a:tailEnd type="none" w="med" len="med"/>
          </a:ln>
        </p:spPr>
      </p:cxnSp>
      <p:cxnSp>
        <p:nvCxnSpPr>
          <p:cNvPr id="57" name="直接连接符 56"/>
          <p:cNvCxnSpPr/>
          <p:nvPr/>
        </p:nvCxnSpPr>
        <p:spPr bwMode="auto">
          <a:xfrm>
            <a:off x="2753151" y="3790725"/>
            <a:ext cx="11706" cy="520853"/>
          </a:xfrm>
          <a:prstGeom prst="line">
            <a:avLst/>
          </a:prstGeom>
          <a:solidFill>
            <a:schemeClr val="accent1"/>
          </a:solidFill>
          <a:ln w="50800" cap="flat" cmpd="sng" algn="ctr">
            <a:solidFill>
              <a:schemeClr val="tx1"/>
            </a:solidFill>
            <a:prstDash val="solid"/>
            <a:round/>
            <a:headEnd type="none" w="med" len="med"/>
            <a:tailEnd type="none" w="med" len="med"/>
          </a:ln>
        </p:spPr>
      </p:cxnSp>
      <p:cxnSp>
        <p:nvCxnSpPr>
          <p:cNvPr id="58" name="直接连接符 57"/>
          <p:cNvCxnSpPr/>
          <p:nvPr/>
        </p:nvCxnSpPr>
        <p:spPr bwMode="auto">
          <a:xfrm>
            <a:off x="6205220" y="3823335"/>
            <a:ext cx="22860" cy="574040"/>
          </a:xfrm>
          <a:prstGeom prst="line">
            <a:avLst/>
          </a:prstGeom>
          <a:solidFill>
            <a:schemeClr val="accent1"/>
          </a:solidFill>
          <a:ln w="50800" cap="flat" cmpd="sng" algn="ctr">
            <a:solidFill>
              <a:schemeClr val="tx1"/>
            </a:solidFill>
            <a:prstDash val="solid"/>
            <a:round/>
            <a:headEnd type="none" w="med" len="med"/>
            <a:tailEnd type="none" w="med" len="med"/>
          </a:ln>
        </p:spPr>
      </p:cxnSp>
      <p:cxnSp>
        <p:nvCxnSpPr>
          <p:cNvPr id="59" name="直接连接符 58"/>
          <p:cNvCxnSpPr/>
          <p:nvPr/>
        </p:nvCxnSpPr>
        <p:spPr bwMode="auto">
          <a:xfrm>
            <a:off x="8049260" y="3785235"/>
            <a:ext cx="40640" cy="650875"/>
          </a:xfrm>
          <a:prstGeom prst="line">
            <a:avLst/>
          </a:prstGeom>
          <a:solidFill>
            <a:schemeClr val="accent1"/>
          </a:solidFill>
          <a:ln w="50800" cap="flat" cmpd="sng" algn="ctr">
            <a:solidFill>
              <a:schemeClr val="tx1"/>
            </a:solidFill>
            <a:prstDash val="solid"/>
            <a:round/>
            <a:headEnd type="none" w="med" len="med"/>
            <a:tailEnd type="none" w="med" len="med"/>
          </a:ln>
        </p:spPr>
      </p:cxnSp>
      <p:sp>
        <p:nvSpPr>
          <p:cNvPr id="62" name="圆角矩形 61"/>
          <p:cNvSpPr/>
          <p:nvPr/>
        </p:nvSpPr>
        <p:spPr bwMode="auto">
          <a:xfrm>
            <a:off x="105217" y="4397016"/>
            <a:ext cx="1893160" cy="1323193"/>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in Europe,</a:t>
            </a: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in the mountains</a:t>
            </a:r>
          </a:p>
        </p:txBody>
      </p:sp>
      <p:sp>
        <p:nvSpPr>
          <p:cNvPr id="63" name="圆角矩形 62"/>
          <p:cNvSpPr/>
          <p:nvPr/>
        </p:nvSpPr>
        <p:spPr bwMode="auto">
          <a:xfrm>
            <a:off x="7192378" y="4345404"/>
            <a:ext cx="1754670" cy="1323192"/>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cool and cloudy</a:t>
            </a:r>
          </a:p>
        </p:txBody>
      </p:sp>
      <p:sp>
        <p:nvSpPr>
          <p:cNvPr id="64" name="圆角矩形 63"/>
          <p:cNvSpPr/>
          <p:nvPr/>
        </p:nvSpPr>
        <p:spPr bwMode="auto">
          <a:xfrm>
            <a:off x="2103120" y="4311650"/>
            <a:ext cx="1845945" cy="1537970"/>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writing a postcard,</a:t>
            </a: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climbing mountains</a:t>
            </a:r>
          </a:p>
        </p:txBody>
      </p:sp>
      <p:sp>
        <p:nvSpPr>
          <p:cNvPr id="65" name="圆角矩形 64"/>
          <p:cNvSpPr/>
          <p:nvPr/>
        </p:nvSpPr>
        <p:spPr bwMode="auto">
          <a:xfrm>
            <a:off x="5598795" y="4373880"/>
            <a:ext cx="1524000" cy="1576070"/>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have </a:t>
            </a: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a </a:t>
            </a: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great</a:t>
            </a: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 time</a:t>
            </a:r>
          </a:p>
        </p:txBody>
      </p:sp>
      <p:sp>
        <p:nvSpPr>
          <p:cNvPr id="2" name="圆角矩形 1"/>
          <p:cNvSpPr/>
          <p:nvPr/>
        </p:nvSpPr>
        <p:spPr bwMode="auto">
          <a:xfrm>
            <a:off x="504948" y="4569928"/>
            <a:ext cx="1493308" cy="603440"/>
          </a:xfrm>
          <a:prstGeom prst="roundRect">
            <a:avLst/>
          </a:prstGeom>
          <a:noFill/>
          <a:ln w="508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sz="6000" b="1" i="0" u="none" strike="noStrike" cap="none" normalizeH="0" baseline="0" dirty="0" smtClean="0">
                <a:ln>
                  <a:noFill/>
                </a:ln>
                <a:solidFill>
                  <a:schemeClr val="tx1"/>
                </a:solidFill>
                <a:effectLst/>
                <a:latin typeface="Aharoni" panose="02010803020104030203" pitchFamily="2" charset="-79"/>
                <a:cs typeface="Aharoni" panose="02010803020104030203" pitchFamily="2" charset="-79"/>
              </a:rPr>
              <a:t>...</a:t>
            </a:r>
          </a:p>
        </p:txBody>
      </p:sp>
      <p:sp>
        <p:nvSpPr>
          <p:cNvPr id="5" name="圆角矩形 4"/>
          <p:cNvSpPr/>
          <p:nvPr/>
        </p:nvSpPr>
        <p:spPr bwMode="auto">
          <a:xfrm>
            <a:off x="2656328" y="4569928"/>
            <a:ext cx="1493308" cy="603440"/>
          </a:xfrm>
          <a:prstGeom prst="roundRect">
            <a:avLst/>
          </a:prstGeom>
          <a:noFill/>
          <a:ln w="508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sz="6000" b="1" i="0" u="none" strike="noStrike" cap="none" normalizeH="0" baseline="0" dirty="0" smtClean="0">
                <a:ln>
                  <a:noFill/>
                </a:ln>
                <a:solidFill>
                  <a:schemeClr val="tx1"/>
                </a:solidFill>
                <a:effectLst/>
                <a:latin typeface="Aharoni" panose="02010803020104030203" pitchFamily="2" charset="-79"/>
                <a:cs typeface="Aharoni" panose="02010803020104030203" pitchFamily="2" charset="-79"/>
              </a:rPr>
              <a:t>...</a:t>
            </a:r>
          </a:p>
        </p:txBody>
      </p:sp>
      <p:sp>
        <p:nvSpPr>
          <p:cNvPr id="6" name="圆角矩形 5"/>
          <p:cNvSpPr/>
          <p:nvPr/>
        </p:nvSpPr>
        <p:spPr bwMode="auto">
          <a:xfrm>
            <a:off x="5812278" y="4569928"/>
            <a:ext cx="1493308" cy="603440"/>
          </a:xfrm>
          <a:prstGeom prst="roundRect">
            <a:avLst/>
          </a:prstGeom>
          <a:noFill/>
          <a:ln w="508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sz="6000" b="1" i="0" u="none" strike="noStrike" cap="none" normalizeH="0" baseline="0" dirty="0" smtClean="0">
                <a:ln>
                  <a:noFill/>
                </a:ln>
                <a:solidFill>
                  <a:schemeClr val="tx1"/>
                </a:solidFill>
                <a:effectLst/>
                <a:latin typeface="Aharoni" panose="02010803020104030203" pitchFamily="2" charset="-79"/>
                <a:cs typeface="Aharoni" panose="02010803020104030203" pitchFamily="2" charset="-79"/>
              </a:rPr>
              <a:t>...</a:t>
            </a:r>
          </a:p>
        </p:txBody>
      </p:sp>
      <p:sp>
        <p:nvSpPr>
          <p:cNvPr id="7" name="圆角矩形 6"/>
          <p:cNvSpPr/>
          <p:nvPr/>
        </p:nvSpPr>
        <p:spPr bwMode="auto">
          <a:xfrm>
            <a:off x="7561068" y="4569928"/>
            <a:ext cx="1493308" cy="603440"/>
          </a:xfrm>
          <a:prstGeom prst="roundRect">
            <a:avLst/>
          </a:prstGeom>
          <a:noFill/>
          <a:ln w="508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sz="6000" b="1" i="0" u="none" strike="noStrike" cap="none" normalizeH="0" baseline="0" dirty="0" smtClean="0">
                <a:ln>
                  <a:noFill/>
                </a:ln>
                <a:solidFill>
                  <a:schemeClr val="tx1"/>
                </a:solidFill>
                <a:effectLst/>
                <a:latin typeface="Aharoni" panose="02010803020104030203" pitchFamily="2" charset="-79"/>
                <a:cs typeface="Aharoni" panose="02010803020104030203" pitchFamily="2" charset="-79"/>
              </a:rPr>
              <a:t>...</a:t>
            </a:r>
          </a:p>
        </p:txBody>
      </p:sp>
      <p:sp>
        <p:nvSpPr>
          <p:cNvPr id="8" name="圆角矩形 7"/>
          <p:cNvSpPr/>
          <p:nvPr/>
        </p:nvSpPr>
        <p:spPr bwMode="auto">
          <a:xfrm>
            <a:off x="3734435" y="3206750"/>
            <a:ext cx="1576070" cy="603250"/>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sz="3200" b="1" i="0" u="none" strike="noStrike" cap="none" normalizeH="0" baseline="0" dirty="0" smtClean="0">
                <a:ln>
                  <a:noFill/>
                </a:ln>
                <a:solidFill>
                  <a:srgbClr val="FF0000"/>
                </a:solidFill>
                <a:effectLst/>
                <a:latin typeface="Aharoni" panose="02010803020104030203" pitchFamily="2" charset="-79"/>
                <a:cs typeface="Aharoni" panose="02010803020104030203" pitchFamily="2" charset="-79"/>
              </a:rPr>
              <a:t>people</a:t>
            </a:r>
          </a:p>
        </p:txBody>
      </p:sp>
      <p:cxnSp>
        <p:nvCxnSpPr>
          <p:cNvPr id="9" name="直接连接符 8"/>
          <p:cNvCxnSpPr/>
          <p:nvPr/>
        </p:nvCxnSpPr>
        <p:spPr bwMode="auto">
          <a:xfrm>
            <a:off x="6082587" y="1945674"/>
            <a:ext cx="1183" cy="1300637"/>
          </a:xfrm>
          <a:prstGeom prst="line">
            <a:avLst/>
          </a:prstGeom>
          <a:solidFill>
            <a:schemeClr val="accent1"/>
          </a:solidFill>
          <a:ln w="50800" cap="flat" cmpd="sng" algn="ctr">
            <a:solidFill>
              <a:schemeClr val="tx1"/>
            </a:solidFill>
            <a:prstDash val="solid"/>
            <a:round/>
            <a:headEnd type="none" w="med" len="med"/>
            <a:tailEnd type="none" w="med" len="med"/>
          </a:ln>
        </p:spPr>
      </p:cxnSp>
      <p:cxnSp>
        <p:nvCxnSpPr>
          <p:cNvPr id="10" name="直接连接符 9"/>
          <p:cNvCxnSpPr/>
          <p:nvPr/>
        </p:nvCxnSpPr>
        <p:spPr bwMode="auto">
          <a:xfrm>
            <a:off x="4572426" y="3846605"/>
            <a:ext cx="11706" cy="520853"/>
          </a:xfrm>
          <a:prstGeom prst="line">
            <a:avLst/>
          </a:prstGeom>
          <a:solidFill>
            <a:schemeClr val="accent1"/>
          </a:solidFill>
          <a:ln w="50800" cap="flat" cmpd="sng" algn="ctr">
            <a:solidFill>
              <a:schemeClr val="tx1"/>
            </a:solidFill>
            <a:prstDash val="solid"/>
            <a:round/>
            <a:headEnd type="none" w="med" len="med"/>
            <a:tailEnd type="none" w="med" len="med"/>
          </a:ln>
        </p:spPr>
      </p:cxnSp>
      <p:sp>
        <p:nvSpPr>
          <p:cNvPr id="11" name="圆角矩形 10"/>
          <p:cNvSpPr/>
          <p:nvPr/>
        </p:nvSpPr>
        <p:spPr bwMode="auto">
          <a:xfrm>
            <a:off x="4029710" y="4396740"/>
            <a:ext cx="1499235" cy="1576070"/>
          </a:xfrm>
          <a:prstGeom prst="roundRect">
            <a:avLst/>
          </a:prstGeom>
          <a:noFill/>
          <a:ln w="508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his</a:t>
            </a: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dirty="0" smtClean="0">
                <a:ln>
                  <a:noFill/>
                </a:ln>
                <a:effectLst/>
                <a:latin typeface="Aharoni" panose="02010803020104030203" pitchFamily="2" charset="-79"/>
                <a:cs typeface="Aharoni" panose="02010803020104030203" pitchFamily="2" charset="-79"/>
              </a:rPr>
              <a:t>parents</a:t>
            </a:r>
          </a:p>
        </p:txBody>
      </p:sp>
      <p:sp>
        <p:nvSpPr>
          <p:cNvPr id="13" name="圆角矩形 12"/>
          <p:cNvSpPr/>
          <p:nvPr/>
        </p:nvSpPr>
        <p:spPr bwMode="auto">
          <a:xfrm>
            <a:off x="4318758" y="4569928"/>
            <a:ext cx="1493308" cy="603440"/>
          </a:xfrm>
          <a:prstGeom prst="roundRect">
            <a:avLst/>
          </a:prstGeom>
          <a:noFill/>
          <a:ln w="508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sz="6000" b="1" i="0" u="none" strike="noStrike" cap="none" normalizeH="0" baseline="0" dirty="0" smtClean="0">
                <a:ln>
                  <a:noFill/>
                </a:ln>
                <a:solidFill>
                  <a:schemeClr val="tx1"/>
                </a:solidFill>
                <a:effectLst/>
                <a:latin typeface="Aharoni" panose="02010803020104030203" pitchFamily="2" charset="-79"/>
                <a:cs typeface="Aharoni" panose="02010803020104030203" pitchFamily="2" charset="-79"/>
              </a:rPr>
              <a:t>...</a:t>
            </a:r>
          </a:p>
        </p:txBody>
      </p:sp>
      <p:pic>
        <p:nvPicPr>
          <p:cNvPr id="14" name="1分钟数计时_高清">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23495" y="5848985"/>
            <a:ext cx="1463040" cy="100774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additive="base">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37" fill="hold" display="1">
                  <p:stCondLst>
                    <p:cond delay="indefinite"/>
                  </p:stCondLst>
                  <p:endCondLst>
                    <p:cond evt="onNext" delay="0">
                      <p:tgtEl>
                        <p:sldTgt/>
                      </p:tgtEl>
                    </p:cond>
                    <p:cond evt="onPrev" delay="0">
                      <p:tgtEl>
                        <p:sldTgt/>
                      </p:tgtEl>
                    </p:cond>
                  </p:endCondLst>
                </p:cTn>
                <p:tgtEl>
                  <p:spTgt spid="14"/>
                </p:tgtEl>
              </p:cMediaNode>
            </p:video>
          </p:childTnLst>
        </p:cTn>
      </p:par>
    </p:tnLst>
    <p:bldLst>
      <p:bldP spid="62" grpId="0" bldLvl="0" animBg="1"/>
      <p:bldP spid="63" grpId="0" bldLvl="0" animBg="1"/>
      <p:bldP spid="64" grpId="0" bldLvl="0" animBg="1"/>
      <p:bldP spid="65" grpId="0" bldLvl="0" animBg="1"/>
      <p:bldP spid="2" grpId="0"/>
      <p:bldP spid="5" grpId="0"/>
      <p:bldP spid="6" grpId="0"/>
      <p:bldP spid="7" grpId="0"/>
      <p:bldP spid="11" grpId="0" bldLvl="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a:hlinkClick r:id="rId46" action="ppaction://hlinkfile"/>
          </p:cNvPr>
          <p:cNvSpPr/>
          <p:nvPr/>
        </p:nvSpPr>
        <p:spPr bwMode="auto">
          <a:xfrm>
            <a:off x="1538650" y="2591345"/>
            <a:ext cx="6288303" cy="833821"/>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4400" dirty="0" smtClean="0">
                <a:solidFill>
                  <a:srgbClr val="000000"/>
                </a:solidFill>
                <a:latin typeface="Aharoni" panose="02010803020104030203" pitchFamily="2" charset="-79"/>
                <a:ea typeface="宋体" panose="02010600030101010101" pitchFamily="2" charset="-122"/>
                <a:cs typeface="Aharoni" panose="02010803020104030203" pitchFamily="2" charset="-79"/>
              </a:rPr>
              <a:t>Speak like a foreigner</a:t>
            </a:r>
            <a:endParaRPr kumimoji="0" lang="zh-CN" altLang="en-US" sz="4400" b="0"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endParaRPr>
          </a:p>
        </p:txBody>
      </p:sp>
      <p:pic>
        <p:nvPicPr>
          <p:cNvPr id="29" name="图片 28"/>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69850" y="5776021"/>
            <a:ext cx="894253" cy="951804"/>
          </a:xfrm>
          <a:prstGeom prst="rect">
            <a:avLst/>
          </a:prstGeom>
        </p:spPr>
      </p:pic>
      <p:pic>
        <p:nvPicPr>
          <p:cNvPr id="4" name="1">
            <a:hlinkClick r:id="" action="ppaction://media"/>
          </p:cNvPr>
          <p:cNvPicPr/>
          <p:nvPr>
            <a:audioFile r:link="rId2"/>
            <p:extLst>
              <p:ext uri="{DAA4B4D4-6D71-4841-9C94-3DE7FCFB9230}">
                <p14:media xmlns:p14="http://schemas.microsoft.com/office/powerpoint/2010/main" r:link="rId1"/>
              </p:ext>
            </p:extLst>
          </p:nvPr>
        </p:nvPicPr>
        <p:blipFill>
          <a:blip r:embed="rId48"/>
          <a:stretch>
            <a:fillRect/>
          </a:stretch>
        </p:blipFill>
        <p:spPr>
          <a:xfrm>
            <a:off x="1671955" y="7259320"/>
            <a:ext cx="619125" cy="619125"/>
          </a:xfrm>
          <a:prstGeom prst="rect">
            <a:avLst/>
          </a:prstGeom>
        </p:spPr>
      </p:pic>
      <p:pic>
        <p:nvPicPr>
          <p:cNvPr id="5" name="2">
            <a:hlinkClick r:id="" action="ppaction://media"/>
          </p:cNvPr>
          <p:cNvPicPr/>
          <p:nvPr>
            <a:audioFile r:link="rId4"/>
            <p:extLst>
              <p:ext uri="{DAA4B4D4-6D71-4841-9C94-3DE7FCFB9230}">
                <p14:media xmlns:p14="http://schemas.microsoft.com/office/powerpoint/2010/main" r:link="rId3"/>
              </p:ext>
            </p:extLst>
          </p:nvPr>
        </p:nvPicPr>
        <p:blipFill>
          <a:blip r:embed="rId48"/>
          <a:stretch>
            <a:fillRect/>
          </a:stretch>
        </p:blipFill>
        <p:spPr>
          <a:xfrm>
            <a:off x="2455545" y="7167880"/>
            <a:ext cx="619125" cy="619125"/>
          </a:xfrm>
          <a:prstGeom prst="rect">
            <a:avLst/>
          </a:prstGeom>
        </p:spPr>
      </p:pic>
      <p:pic>
        <p:nvPicPr>
          <p:cNvPr id="6" name="3">
            <a:hlinkClick r:id="" action="ppaction://media"/>
          </p:cNvPr>
          <p:cNvPicPr/>
          <p:nvPr>
            <a:audioFile r:link="rId6"/>
            <p:extLst>
              <p:ext uri="{DAA4B4D4-6D71-4841-9C94-3DE7FCFB9230}">
                <p14:media xmlns:p14="http://schemas.microsoft.com/office/powerpoint/2010/main" r:link="rId5"/>
              </p:ext>
            </p:extLst>
          </p:nvPr>
        </p:nvPicPr>
        <p:blipFill>
          <a:blip r:embed="rId48"/>
          <a:stretch>
            <a:fillRect/>
          </a:stretch>
        </p:blipFill>
        <p:spPr>
          <a:xfrm>
            <a:off x="3265805" y="7063105"/>
            <a:ext cx="619125" cy="619125"/>
          </a:xfrm>
          <a:prstGeom prst="rect">
            <a:avLst/>
          </a:prstGeom>
        </p:spPr>
      </p:pic>
      <p:pic>
        <p:nvPicPr>
          <p:cNvPr id="7" name="4">
            <a:hlinkClick r:id="" action="ppaction://media"/>
          </p:cNvPr>
          <p:cNvPicPr/>
          <p:nvPr>
            <a:audioFile r:link="rId8"/>
            <p:extLst>
              <p:ext uri="{DAA4B4D4-6D71-4841-9C94-3DE7FCFB9230}">
                <p14:media xmlns:p14="http://schemas.microsoft.com/office/powerpoint/2010/main" r:link="rId7"/>
              </p:ext>
            </p:extLst>
          </p:nvPr>
        </p:nvPicPr>
        <p:blipFill>
          <a:blip r:embed="rId48"/>
          <a:stretch>
            <a:fillRect/>
          </a:stretch>
        </p:blipFill>
        <p:spPr>
          <a:xfrm>
            <a:off x="3884930" y="7167880"/>
            <a:ext cx="619125" cy="619125"/>
          </a:xfrm>
          <a:prstGeom prst="rect">
            <a:avLst/>
          </a:prstGeom>
        </p:spPr>
      </p:pic>
      <p:pic>
        <p:nvPicPr>
          <p:cNvPr id="8" name="5">
            <a:hlinkClick r:id="" action="ppaction://media"/>
          </p:cNvPr>
          <p:cNvPicPr/>
          <p:nvPr>
            <a:audioFile r:link="rId10"/>
            <p:extLst>
              <p:ext uri="{DAA4B4D4-6D71-4841-9C94-3DE7FCFB9230}">
                <p14:media xmlns:p14="http://schemas.microsoft.com/office/powerpoint/2010/main" r:link="rId9"/>
              </p:ext>
            </p:extLst>
          </p:nvPr>
        </p:nvPicPr>
        <p:blipFill>
          <a:blip r:embed="rId48"/>
          <a:stretch>
            <a:fillRect/>
          </a:stretch>
        </p:blipFill>
        <p:spPr>
          <a:xfrm>
            <a:off x="4650105" y="7063105"/>
            <a:ext cx="619125" cy="619125"/>
          </a:xfrm>
          <a:prstGeom prst="rect">
            <a:avLst/>
          </a:prstGeom>
        </p:spPr>
      </p:pic>
      <p:pic>
        <p:nvPicPr>
          <p:cNvPr id="9" name="6">
            <a:hlinkClick r:id="" action="ppaction://media"/>
          </p:cNvPr>
          <p:cNvPicPr/>
          <p:nvPr>
            <a:audioFile r:link="rId12"/>
            <p:extLst>
              <p:ext uri="{DAA4B4D4-6D71-4841-9C94-3DE7FCFB9230}">
                <p14:media xmlns:p14="http://schemas.microsoft.com/office/powerpoint/2010/main" r:link="rId11"/>
              </p:ext>
            </p:extLst>
          </p:nvPr>
        </p:nvPicPr>
        <p:blipFill>
          <a:blip r:embed="rId48"/>
          <a:stretch>
            <a:fillRect/>
          </a:stretch>
        </p:blipFill>
        <p:spPr>
          <a:xfrm>
            <a:off x="5269230" y="7063105"/>
            <a:ext cx="619125" cy="619125"/>
          </a:xfrm>
          <a:prstGeom prst="rect">
            <a:avLst/>
          </a:prstGeom>
        </p:spPr>
      </p:pic>
      <p:pic>
        <p:nvPicPr>
          <p:cNvPr id="10" name="7">
            <a:hlinkClick r:id="" action="ppaction://media"/>
          </p:cNvPr>
          <p:cNvPicPr/>
          <p:nvPr>
            <a:audioFile r:link="rId14"/>
            <p:extLst>
              <p:ext uri="{DAA4B4D4-6D71-4841-9C94-3DE7FCFB9230}">
                <p14:media xmlns:p14="http://schemas.microsoft.com/office/powerpoint/2010/main" r:link="rId13"/>
              </p:ext>
            </p:extLst>
          </p:nvPr>
        </p:nvPicPr>
        <p:blipFill>
          <a:blip r:embed="rId48"/>
          <a:stretch>
            <a:fillRect/>
          </a:stretch>
        </p:blipFill>
        <p:spPr>
          <a:xfrm>
            <a:off x="5969635" y="7167880"/>
            <a:ext cx="619125" cy="619125"/>
          </a:xfrm>
          <a:prstGeom prst="rect">
            <a:avLst/>
          </a:prstGeom>
        </p:spPr>
      </p:pic>
      <p:pic>
        <p:nvPicPr>
          <p:cNvPr id="11" name="8">
            <a:hlinkClick r:id="" action="ppaction://media"/>
          </p:cNvPr>
          <p:cNvPicPr/>
          <p:nvPr>
            <a:audioFile r:link="rId16"/>
            <p:extLst>
              <p:ext uri="{DAA4B4D4-6D71-4841-9C94-3DE7FCFB9230}">
                <p14:media xmlns:p14="http://schemas.microsoft.com/office/powerpoint/2010/main" r:link="rId15"/>
              </p:ext>
            </p:extLst>
          </p:nvPr>
        </p:nvPicPr>
        <p:blipFill>
          <a:blip r:embed="rId48"/>
          <a:stretch>
            <a:fillRect/>
          </a:stretch>
        </p:blipFill>
        <p:spPr>
          <a:xfrm>
            <a:off x="6588760" y="7167880"/>
            <a:ext cx="619125" cy="619125"/>
          </a:xfrm>
          <a:prstGeom prst="rect">
            <a:avLst/>
          </a:prstGeom>
        </p:spPr>
      </p:pic>
      <p:pic>
        <p:nvPicPr>
          <p:cNvPr id="12" name="9">
            <a:hlinkClick r:id="" action="ppaction://media"/>
          </p:cNvPr>
          <p:cNvPicPr/>
          <p:nvPr>
            <a:audioFile r:link="rId18"/>
            <p:extLst>
              <p:ext uri="{DAA4B4D4-6D71-4841-9C94-3DE7FCFB9230}">
                <p14:media xmlns:p14="http://schemas.microsoft.com/office/powerpoint/2010/main" r:link="rId17"/>
              </p:ext>
            </p:extLst>
          </p:nvPr>
        </p:nvPicPr>
        <p:blipFill>
          <a:blip r:embed="rId48"/>
          <a:stretch>
            <a:fillRect/>
          </a:stretch>
        </p:blipFill>
        <p:spPr>
          <a:xfrm>
            <a:off x="7207885" y="7167880"/>
            <a:ext cx="619125" cy="619125"/>
          </a:xfrm>
          <a:prstGeom prst="rect">
            <a:avLst/>
          </a:prstGeom>
        </p:spPr>
      </p:pic>
      <p:pic>
        <p:nvPicPr>
          <p:cNvPr id="13" name="10">
            <a:hlinkClick r:id="" action="ppaction://media"/>
          </p:cNvPr>
          <p:cNvPicPr/>
          <p:nvPr>
            <a:audioFile r:link="rId20"/>
            <p:extLst>
              <p:ext uri="{DAA4B4D4-6D71-4841-9C94-3DE7FCFB9230}">
                <p14:media xmlns:p14="http://schemas.microsoft.com/office/powerpoint/2010/main" r:link="rId19"/>
              </p:ext>
            </p:extLst>
          </p:nvPr>
        </p:nvPicPr>
        <p:blipFill>
          <a:blip r:embed="rId48"/>
          <a:stretch>
            <a:fillRect/>
          </a:stretch>
        </p:blipFill>
        <p:spPr>
          <a:xfrm>
            <a:off x="7827010" y="7167880"/>
            <a:ext cx="619125" cy="619125"/>
          </a:xfrm>
          <a:prstGeom prst="rect">
            <a:avLst/>
          </a:prstGeom>
        </p:spPr>
      </p:pic>
      <p:pic>
        <p:nvPicPr>
          <p:cNvPr id="14" name="11">
            <a:hlinkClick r:id="" action="ppaction://media"/>
          </p:cNvPr>
          <p:cNvPicPr/>
          <p:nvPr>
            <a:audioFile r:link="rId22"/>
            <p:extLst>
              <p:ext uri="{DAA4B4D4-6D71-4841-9C94-3DE7FCFB9230}">
                <p14:media xmlns:p14="http://schemas.microsoft.com/office/powerpoint/2010/main" r:link="rId21"/>
              </p:ext>
            </p:extLst>
          </p:nvPr>
        </p:nvPicPr>
        <p:blipFill>
          <a:blip r:embed="rId48"/>
          <a:stretch>
            <a:fillRect/>
          </a:stretch>
        </p:blipFill>
        <p:spPr>
          <a:xfrm>
            <a:off x="-4761230" y="7416165"/>
            <a:ext cx="619125" cy="619125"/>
          </a:xfrm>
          <a:prstGeom prst="rect">
            <a:avLst/>
          </a:prstGeom>
        </p:spPr>
      </p:pic>
      <p:pic>
        <p:nvPicPr>
          <p:cNvPr id="15" name="12">
            <a:hlinkClick r:id="" action="ppaction://media"/>
          </p:cNvPr>
          <p:cNvPicPr/>
          <p:nvPr>
            <a:audioFile r:link="rId24"/>
            <p:extLst>
              <p:ext uri="{DAA4B4D4-6D71-4841-9C94-3DE7FCFB9230}">
                <p14:media xmlns:p14="http://schemas.microsoft.com/office/powerpoint/2010/main" r:link="rId23"/>
              </p:ext>
            </p:extLst>
          </p:nvPr>
        </p:nvPicPr>
        <p:blipFill>
          <a:blip r:embed="rId48"/>
          <a:stretch>
            <a:fillRect/>
          </a:stretch>
        </p:blipFill>
        <p:spPr>
          <a:xfrm>
            <a:off x="-4046220" y="7416165"/>
            <a:ext cx="619125" cy="619125"/>
          </a:xfrm>
          <a:prstGeom prst="rect">
            <a:avLst/>
          </a:prstGeom>
        </p:spPr>
      </p:pic>
      <p:pic>
        <p:nvPicPr>
          <p:cNvPr id="16" name="13">
            <a:hlinkClick r:id="" action="ppaction://media"/>
          </p:cNvPr>
          <p:cNvPicPr/>
          <p:nvPr>
            <a:audioFile r:link="rId26"/>
            <p:extLst>
              <p:ext uri="{DAA4B4D4-6D71-4841-9C94-3DE7FCFB9230}">
                <p14:media xmlns:p14="http://schemas.microsoft.com/office/powerpoint/2010/main" r:link="rId25"/>
              </p:ext>
            </p:extLst>
          </p:nvPr>
        </p:nvPicPr>
        <p:blipFill>
          <a:blip r:embed="rId48"/>
          <a:stretch>
            <a:fillRect/>
          </a:stretch>
        </p:blipFill>
        <p:spPr>
          <a:xfrm>
            <a:off x="-3427095" y="7338060"/>
            <a:ext cx="619125" cy="619125"/>
          </a:xfrm>
          <a:prstGeom prst="rect">
            <a:avLst/>
          </a:prstGeom>
        </p:spPr>
      </p:pic>
      <p:pic>
        <p:nvPicPr>
          <p:cNvPr id="17" name="14">
            <a:hlinkClick r:id="" action="ppaction://media"/>
          </p:cNvPr>
          <p:cNvPicPr/>
          <p:nvPr>
            <a:audioFile r:link="rId28"/>
            <p:extLst>
              <p:ext uri="{DAA4B4D4-6D71-4841-9C94-3DE7FCFB9230}">
                <p14:media xmlns:p14="http://schemas.microsoft.com/office/powerpoint/2010/main" r:link="rId27"/>
              </p:ext>
            </p:extLst>
          </p:nvPr>
        </p:nvPicPr>
        <p:blipFill>
          <a:blip r:embed="rId48"/>
          <a:stretch>
            <a:fillRect/>
          </a:stretch>
        </p:blipFill>
        <p:spPr>
          <a:xfrm>
            <a:off x="-2807970" y="7338060"/>
            <a:ext cx="619125" cy="619125"/>
          </a:xfrm>
          <a:prstGeom prst="rect">
            <a:avLst/>
          </a:prstGeom>
        </p:spPr>
      </p:pic>
      <p:pic>
        <p:nvPicPr>
          <p:cNvPr id="18" name="15">
            <a:hlinkClick r:id="" action="ppaction://media"/>
          </p:cNvPr>
          <p:cNvPicPr/>
          <p:nvPr>
            <a:audioFile r:link="rId30"/>
            <p:extLst>
              <p:ext uri="{DAA4B4D4-6D71-4841-9C94-3DE7FCFB9230}">
                <p14:media xmlns:p14="http://schemas.microsoft.com/office/powerpoint/2010/main" r:link="rId29"/>
              </p:ext>
            </p:extLst>
          </p:nvPr>
        </p:nvPicPr>
        <p:blipFill>
          <a:blip r:embed="rId48"/>
          <a:stretch>
            <a:fillRect/>
          </a:stretch>
        </p:blipFill>
        <p:spPr>
          <a:xfrm>
            <a:off x="-2093595" y="7338060"/>
            <a:ext cx="619125" cy="619125"/>
          </a:xfrm>
          <a:prstGeom prst="rect">
            <a:avLst/>
          </a:prstGeom>
        </p:spPr>
      </p:pic>
      <p:pic>
        <p:nvPicPr>
          <p:cNvPr id="19" name="16">
            <a:hlinkClick r:id="" action="ppaction://media"/>
          </p:cNvPr>
          <p:cNvPicPr/>
          <p:nvPr>
            <a:audioFile r:link="rId32"/>
            <p:extLst>
              <p:ext uri="{DAA4B4D4-6D71-4841-9C94-3DE7FCFB9230}">
                <p14:media xmlns:p14="http://schemas.microsoft.com/office/powerpoint/2010/main" r:link="rId31"/>
              </p:ext>
            </p:extLst>
          </p:nvPr>
        </p:nvPicPr>
        <p:blipFill>
          <a:blip r:embed="rId48"/>
          <a:stretch>
            <a:fillRect/>
          </a:stretch>
        </p:blipFill>
        <p:spPr>
          <a:xfrm>
            <a:off x="-1328420" y="7338060"/>
            <a:ext cx="619125" cy="619125"/>
          </a:xfrm>
          <a:prstGeom prst="rect">
            <a:avLst/>
          </a:prstGeom>
        </p:spPr>
      </p:pic>
      <p:pic>
        <p:nvPicPr>
          <p:cNvPr id="20" name="17">
            <a:hlinkClick r:id="" action="ppaction://media"/>
          </p:cNvPr>
          <p:cNvPicPr/>
          <p:nvPr>
            <a:audioFile r:link="rId34"/>
            <p:extLst>
              <p:ext uri="{DAA4B4D4-6D71-4841-9C94-3DE7FCFB9230}">
                <p14:media xmlns:p14="http://schemas.microsoft.com/office/powerpoint/2010/main" r:link="rId33"/>
              </p:ext>
            </p:extLst>
          </p:nvPr>
        </p:nvPicPr>
        <p:blipFill>
          <a:blip r:embed="rId48"/>
          <a:stretch>
            <a:fillRect/>
          </a:stretch>
        </p:blipFill>
        <p:spPr>
          <a:xfrm>
            <a:off x="-709295" y="7338060"/>
            <a:ext cx="619125" cy="619125"/>
          </a:xfrm>
          <a:prstGeom prst="rect">
            <a:avLst/>
          </a:prstGeom>
        </p:spPr>
      </p:pic>
      <p:pic>
        <p:nvPicPr>
          <p:cNvPr id="21" name="18">
            <a:hlinkClick r:id="" action="ppaction://media"/>
          </p:cNvPr>
          <p:cNvPicPr/>
          <p:nvPr>
            <a:audioFile r:link="rId36"/>
            <p:extLst>
              <p:ext uri="{DAA4B4D4-6D71-4841-9C94-3DE7FCFB9230}">
                <p14:media xmlns:p14="http://schemas.microsoft.com/office/powerpoint/2010/main" r:link="rId35"/>
              </p:ext>
            </p:extLst>
          </p:nvPr>
        </p:nvPicPr>
        <p:blipFill>
          <a:blip r:embed="rId48"/>
          <a:stretch>
            <a:fillRect/>
          </a:stretch>
        </p:blipFill>
        <p:spPr>
          <a:xfrm>
            <a:off x="-90170" y="7259320"/>
            <a:ext cx="619125" cy="619125"/>
          </a:xfrm>
          <a:prstGeom prst="rect">
            <a:avLst/>
          </a:prstGeom>
        </p:spPr>
      </p:pic>
      <p:pic>
        <p:nvPicPr>
          <p:cNvPr id="22" name="19">
            <a:hlinkClick r:id="" action="ppaction://media"/>
          </p:cNvPr>
          <p:cNvPicPr/>
          <p:nvPr>
            <a:audioFile r:link="rId38"/>
            <p:extLst>
              <p:ext uri="{DAA4B4D4-6D71-4841-9C94-3DE7FCFB9230}">
                <p14:media xmlns:p14="http://schemas.microsoft.com/office/powerpoint/2010/main" r:link="rId37"/>
              </p:ext>
            </p:extLst>
          </p:nvPr>
        </p:nvPicPr>
        <p:blipFill>
          <a:blip r:embed="rId48"/>
          <a:stretch>
            <a:fillRect/>
          </a:stretch>
        </p:blipFill>
        <p:spPr>
          <a:xfrm>
            <a:off x="528955" y="7259320"/>
            <a:ext cx="619125" cy="619125"/>
          </a:xfrm>
          <a:prstGeom prst="rect">
            <a:avLst/>
          </a:prstGeom>
        </p:spPr>
      </p:pic>
      <p:pic>
        <p:nvPicPr>
          <p:cNvPr id="23" name="20">
            <a:hlinkClick r:id="" action="ppaction://media"/>
          </p:cNvPr>
          <p:cNvPicPr/>
          <p:nvPr>
            <a:audioFile r:link="rId40"/>
            <p:extLst>
              <p:ext uri="{DAA4B4D4-6D71-4841-9C94-3DE7FCFB9230}">
                <p14:media xmlns:p14="http://schemas.microsoft.com/office/powerpoint/2010/main" r:link="rId39"/>
              </p:ext>
            </p:extLst>
          </p:nvPr>
        </p:nvPicPr>
        <p:blipFill>
          <a:blip r:embed="rId48"/>
          <a:stretch>
            <a:fillRect/>
          </a:stretch>
        </p:blipFill>
        <p:spPr>
          <a:xfrm>
            <a:off x="-4761230" y="8121650"/>
            <a:ext cx="619125" cy="619125"/>
          </a:xfrm>
          <a:prstGeom prst="rect">
            <a:avLst/>
          </a:prstGeom>
        </p:spPr>
      </p:pic>
      <p:pic>
        <p:nvPicPr>
          <p:cNvPr id="24" name="21">
            <a:hlinkClick r:id="" action="ppaction://media"/>
          </p:cNvPr>
          <p:cNvPicPr/>
          <p:nvPr>
            <a:audioFile r:link="rId42"/>
            <p:extLst>
              <p:ext uri="{DAA4B4D4-6D71-4841-9C94-3DE7FCFB9230}">
                <p14:media xmlns:p14="http://schemas.microsoft.com/office/powerpoint/2010/main" r:link="rId41"/>
              </p:ext>
            </p:extLst>
          </p:nvPr>
        </p:nvPicPr>
        <p:blipFill>
          <a:blip r:embed="rId48"/>
          <a:stretch>
            <a:fillRect/>
          </a:stretch>
        </p:blipFill>
        <p:spPr>
          <a:xfrm>
            <a:off x="-2335530" y="6593205"/>
            <a:ext cx="619125" cy="619125"/>
          </a:xfrm>
          <a:prstGeom prst="rect">
            <a:avLst/>
          </a:prstGeom>
        </p:spPr>
      </p:pic>
      <p:pic>
        <p:nvPicPr>
          <p:cNvPr id="2" name="21">
            <a:hlinkClick r:id="" action="ppaction://media"/>
          </p:cNvPr>
          <p:cNvPicPr/>
          <p:nvPr>
            <a:audioFile r:link="rId44"/>
            <p:extLst>
              <p:ext uri="{DAA4B4D4-6D71-4841-9C94-3DE7FCFB9230}">
                <p14:media xmlns:p14="http://schemas.microsoft.com/office/powerpoint/2010/main" r:link="rId43"/>
              </p:ext>
            </p:extLst>
          </p:nvPr>
        </p:nvPicPr>
        <p:blipFill>
          <a:blip r:embed="rId48"/>
          <a:stretch>
            <a:fillRect/>
          </a:stretch>
        </p:blipFill>
        <p:spPr>
          <a:xfrm>
            <a:off x="3801110" y="7878445"/>
            <a:ext cx="619125" cy="6191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20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172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4049"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4284"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4571" fill="hold"/>
                                        <p:tgtEl>
                                          <p:spTgt spid="8"/>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additive="base">
                                        <p:cTn id="26" dur="3395" fill="hold"/>
                                        <p:tgtEl>
                                          <p:spTgt spid="9"/>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664" fill="hold"/>
                                        <p:tgtEl>
                                          <p:spTgt spid="10"/>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additive="base">
                                        <p:cTn id="34" dur="2560" fill="hold"/>
                                        <p:tgtEl>
                                          <p:spTgt spid="11"/>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additive="base">
                                        <p:cTn id="38" dur="3970" fill="hold"/>
                                        <p:tgtEl>
                                          <p:spTgt spid="12"/>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additive="base">
                                        <p:cTn id="42" dur="4022" fill="hold"/>
                                        <p:tgtEl>
                                          <p:spTgt spid="13"/>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additive="base">
                                        <p:cTn id="46" dur="2586" fill="hold"/>
                                        <p:tgtEl>
                                          <p:spTgt spid="15"/>
                                        </p:tgtEl>
                                      </p:cBhvr>
                                    </p:cmd>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additive="base">
                                        <p:cTn id="50" dur="3918" fill="hold"/>
                                        <p:tgtEl>
                                          <p:spTgt spid="16"/>
                                        </p:tgtEl>
                                      </p:cBhvr>
                                    </p:cmd>
                                  </p:childTnLst>
                                </p:cTn>
                              </p:par>
                            </p:childTnLst>
                          </p:cTn>
                        </p:par>
                      </p:childTnLst>
                    </p:cTn>
                  </p:par>
                  <p:par>
                    <p:cTn id="51" fill="hold">
                      <p:stCondLst>
                        <p:cond delay="indefinite"/>
                      </p:stCondLst>
                      <p:childTnLst>
                        <p:par>
                          <p:cTn id="52" fill="hold">
                            <p:stCondLst>
                              <p:cond delay="0"/>
                            </p:stCondLst>
                            <p:childTnLst>
                              <p:par>
                                <p:cTn id="53" presetID="1" presetClass="mediacall" presetSubtype="0" fill="hold" nodeType="clickEffect">
                                  <p:stCondLst>
                                    <p:cond delay="0"/>
                                  </p:stCondLst>
                                  <p:childTnLst>
                                    <p:cmd type="call" cmd="playFrom(0.0)">
                                      <p:cBhvr additive="base">
                                        <p:cTn id="54" dur="4362" fill="hold"/>
                                        <p:tgtEl>
                                          <p:spTgt spid="17"/>
                                        </p:tgtEl>
                                      </p:cBhvr>
                                    </p:cmd>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additive="base">
                                        <p:cTn id="58" dur="3239" fill="hold"/>
                                        <p:tgtEl>
                                          <p:spTgt spid="18"/>
                                        </p:tgtEl>
                                      </p:cBhvr>
                                    </p:cmd>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additive="base">
                                        <p:cTn id="62" dur="3735" fill="hold"/>
                                        <p:tgtEl>
                                          <p:spTgt spid="19"/>
                                        </p:tgtEl>
                                      </p:cBhvr>
                                    </p:cmd>
                                  </p:childTnLst>
                                </p:cTn>
                              </p:par>
                            </p:childTnLst>
                          </p:cTn>
                        </p:par>
                      </p:childTnLst>
                    </p:cTn>
                  </p:par>
                  <p:par>
                    <p:cTn id="63" fill="hold">
                      <p:stCondLst>
                        <p:cond delay="indefinite"/>
                      </p:stCondLst>
                      <p:childTnLst>
                        <p:par>
                          <p:cTn id="64" fill="hold">
                            <p:stCondLst>
                              <p:cond delay="0"/>
                            </p:stCondLst>
                            <p:childTnLst>
                              <p:par>
                                <p:cTn id="65" presetID="1" presetClass="mediacall" presetSubtype="0" fill="hold" nodeType="clickEffect">
                                  <p:stCondLst>
                                    <p:cond delay="0"/>
                                  </p:stCondLst>
                                  <p:childTnLst>
                                    <p:cmd type="call" cmd="playFrom(0.0)">
                                      <p:cBhvr additive="base">
                                        <p:cTn id="66" dur="3866" fill="hold"/>
                                        <p:tgtEl>
                                          <p:spTgt spid="20"/>
                                        </p:tgtEl>
                                      </p:cBhvr>
                                    </p:cmd>
                                  </p:childTnLst>
                                </p:cTn>
                              </p:par>
                            </p:childTnLst>
                          </p:cTn>
                        </p:par>
                      </p:childTnLst>
                    </p:cTn>
                  </p:par>
                  <p:par>
                    <p:cTn id="67" fill="hold">
                      <p:stCondLst>
                        <p:cond delay="indefinite"/>
                      </p:stCondLst>
                      <p:childTnLst>
                        <p:par>
                          <p:cTn id="68" fill="hold">
                            <p:stCondLst>
                              <p:cond delay="0"/>
                            </p:stCondLst>
                            <p:childTnLst>
                              <p:par>
                                <p:cTn id="69" presetID="1" presetClass="mediacall" presetSubtype="0" fill="hold" nodeType="clickEffect">
                                  <p:stCondLst>
                                    <p:cond delay="0"/>
                                  </p:stCondLst>
                                  <p:childTnLst>
                                    <p:cmd type="call" cmd="playFrom(0.0)">
                                      <p:cBhvr additive="base">
                                        <p:cTn id="70" dur="1776" fill="hold"/>
                                        <p:tgtEl>
                                          <p:spTgt spid="21"/>
                                        </p:tgtEl>
                                      </p:cBhvr>
                                    </p:cmd>
                                  </p:childTnLst>
                                </p:cTn>
                              </p:par>
                            </p:childTnLst>
                          </p:cTn>
                        </p:par>
                      </p:childTnLst>
                    </p:cTn>
                  </p:par>
                  <p:par>
                    <p:cTn id="71" fill="hold">
                      <p:stCondLst>
                        <p:cond delay="indefinite"/>
                      </p:stCondLst>
                      <p:childTnLst>
                        <p:par>
                          <p:cTn id="72" fill="hold">
                            <p:stCondLst>
                              <p:cond delay="0"/>
                            </p:stCondLst>
                            <p:childTnLst>
                              <p:par>
                                <p:cTn id="73" presetID="1" presetClass="mediacall" presetSubtype="0" fill="hold" nodeType="clickEffect">
                                  <p:stCondLst>
                                    <p:cond delay="0"/>
                                  </p:stCondLst>
                                  <p:childTnLst>
                                    <p:cmd type="call" cmd="playFrom(0.0)">
                                      <p:cBhvr additive="base">
                                        <p:cTn id="74" dur="2377" fill="hold"/>
                                        <p:tgtEl>
                                          <p:spTgt spid="22"/>
                                        </p:tgtEl>
                                      </p:cBhvr>
                                    </p:cmd>
                                  </p:childTnLst>
                                </p:cTn>
                              </p:par>
                            </p:childTnLst>
                          </p:cTn>
                        </p:par>
                      </p:childTnLst>
                    </p:cTn>
                  </p:par>
                  <p:par>
                    <p:cTn id="75" fill="hold">
                      <p:stCondLst>
                        <p:cond delay="indefinite"/>
                      </p:stCondLst>
                      <p:childTnLst>
                        <p:par>
                          <p:cTn id="76" fill="hold">
                            <p:stCondLst>
                              <p:cond delay="0"/>
                            </p:stCondLst>
                            <p:childTnLst>
                              <p:par>
                                <p:cTn id="77" presetID="1" presetClass="mediacall" presetSubtype="0" fill="hold" nodeType="clickEffect">
                                  <p:stCondLst>
                                    <p:cond delay="0"/>
                                  </p:stCondLst>
                                  <p:childTnLst>
                                    <p:cmd type="call" cmd="playFrom(0.0)">
                                      <p:cBhvr additive="base">
                                        <p:cTn id="78" dur="4310" fill="hold"/>
                                        <p:tgtEl>
                                          <p:spTgt spid="23"/>
                                        </p:tgtEl>
                                      </p:cBhvr>
                                    </p:cmd>
                                  </p:childTnLst>
                                </p:cTn>
                              </p:par>
                            </p:childTnLst>
                          </p:cTn>
                        </p:par>
                      </p:childTnLst>
                    </p:cTn>
                  </p:par>
                  <p:par>
                    <p:cTn id="79" fill="hold">
                      <p:stCondLst>
                        <p:cond delay="indefinite"/>
                      </p:stCondLst>
                      <p:childTnLst>
                        <p:par>
                          <p:cTn id="80" fill="hold">
                            <p:stCondLst>
                              <p:cond delay="0"/>
                            </p:stCondLst>
                            <p:childTnLst>
                              <p:par>
                                <p:cTn id="81" presetID="1" presetClass="mediacall" presetSubtype="0" fill="hold" nodeType="clickEffect">
                                  <p:stCondLst>
                                    <p:cond delay="0"/>
                                  </p:stCondLst>
                                  <p:childTnLst>
                                    <p:cmd type="call" cmd="playFrom(0.0)">
                                      <p:cBhvr additive="base">
                                        <p:cTn id="82" dur="37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83" fill="hold"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84" fill="hold" display="1">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85" fill="hold" display="1">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86" fill="hold" display="1">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87" fill="hold" display="1">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88" fill="hold" display="1">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89" fill="hold" display="1">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90" fill="hold" display="1">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91" fill="hold" display="1">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p:cTn id="92" fill="hold" display="1">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p:cMediaNode>
                <p:cTn id="93" fill="hold" display="1">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audio>
              <p:cMediaNode>
                <p:cTn id="94" fill="hold" display="1">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audio>
              <p:cMediaNode>
                <p:cTn id="95" fill="hold" display="1">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audio>
              <p:cMediaNode>
                <p:cTn id="96" fill="hold" display="1">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audio>
              <p:cMediaNode>
                <p:cTn id="97" fill="hold" display="1">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audio>
              <p:cMediaNode>
                <p:cTn id="98" fill="hold" display="1">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audio>
              <p:cMediaNode>
                <p:cTn id="99" fill="hold" display="1">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audio>
              <p:cMediaNode>
                <p:cTn id="100" fill="hold" display="1">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audio>
              <p:cMediaNode>
                <p:cTn id="101" fill="hold" display="1">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audio>
              <p:cMediaNode>
                <p:cTn id="102" fill="hold" display="1">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audio>
              <p:cMediaNode>
                <p:cTn id="103" fill="hold" display="1">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audio>
              <p:cMediaNode>
                <p:cTn id="104"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bwMode="auto">
          <a:xfrm>
            <a:off x="586280" y="175440"/>
            <a:ext cx="1872130" cy="833821"/>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4400" dirty="0" smtClean="0">
                <a:solidFill>
                  <a:srgbClr val="000000"/>
                </a:solidFill>
                <a:latin typeface="Aharoni" panose="02010803020104030203" pitchFamily="2" charset="-79"/>
                <a:ea typeface="宋体" panose="02010600030101010101" pitchFamily="2" charset="-122"/>
                <a:cs typeface="Aharoni" panose="02010803020104030203" pitchFamily="2" charset="-79"/>
              </a:rPr>
              <a:t>Retell</a:t>
            </a:r>
            <a:endParaRPr kumimoji="0" lang="zh-CN" altLang="en-US" sz="4400" b="0"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endParaRPr>
          </a:p>
        </p:txBody>
      </p:sp>
      <p:sp>
        <p:nvSpPr>
          <p:cNvPr id="4" name="Oval 4"/>
          <p:cNvSpPr>
            <a:spLocks noChangeArrowheads="1"/>
          </p:cNvSpPr>
          <p:nvPr/>
        </p:nvSpPr>
        <p:spPr bwMode="auto">
          <a:xfrm>
            <a:off x="5448708" y="2671908"/>
            <a:ext cx="1584325" cy="936625"/>
          </a:xfrm>
          <a:prstGeom prst="ellipse">
            <a:avLst/>
          </a:prstGeom>
          <a:solidFill>
            <a:schemeClr val="bg1"/>
          </a:solidFill>
          <a:ln w="63500" cmpd="sng">
            <a:solidFill>
              <a:schemeClr val="folHlink"/>
            </a:solidFill>
            <a:round/>
          </a:ln>
          <a:effectLst>
            <a:outerShdw dist="23000" dir="5400000" algn="ctr" rotWithShape="0">
              <a:srgbClr val="000000">
                <a:alpha val="25000"/>
              </a:srgbClr>
            </a:outerShdw>
          </a:effectLst>
        </p:spPr>
        <p:txBody>
          <a:bodyPr wrap="none" lIns="90170" tIns="46990" rIns="90170" bIns="46990" anchor="ctr"/>
          <a:lstStyle>
            <a:lvl1pPr defTabSz="457200">
              <a:defRPr>
                <a:solidFill>
                  <a:schemeClr val="tx1"/>
                </a:solidFill>
                <a:latin typeface="Arial" panose="020B0604020202020204" pitchFamily="34" charset="0"/>
                <a:ea typeface="宋体" panose="02010600030101010101" pitchFamily="2" charset="-122"/>
              </a:defRPr>
            </a:lvl1pPr>
            <a:lvl2pPr marL="742950" indent="-28575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dirty="0">
                <a:solidFill>
                  <a:srgbClr val="0D0D0D"/>
                </a:solidFill>
                <a:latin typeface="Aharoni" panose="02010803020104030203" pitchFamily="2" charset="-79"/>
                <a:cs typeface="Aharoni" panose="02010803020104030203" pitchFamily="2" charset="-79"/>
                <a:sym typeface="Arial" panose="020B0604020202020204" pitchFamily="34" charset="0"/>
              </a:rPr>
              <a:t>activities</a:t>
            </a:r>
          </a:p>
        </p:txBody>
      </p:sp>
      <p:sp>
        <p:nvSpPr>
          <p:cNvPr id="5" name="Oval 4"/>
          <p:cNvSpPr>
            <a:spLocks noChangeArrowheads="1"/>
          </p:cNvSpPr>
          <p:nvPr/>
        </p:nvSpPr>
        <p:spPr bwMode="auto">
          <a:xfrm>
            <a:off x="3753382" y="2648883"/>
            <a:ext cx="1512888" cy="863600"/>
          </a:xfrm>
          <a:prstGeom prst="ellipse">
            <a:avLst/>
          </a:prstGeom>
          <a:solidFill>
            <a:schemeClr val="bg1"/>
          </a:solidFill>
          <a:ln w="63500" cmpd="sng">
            <a:solidFill>
              <a:schemeClr val="folHlink"/>
            </a:solidFill>
            <a:round/>
          </a:ln>
          <a:effectLst>
            <a:outerShdw dist="23000" dir="5400000" algn="ctr" rotWithShape="0">
              <a:srgbClr val="000000">
                <a:alpha val="25000"/>
              </a:srgbClr>
            </a:outerShdw>
          </a:effectLst>
        </p:spPr>
        <p:txBody>
          <a:bodyPr wrap="none" lIns="90170" tIns="46990" rIns="90170" bIns="46990" anchor="ctr"/>
          <a:lstStyle>
            <a:lvl1pPr defTabSz="457200">
              <a:defRPr>
                <a:solidFill>
                  <a:schemeClr val="tx1"/>
                </a:solidFill>
                <a:latin typeface="Arial" panose="020B0604020202020204" pitchFamily="34" charset="0"/>
                <a:ea typeface="宋体" panose="02010600030101010101" pitchFamily="2" charset="-122"/>
              </a:defRPr>
            </a:lvl1pPr>
            <a:lvl2pPr marL="742950" indent="-28575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a:solidFill>
                  <a:srgbClr val="0D0D0D"/>
                </a:solidFill>
                <a:latin typeface="Aharoni" panose="02010803020104030203" pitchFamily="2" charset="-79"/>
                <a:cs typeface="Aharoni" panose="02010803020104030203" pitchFamily="2" charset="-79"/>
                <a:sym typeface="Arial" panose="020B0604020202020204" pitchFamily="34" charset="0"/>
              </a:rPr>
              <a:t>weather</a:t>
            </a:r>
          </a:p>
        </p:txBody>
      </p:sp>
      <p:sp>
        <p:nvSpPr>
          <p:cNvPr id="6" name="Oval 4"/>
          <p:cNvSpPr>
            <a:spLocks noChangeArrowheads="1"/>
          </p:cNvSpPr>
          <p:nvPr/>
        </p:nvSpPr>
        <p:spPr bwMode="auto">
          <a:xfrm>
            <a:off x="1896361" y="2622041"/>
            <a:ext cx="1654175" cy="935038"/>
          </a:xfrm>
          <a:prstGeom prst="ellipse">
            <a:avLst/>
          </a:prstGeom>
          <a:solidFill>
            <a:schemeClr val="bg1"/>
          </a:solidFill>
          <a:ln w="63500" cmpd="sng">
            <a:solidFill>
              <a:schemeClr val="folHlink"/>
            </a:solidFill>
            <a:round/>
          </a:ln>
          <a:effectLst>
            <a:outerShdw dist="23000" dir="5400000" algn="ctr" rotWithShape="0">
              <a:srgbClr val="000000">
                <a:alpha val="25000"/>
              </a:srgbClr>
            </a:outerShdw>
          </a:effectLst>
        </p:spPr>
        <p:txBody>
          <a:bodyPr wrap="none" lIns="90170" tIns="46990" rIns="90170" bIns="46990" anchor="ctr"/>
          <a:lstStyle>
            <a:lvl1pPr defTabSz="457200">
              <a:defRPr>
                <a:solidFill>
                  <a:schemeClr val="tx1"/>
                </a:solidFill>
                <a:latin typeface="Arial" panose="020B0604020202020204" pitchFamily="34" charset="0"/>
                <a:ea typeface="宋体" panose="02010600030101010101" pitchFamily="2" charset="-122"/>
              </a:defRPr>
            </a:lvl1pPr>
            <a:lvl2pPr marL="742950" indent="-28575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a:solidFill>
                  <a:srgbClr val="0D0D0D"/>
                </a:solidFill>
                <a:latin typeface="Aharoni" panose="02010803020104030203" pitchFamily="2" charset="-79"/>
                <a:cs typeface="Aharoni" panose="02010803020104030203" pitchFamily="2" charset="-79"/>
                <a:sym typeface="Arial" panose="020B0604020202020204" pitchFamily="34" charset="0"/>
              </a:rPr>
              <a:t>people</a:t>
            </a:r>
          </a:p>
        </p:txBody>
      </p:sp>
      <p:sp>
        <p:nvSpPr>
          <p:cNvPr id="7" name="Oval 4"/>
          <p:cNvSpPr>
            <a:spLocks noChangeArrowheads="1"/>
          </p:cNvSpPr>
          <p:nvPr/>
        </p:nvSpPr>
        <p:spPr bwMode="auto">
          <a:xfrm>
            <a:off x="25831" y="2608703"/>
            <a:ext cx="1728787" cy="933450"/>
          </a:xfrm>
          <a:prstGeom prst="ellipse">
            <a:avLst/>
          </a:prstGeom>
          <a:solidFill>
            <a:schemeClr val="bg1"/>
          </a:solidFill>
          <a:ln w="63500" cmpd="sng">
            <a:solidFill>
              <a:schemeClr val="folHlink"/>
            </a:solidFill>
            <a:round/>
          </a:ln>
          <a:effectLst>
            <a:outerShdw dist="23000" dir="5400000" algn="ctr" rotWithShape="0">
              <a:srgbClr val="000000">
                <a:alpha val="25000"/>
              </a:srgbClr>
            </a:outerShdw>
          </a:effectLst>
        </p:spPr>
        <p:txBody>
          <a:bodyPr wrap="none" lIns="90170" tIns="46990" rIns="90170" bIns="46990" anchor="ctr"/>
          <a:lstStyle>
            <a:lvl1pPr defTabSz="457200">
              <a:defRPr>
                <a:solidFill>
                  <a:schemeClr val="tx1"/>
                </a:solidFill>
                <a:latin typeface="Arial" panose="020B0604020202020204" pitchFamily="34" charset="0"/>
                <a:ea typeface="宋体" panose="02010600030101010101" pitchFamily="2" charset="-122"/>
              </a:defRPr>
            </a:lvl1pPr>
            <a:lvl2pPr marL="742950" indent="-28575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a:solidFill>
                  <a:srgbClr val="0D0D0D"/>
                </a:solidFill>
                <a:latin typeface="Aharoni" panose="02010803020104030203" pitchFamily="2" charset="-79"/>
                <a:cs typeface="Aharoni" panose="02010803020104030203" pitchFamily="2" charset="-79"/>
                <a:sym typeface="Arial" panose="020B0604020202020204" pitchFamily="34" charset="0"/>
              </a:rPr>
              <a:t>place</a:t>
            </a:r>
          </a:p>
        </p:txBody>
      </p:sp>
      <p:sp>
        <p:nvSpPr>
          <p:cNvPr id="8" name="Oval 8"/>
          <p:cNvSpPr>
            <a:spLocks noChangeArrowheads="1"/>
          </p:cNvSpPr>
          <p:nvPr/>
        </p:nvSpPr>
        <p:spPr bwMode="auto">
          <a:xfrm>
            <a:off x="3073809" y="232311"/>
            <a:ext cx="3167062" cy="1584325"/>
          </a:xfrm>
          <a:prstGeom prst="ellipse">
            <a:avLst/>
          </a:prstGeom>
          <a:solidFill>
            <a:schemeClr val="accent1">
              <a:alpha val="37000"/>
            </a:schemeClr>
          </a:solidFill>
          <a:ln w="63500" cmpd="sng">
            <a:solidFill>
              <a:srgbClr val="008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dirty="0">
                <a:solidFill>
                  <a:srgbClr val="FF0000"/>
                </a:solidFill>
                <a:effectLst>
                  <a:outerShdw blurRad="38100" dist="38100" dir="2700000" algn="tl">
                    <a:srgbClr val="000000"/>
                  </a:outerShdw>
                </a:effectLst>
                <a:latin typeface="Aharoni" panose="02010803020104030203" pitchFamily="2" charset="-79"/>
                <a:cs typeface="Aharoni" panose="02010803020104030203" pitchFamily="2" charset="-79"/>
              </a:rPr>
              <a:t>Su Lin’s and </a:t>
            </a:r>
          </a:p>
          <a:p>
            <a:pPr algn="ctr" eaLnBrk="1" hangingPunct="1"/>
            <a:r>
              <a:rPr lang="en-US" altLang="zh-CN" sz="2800" b="1" dirty="0">
                <a:solidFill>
                  <a:srgbClr val="FF0000"/>
                </a:solidFill>
                <a:effectLst>
                  <a:outerShdw blurRad="38100" dist="38100" dir="2700000" algn="tl">
                    <a:srgbClr val="000000"/>
                  </a:outerShdw>
                </a:effectLst>
                <a:latin typeface="Aharoni" panose="02010803020104030203" pitchFamily="2" charset="-79"/>
                <a:cs typeface="Aharoni" panose="02010803020104030203" pitchFamily="2" charset="-79"/>
              </a:rPr>
              <a:t>Dave’s </a:t>
            </a:r>
            <a:r>
              <a:rPr lang="en-US" altLang="zh-CN" sz="2800" b="1" dirty="0" smtClean="0">
                <a:solidFill>
                  <a:srgbClr val="FF0000"/>
                </a:solidFill>
                <a:effectLst>
                  <a:outerShdw blurRad="38100" dist="38100" dir="2700000" algn="tl">
                    <a:srgbClr val="000000"/>
                  </a:outerShdw>
                </a:effectLst>
                <a:latin typeface="Aharoni" panose="02010803020104030203" pitchFamily="2" charset="-79"/>
                <a:cs typeface="Aharoni" panose="02010803020104030203" pitchFamily="2" charset="-79"/>
              </a:rPr>
              <a:t>holiday</a:t>
            </a:r>
          </a:p>
          <a:p>
            <a:pPr algn="ctr" eaLnBrk="1" hangingPunct="1"/>
            <a:r>
              <a:rPr lang="en-US" altLang="zh-CN" sz="2800" b="1" dirty="0" smtClean="0">
                <a:solidFill>
                  <a:srgbClr val="FF0000"/>
                </a:solidFill>
                <a:effectLst>
                  <a:outerShdw blurRad="38100" dist="38100" dir="2700000" algn="tl">
                    <a:srgbClr val="000000"/>
                  </a:outerShdw>
                </a:effectLst>
                <a:latin typeface="Aharoni" panose="02010803020104030203" pitchFamily="2" charset="-79"/>
                <a:cs typeface="Aharoni" panose="02010803020104030203" pitchFamily="2" charset="-79"/>
              </a:rPr>
              <a:t>experiences</a:t>
            </a:r>
            <a:endParaRPr lang="en-US" altLang="zh-CN" sz="2800" b="1" dirty="0">
              <a:solidFill>
                <a:srgbClr val="FF0000"/>
              </a:solidFill>
              <a:effectLst>
                <a:outerShdw blurRad="38100" dist="38100" dir="2700000" algn="tl">
                  <a:srgbClr val="000000"/>
                </a:outerShdw>
              </a:effectLst>
              <a:latin typeface="Aharoni" panose="02010803020104030203" pitchFamily="2" charset="-79"/>
              <a:cs typeface="Aharoni" panose="02010803020104030203" pitchFamily="2" charset="-79"/>
            </a:endParaRPr>
          </a:p>
        </p:txBody>
      </p:sp>
      <p:sp>
        <p:nvSpPr>
          <p:cNvPr id="13" name="Oval 4"/>
          <p:cNvSpPr>
            <a:spLocks noChangeArrowheads="1"/>
          </p:cNvSpPr>
          <p:nvPr/>
        </p:nvSpPr>
        <p:spPr bwMode="auto">
          <a:xfrm>
            <a:off x="7198941" y="2636566"/>
            <a:ext cx="1873250" cy="933450"/>
          </a:xfrm>
          <a:prstGeom prst="ellipse">
            <a:avLst/>
          </a:prstGeom>
          <a:solidFill>
            <a:schemeClr val="bg1"/>
          </a:solidFill>
          <a:ln w="63500" cmpd="sng">
            <a:solidFill>
              <a:schemeClr val="folHlink"/>
            </a:solidFill>
            <a:round/>
          </a:ln>
          <a:effectLst>
            <a:outerShdw dist="23000" dir="5400000" algn="ctr" rotWithShape="0">
              <a:srgbClr val="000000">
                <a:alpha val="25000"/>
              </a:srgbClr>
            </a:outerShdw>
          </a:effectLst>
        </p:spPr>
        <p:txBody>
          <a:bodyPr wrap="none" lIns="90170" tIns="46990" rIns="90170" bIns="46990" anchor="ctr"/>
          <a:lstStyle>
            <a:lvl1pPr defTabSz="457200">
              <a:defRPr>
                <a:solidFill>
                  <a:schemeClr val="tx1"/>
                </a:solidFill>
                <a:latin typeface="Arial" panose="020B0604020202020204" pitchFamily="34" charset="0"/>
                <a:ea typeface="宋体" panose="02010600030101010101" pitchFamily="2" charset="-122"/>
              </a:defRPr>
            </a:lvl1pPr>
            <a:lvl2pPr marL="742950" indent="-28575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a:solidFill>
                  <a:srgbClr val="0D0D0D"/>
                </a:solidFill>
                <a:latin typeface="Aharoni" panose="02010803020104030203" pitchFamily="2" charset="-79"/>
                <a:cs typeface="Aharoni" panose="02010803020104030203" pitchFamily="2" charset="-79"/>
                <a:sym typeface="Arial" panose="020B0604020202020204" pitchFamily="34" charset="0"/>
              </a:rPr>
              <a:t>feelings</a:t>
            </a:r>
          </a:p>
        </p:txBody>
      </p:sp>
      <p:pic>
        <p:nvPicPr>
          <p:cNvPr id="15" name="Picture 1" descr="C:\Users\xxbmb\Documents\Tencent Files\572449067\Image\C2C\6]JN1(VCTXR58L75~HICQI6.jpg"/>
          <p:cNvPicPr>
            <a:picLocks noChangeAspect="1"/>
          </p:cNvPicPr>
          <p:nvPr/>
        </p:nvPicPr>
        <p:blipFill>
          <a:blip r:embed="rId2" cstate="print"/>
          <a:stretch>
            <a:fillRect/>
          </a:stretch>
        </p:blipFill>
        <p:spPr>
          <a:xfrm>
            <a:off x="586105" y="3656965"/>
            <a:ext cx="3629660" cy="3178175"/>
          </a:xfrm>
          <a:prstGeom prst="rect">
            <a:avLst/>
          </a:prstGeom>
          <a:noFill/>
          <a:ln w="9525">
            <a:noFill/>
          </a:ln>
        </p:spPr>
      </p:pic>
      <p:pic>
        <p:nvPicPr>
          <p:cNvPr id="16" name="Picture 5"/>
          <p:cNvPicPr>
            <a:picLocks noChangeAspect="1"/>
          </p:cNvPicPr>
          <p:nvPr/>
        </p:nvPicPr>
        <p:blipFill>
          <a:blip r:embed="rId3" cstate="print"/>
          <a:stretch>
            <a:fillRect/>
          </a:stretch>
        </p:blipFill>
        <p:spPr>
          <a:xfrm>
            <a:off x="4513580" y="3671570"/>
            <a:ext cx="3749675" cy="3163570"/>
          </a:xfrm>
          <a:prstGeom prst="rect">
            <a:avLst/>
          </a:prstGeom>
          <a:noFill/>
          <a:ln w="9525">
            <a:noFill/>
          </a:ln>
        </p:spPr>
      </p:pic>
      <p:sp>
        <p:nvSpPr>
          <p:cNvPr id="2" name="右大括号 1"/>
          <p:cNvSpPr/>
          <p:nvPr/>
        </p:nvSpPr>
        <p:spPr bwMode="auto">
          <a:xfrm rot="16200000">
            <a:off x="4133704" y="-1571331"/>
            <a:ext cx="759252" cy="7488520"/>
          </a:xfrm>
          <a:prstGeom prst="rightBrace">
            <a:avLst/>
          </a:prstGeom>
          <a:noFill/>
          <a:ln w="635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8" name="直接连接符 17"/>
          <p:cNvCxnSpPr/>
          <p:nvPr/>
        </p:nvCxnSpPr>
        <p:spPr bwMode="auto">
          <a:xfrm flipH="1">
            <a:off x="2710230" y="2155904"/>
            <a:ext cx="3504" cy="465785"/>
          </a:xfrm>
          <a:prstGeom prst="line">
            <a:avLst/>
          </a:prstGeom>
          <a:solidFill>
            <a:schemeClr val="accent1"/>
          </a:solidFill>
          <a:ln w="63500" cap="flat" cmpd="sng" algn="ctr">
            <a:solidFill>
              <a:schemeClr val="tx1"/>
            </a:solidFill>
            <a:prstDash val="solid"/>
            <a:round/>
            <a:headEnd type="none" w="med" len="med"/>
            <a:tailEnd type="none" w="med" len="med"/>
          </a:ln>
        </p:spPr>
      </p:cxnSp>
      <p:cxnSp>
        <p:nvCxnSpPr>
          <p:cNvPr id="20" name="直接连接符 19"/>
          <p:cNvCxnSpPr/>
          <p:nvPr/>
        </p:nvCxnSpPr>
        <p:spPr bwMode="auto">
          <a:xfrm flipH="1">
            <a:off x="4509826" y="2119208"/>
            <a:ext cx="3504" cy="465785"/>
          </a:xfrm>
          <a:prstGeom prst="line">
            <a:avLst/>
          </a:prstGeom>
          <a:solidFill>
            <a:schemeClr val="accent1"/>
          </a:solidFill>
          <a:ln w="63500" cap="flat" cmpd="sng" algn="ctr">
            <a:solidFill>
              <a:schemeClr val="tx1"/>
            </a:solidFill>
            <a:prstDash val="solid"/>
            <a:round/>
            <a:headEnd type="none" w="med" len="med"/>
            <a:tailEnd type="none" w="med" len="med"/>
          </a:ln>
        </p:spPr>
      </p:cxnSp>
      <p:cxnSp>
        <p:nvCxnSpPr>
          <p:cNvPr id="23" name="直接连接符 22"/>
          <p:cNvCxnSpPr/>
          <p:nvPr/>
        </p:nvCxnSpPr>
        <p:spPr bwMode="auto">
          <a:xfrm flipH="1">
            <a:off x="6231982" y="2147378"/>
            <a:ext cx="3504" cy="465785"/>
          </a:xfrm>
          <a:prstGeom prst="line">
            <a:avLst/>
          </a:prstGeom>
          <a:solidFill>
            <a:schemeClr val="accent1"/>
          </a:solidFill>
          <a:ln w="63500" cap="flat" cmpd="sng" algn="ctr">
            <a:solidFill>
              <a:schemeClr val="tx1"/>
            </a:solidFill>
            <a:prstDash val="solid"/>
            <a:round/>
            <a:headEnd type="none" w="med" len="med"/>
            <a:tailEnd type="none" w="med" len="med"/>
          </a:ln>
        </p:spPr>
      </p:cxn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图片1"/>
          <p:cNvPicPr>
            <a:picLocks noChangeAspect="1"/>
          </p:cNvPicPr>
          <p:nvPr/>
        </p:nvPicPr>
        <p:blipFill>
          <a:blip r:embed="rId4" cstate="print"/>
          <a:stretch>
            <a:fillRect/>
          </a:stretch>
        </p:blipFill>
        <p:spPr>
          <a:xfrm>
            <a:off x="-13970" y="541655"/>
            <a:ext cx="9194165" cy="6316980"/>
          </a:xfrm>
          <a:prstGeom prst="rect">
            <a:avLst/>
          </a:prstGeom>
        </p:spPr>
      </p:pic>
      <p:sp>
        <p:nvSpPr>
          <p:cNvPr id="11" name="圆角矩形标注 10"/>
          <p:cNvSpPr/>
          <p:nvPr/>
        </p:nvSpPr>
        <p:spPr>
          <a:xfrm>
            <a:off x="151755" y="4860284"/>
            <a:ext cx="7788275" cy="878840"/>
          </a:xfrm>
          <a:prstGeom prst="wedgeRoundRectCallout">
            <a:avLst>
              <a:gd name="adj1" fmla="val -18160"/>
              <a:gd name="adj2" fmla="val 50722"/>
              <a:gd name="adj3" fmla="val 16667"/>
            </a:avLst>
          </a:prstGeom>
          <a:noFill/>
          <a:ln w="12700" cap="flat" cmpd="sng">
            <a:noFill/>
            <a:prstDash val="solid"/>
            <a:miter/>
            <a:headEnd type="none" w="med" len="med"/>
            <a:tailEnd type="none" w="med" len="med"/>
          </a:ln>
        </p:spPr>
        <p:txBody>
          <a:bodyPr lIns="90170" tIns="46990" rIns="90170" bIns="4699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rPr>
              <a:t>Dear_______</a:t>
            </a:r>
            <a:r>
              <a:rPr kumimoji="0" 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rPr>
              <a:t>How's it going?Today </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rPr>
              <a:t>is not like any other </a:t>
            </a:r>
            <a:r>
              <a:rPr kumimoji="0" 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rPr>
              <a:t>day,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rPr>
              <a:t>I’m having a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good …</a:t>
            </a:r>
            <a:endParaRPr kumimoji="0" 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rPr>
              <a: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US" sz="2400" b="1"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US" sz="2400" b="1"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US" sz="2400" b="1" noProof="0" dirty="0" smtClean="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US" sz="2400" b="1" noProof="0" dirty="0" smtClean="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US" sz="2400" b="1" noProof="0" dirty="0" smtClean="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sz="2400" b="1" noProof="0" dirty="0" smtClean="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Good luck!</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rPr>
              <a:t>____________</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US" sz="2400" b="1" noProof="0" dirty="0" smtClean="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US" sz="2400" b="1" noProof="0"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US" sz="2400" b="1" noProof="0"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dirty="0" smtClean="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lang="en-US" sz="2400" b="1" noProof="0"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Times New Roman" panose="02020603050405020304" pitchFamily="18" charset="0"/>
                <a:cs typeface="+mn-cs"/>
              </a:rPr>
              <a:t> </a:t>
            </a:r>
          </a:p>
        </p:txBody>
      </p:sp>
      <p:sp>
        <p:nvSpPr>
          <p:cNvPr id="13" name="圆角矩形标注 12"/>
          <p:cNvSpPr/>
          <p:nvPr/>
        </p:nvSpPr>
        <p:spPr>
          <a:xfrm>
            <a:off x="6881333" y="2151433"/>
            <a:ext cx="2634615" cy="878840"/>
          </a:xfrm>
          <a:prstGeom prst="wedgeRoundRectCallout">
            <a:avLst>
              <a:gd name="adj1" fmla="val -14497"/>
              <a:gd name="adj2" fmla="val 50722"/>
              <a:gd name="adj3" fmla="val 16667"/>
            </a:avLst>
          </a:prstGeom>
          <a:noFill/>
          <a:ln w="12700" cap="flat" cmpd="sng">
            <a:noFill/>
            <a:prstDash val="solid"/>
            <a:miter/>
            <a:headEnd type="none" w="med" len="med"/>
            <a:tailEnd type="none" w="med" len="med"/>
          </a:ln>
        </p:spPr>
        <p:txBody>
          <a:bodyPr lIns="90170" tIns="46990" rIns="90170" bIns="4699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rgbClr val="000000"/>
                </a:solidFill>
                <a:effectLst/>
                <a:uLnTx/>
                <a:uFillTx/>
                <a:latin typeface="Cambria" panose="02040503050406030204" pitchFamily="18" charset="0"/>
                <a:ea typeface="Times New Roman" panose="02020603050405020304" pitchFamily="18" charset="0"/>
                <a:cs typeface="+mn-cs"/>
              </a:rPr>
              <a:t>To</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rgbClr val="000000"/>
                </a:solidFill>
                <a:effectLst/>
                <a:uLnTx/>
                <a:uFillTx/>
                <a:latin typeface="Cambria" panose="02040503050406030204" pitchFamily="18" charset="0"/>
                <a:ea typeface="Times New Roman" panose="02020603050405020304" pitchFamily="18" charset="0"/>
                <a:cs typeface="+mn-cs"/>
              </a:rPr>
              <a:t>_____________</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cxnSp>
        <p:nvCxnSpPr>
          <p:cNvPr id="17" name="直接连接符 16"/>
          <p:cNvCxnSpPr/>
          <p:nvPr/>
        </p:nvCxnSpPr>
        <p:spPr>
          <a:xfrm>
            <a:off x="6881333" y="2006910"/>
            <a:ext cx="0" cy="485109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3" name="圆角矩形 2"/>
          <p:cNvSpPr/>
          <p:nvPr/>
        </p:nvSpPr>
        <p:spPr bwMode="auto">
          <a:xfrm>
            <a:off x="326325" y="20572"/>
            <a:ext cx="8513574" cy="66047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36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rPr>
              <a:t>Share our experience on the postcard.</a:t>
            </a:r>
            <a:endParaRPr kumimoji="0" lang="zh-CN" altLang="en-US" sz="3600" b="0" i="0" u="none" strike="noStrike" cap="none" normalizeH="0" baseline="0" dirty="0" smtClean="0">
              <a:ln>
                <a:noFill/>
              </a:ln>
              <a:solidFill>
                <a:schemeClr val="tx1"/>
              </a:solidFill>
              <a:effectLst/>
              <a:latin typeface="Aharoni" panose="02010803020104030203" pitchFamily="2" charset="-79"/>
              <a:ea typeface="宋体" panose="02010600030101010101" pitchFamily="2" charset="-122"/>
              <a:cs typeface="Aharoni" panose="02010803020104030203" pitchFamily="2" charset="-79"/>
            </a:endParaRPr>
          </a:p>
        </p:txBody>
      </p:sp>
      <p:pic>
        <p:nvPicPr>
          <p:cNvPr id="2" name="5分钟倒计时">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000240" y="727710"/>
            <a:ext cx="2055495" cy="1423670"/>
          </a:xfrm>
          <a:prstGeom prst="rect">
            <a:avLst/>
          </a:prstGeom>
        </p:spPr>
      </p:pic>
      <p:pic>
        <p:nvPicPr>
          <p:cNvPr id="5" name="图片 4"/>
          <p:cNvPicPr>
            <a:picLocks noChangeAspect="1"/>
          </p:cNvPicPr>
          <p:nvPr/>
        </p:nvPicPr>
        <p:blipFill>
          <a:blip r:embed="rId6"/>
          <a:stretch>
            <a:fillRect/>
          </a:stretch>
        </p:blipFill>
        <p:spPr>
          <a:xfrm>
            <a:off x="3557905" y="3465830"/>
            <a:ext cx="2051050" cy="1431925"/>
          </a:xfrm>
          <a:prstGeom prst="rect">
            <a:avLst/>
          </a:prstGeom>
        </p:spPr>
      </p:pic>
      <p:pic>
        <p:nvPicPr>
          <p:cNvPr id="7" name="图片 6"/>
          <p:cNvPicPr>
            <a:picLocks noChangeAspect="1"/>
          </p:cNvPicPr>
          <p:nvPr/>
        </p:nvPicPr>
        <p:blipFill>
          <a:blip r:embed="rId7"/>
          <a:stretch>
            <a:fillRect/>
          </a:stretch>
        </p:blipFill>
        <p:spPr>
          <a:xfrm>
            <a:off x="-13970" y="3465830"/>
            <a:ext cx="2212340" cy="1565275"/>
          </a:xfrm>
          <a:prstGeom prst="rect">
            <a:avLst/>
          </a:prstGeom>
        </p:spPr>
      </p:pic>
      <p:pic>
        <p:nvPicPr>
          <p:cNvPr id="8" name="图片 7"/>
          <p:cNvPicPr>
            <a:picLocks noChangeAspect="1"/>
          </p:cNvPicPr>
          <p:nvPr/>
        </p:nvPicPr>
        <p:blipFill>
          <a:blip r:embed="rId8"/>
          <a:stretch>
            <a:fillRect/>
          </a:stretch>
        </p:blipFill>
        <p:spPr>
          <a:xfrm>
            <a:off x="5734050" y="3444240"/>
            <a:ext cx="2080895" cy="1474470"/>
          </a:xfrm>
          <a:prstGeom prst="rect">
            <a:avLst/>
          </a:prstGeom>
        </p:spPr>
      </p:pic>
      <p:pic>
        <p:nvPicPr>
          <p:cNvPr id="9" name="图片 8"/>
          <p:cNvPicPr>
            <a:picLocks noChangeAspect="1"/>
          </p:cNvPicPr>
          <p:nvPr/>
        </p:nvPicPr>
        <p:blipFill>
          <a:blip r:embed="rId9"/>
          <a:stretch>
            <a:fillRect/>
          </a:stretch>
        </p:blipFill>
        <p:spPr>
          <a:xfrm>
            <a:off x="2198370" y="2937510"/>
            <a:ext cx="1299210" cy="2427605"/>
          </a:xfrm>
          <a:prstGeom prst="rect">
            <a:avLst/>
          </a:prstGeom>
        </p:spPr>
      </p:pic>
      <p:sp>
        <p:nvSpPr>
          <p:cNvPr id="10" name="文本框 9"/>
          <p:cNvSpPr txBox="1"/>
          <p:nvPr/>
        </p:nvSpPr>
        <p:spPr>
          <a:xfrm>
            <a:off x="7940040" y="3648075"/>
            <a:ext cx="1198245" cy="1568450"/>
          </a:xfrm>
          <a:prstGeom prst="rect">
            <a:avLst/>
          </a:prstGeom>
          <a:noFill/>
        </p:spPr>
        <p:txBody>
          <a:bodyPr wrap="none" rtlCol="0">
            <a:spAutoFit/>
          </a:bodyPr>
          <a:lstStyle/>
          <a:p>
            <a:r>
              <a:rPr lang="en-US" altLang="zh-CN" sz="9600">
                <a:solidFill>
                  <a:srgbClr val="FF0000"/>
                </a:solidFill>
              </a:rPr>
              <a:t>...</a:t>
            </a:r>
          </a:p>
        </p:txBody>
      </p:sp>
      <p:sp>
        <p:nvSpPr>
          <p:cNvPr id="12" name="矩形 4"/>
          <p:cNvSpPr/>
          <p:nvPr/>
        </p:nvSpPr>
        <p:spPr>
          <a:xfrm rot="433645">
            <a:off x="320785" y="3048817"/>
            <a:ext cx="6690412"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lIns="91439" rIns="91439">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rgbClr val="0000CC"/>
                </a:solidFill>
                <a:effectLst/>
                <a:uLnTx/>
                <a:uFillTx/>
                <a:latin typeface="Aharoni" panose="02010803020104030203" charset="0"/>
                <a:ea typeface="宋体" panose="02010600030101010101" pitchFamily="2" charset="-122"/>
                <a:cs typeface="+mn-cs"/>
              </a:rPr>
              <a:t>After </a:t>
            </a:r>
            <a:r>
              <a:rPr kumimoji="0" lang="en-US" altLang="zh-CN" sz="2800" b="1" i="0" u="none" strike="noStrike" kern="1200" cap="none" spc="0" normalizeH="0" baseline="0" noProof="0" dirty="0" err="1" smtClean="0">
                <a:ln>
                  <a:noFill/>
                </a:ln>
                <a:solidFill>
                  <a:srgbClr val="0000CC"/>
                </a:solidFill>
                <a:effectLst/>
                <a:uLnTx/>
                <a:uFillTx/>
                <a:latin typeface="Aharoni" panose="02010803020104030203" charset="0"/>
                <a:ea typeface="宋体" panose="02010600030101010101" pitchFamily="2" charset="-122"/>
                <a:cs typeface="+mn-cs"/>
              </a:rPr>
              <a:t>reading,I</a:t>
            </a:r>
            <a:r>
              <a:rPr kumimoji="0" lang="en-US" altLang="zh-CN" sz="2800" b="1" i="0" u="none" strike="noStrike" kern="1200" cap="none" spc="0" normalizeH="0" baseline="0" noProof="0" dirty="0" smtClean="0">
                <a:ln>
                  <a:noFill/>
                </a:ln>
                <a:solidFill>
                  <a:srgbClr val="0000CC"/>
                </a:solidFill>
                <a:effectLst/>
                <a:uLnTx/>
                <a:uFillTx/>
                <a:latin typeface="Aharoni" panose="02010803020104030203" charset="0"/>
                <a:ea typeface="宋体" panose="02010600030101010101" pitchFamily="2" charset="-122"/>
                <a:cs typeface="+mn-cs"/>
              </a:rPr>
              <a:t> know:</a:t>
            </a:r>
            <a:endParaRPr kumimoji="0" lang="zh-CN" altLang="zh-CN" sz="2800" b="1" i="0" u="none" strike="noStrike" kern="1200" cap="none" spc="0" normalizeH="0" baseline="0" noProof="0" dirty="0">
              <a:ln>
                <a:noFill/>
              </a:ln>
              <a:solidFill>
                <a:srgbClr val="000000"/>
              </a:solidFill>
              <a:effectLst/>
              <a:uLnTx/>
              <a:uFillTx/>
              <a:latin typeface="Aharoni" panose="02010803020104030203"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Aharoni" panose="02010803020104030203" pitchFamily="2" charset="-79"/>
                <a:ea typeface="宋体" panose="02010600030101010101" pitchFamily="2" charset="-122"/>
                <a:cs typeface="Aharoni" panose="02010803020104030203" pitchFamily="2" charset="-79"/>
              </a:rPr>
              <a:t>★</a:t>
            </a:r>
            <a:r>
              <a:rPr kumimoji="0" lang="en-US" altLang="zh-CN" sz="2800" b="1" i="0" u="none" strike="noStrike" kern="1200" cap="none" spc="0" normalizeH="0" baseline="0" noProof="0" dirty="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rPr>
              <a:t>place, </a:t>
            </a:r>
            <a:r>
              <a:rPr kumimoji="0" lang="en-US" altLang="zh-CN" sz="2800" b="1" i="0" u="none" strike="noStrike" kern="1200" cap="none" spc="0" normalizeH="0" baseline="0" noProof="0" dirty="0" err="1"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rPr>
              <a:t>time,people,weather</a:t>
            </a:r>
            <a:endParaRPr kumimoji="0" lang="en-US" altLang="zh-CN" sz="2800" b="1"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FF0000"/>
                </a:solidFill>
                <a:effectLst/>
                <a:uLnTx/>
                <a:uFillTx/>
                <a:latin typeface="Aharoni" panose="02010803020104030203" pitchFamily="2" charset="-79"/>
                <a:ea typeface="宋体" panose="02010600030101010101" pitchFamily="2" charset="-122"/>
                <a:cs typeface="Aharoni" panose="02010803020104030203" pitchFamily="2" charset="-79"/>
              </a:rPr>
              <a:t>★</a:t>
            </a:r>
            <a:r>
              <a:rPr lang="en-US" altLang="zh-CN" sz="2800" b="1" dirty="0" smtClean="0">
                <a:solidFill>
                  <a:schemeClr val="tx1"/>
                </a:solidFill>
                <a:latin typeface="Aharoni" panose="02010803020104030203" pitchFamily="2" charset="-79"/>
                <a:ea typeface="宋体" panose="02010600030101010101" pitchFamily="2" charset="-122"/>
                <a:cs typeface="Aharoni" panose="02010803020104030203" pitchFamily="2" charset="-79"/>
              </a:rPr>
              <a:t>activities,</a:t>
            </a:r>
            <a:r>
              <a:rPr kumimoji="0" lang="en-US" altLang="zh-CN" sz="2800" b="1"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sym typeface="+mn-ea"/>
              </a:rPr>
              <a:t>true feelings…</a:t>
            </a:r>
            <a:endParaRPr kumimoji="0" lang="en-US" altLang="zh-CN" sz="2800" b="1" i="0" u="none" strike="noStrike" kern="1200" cap="none" spc="0" normalizeH="0" baseline="0" noProof="0" dirty="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FF0000"/>
                </a:solidFill>
                <a:effectLst/>
                <a:uLnTx/>
                <a:uFillTx/>
                <a:latin typeface="Aharoni" panose="02010803020104030203" pitchFamily="2" charset="-79"/>
                <a:ea typeface="宋体" panose="02010600030101010101" pitchFamily="2" charset="-122"/>
                <a:cs typeface="Aharoni" panose="02010803020104030203" pitchFamily="2" charset="-79"/>
              </a:rPr>
              <a:t>★</a:t>
            </a:r>
            <a:r>
              <a:rPr kumimoji="0" lang="en-US" altLang="zh-CN" sz="2800" b="1" i="0" u="none" strike="noStrike" kern="1200" cap="none" spc="0" normalizeH="0" baseline="0" noProof="0" dirty="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sym typeface="+mn-ea"/>
              </a:rPr>
              <a:t>clear and neat </a:t>
            </a:r>
            <a:r>
              <a:rPr kumimoji="0" lang="en-US" altLang="zh-CN" sz="2800" b="1"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sym typeface="+mn-ea"/>
              </a:rPr>
              <a:t>handwriting</a:t>
            </a:r>
          </a:p>
          <a:p>
            <a:pPr lvl="0">
              <a:lnSpc>
                <a:spcPct val="150000"/>
              </a:lnSpc>
            </a:pPr>
            <a:r>
              <a:rPr lang="zh-CN" altLang="en-US" sz="2800" b="1" dirty="0" smtClean="0">
                <a:solidFill>
                  <a:srgbClr val="FF0000"/>
                </a:solidFill>
                <a:latin typeface="Aharoni" panose="02010803020104030203" pitchFamily="2" charset="-79"/>
                <a:cs typeface="Aharoni" panose="02010803020104030203" pitchFamily="2" charset="-79"/>
              </a:rPr>
              <a:t>★</a:t>
            </a:r>
            <a:r>
              <a:rPr kumimoji="0" lang="en-US" altLang="zh-CN" sz="2800" b="1"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rPr>
              <a:t> interesting</a:t>
            </a:r>
            <a:r>
              <a:rPr kumimoji="0" lang="en-US" altLang="zh-CN" sz="2800" b="1" i="0" u="none" strike="noStrike" kern="1200" cap="none" spc="0" normalizeH="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rPr>
              <a:t> and beautiful sentences</a:t>
            </a:r>
            <a:r>
              <a:rPr kumimoji="0" lang="en-US" altLang="zh-CN" sz="2800" b="1" i="0" u="none" strike="noStrike" kern="1200" cap="none" spc="0" normalizeH="0" baseline="0" noProof="0" dirty="0" smtClean="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rPr>
              <a:t>                   </a:t>
            </a:r>
            <a:endParaRPr kumimoji="0" lang="en-US" altLang="zh-CN" sz="2800" b="1" i="0" u="none" strike="noStrike" kern="1200" cap="none" spc="0" normalizeH="0" baseline="0" noProof="0" dirty="0">
              <a:ln>
                <a:noFill/>
              </a:ln>
              <a:solidFill>
                <a:srgbClr val="000000"/>
              </a:solidFill>
              <a:effectLst/>
              <a:uLnTx/>
              <a:uFillTx/>
              <a:latin typeface="Aharoni" panose="02010803020104030203" pitchFamily="2" charset="-79"/>
              <a:ea typeface="宋体" panose="02010600030101010101" pitchFamily="2" charset="-122"/>
              <a:cs typeface="Aharoni" panose="02010803020104030203" pitchFamily="2" charset="-79"/>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2"/>
                                        </p:tgtEl>
                                      </p:cBhvr>
                                    </p:cmd>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1" fill="hold" display="1">
                  <p:stCondLst>
                    <p:cond delay="indefinite"/>
                  </p:stCondLst>
                  <p:endCondLst>
                    <p:cond evt="onNext" delay="0">
                      <p:tgtEl>
                        <p:sldTgt/>
                      </p:tgtEl>
                    </p:cond>
                    <p:cond evt="onPrev" delay="0">
                      <p:tgtEl>
                        <p:sldTgt/>
                      </p:tgtEl>
                    </p:cond>
                  </p:endCondLst>
                </p:cTn>
                <p:tgtEl>
                  <p:spTgt spid="2"/>
                </p:tgtEl>
              </p:cMediaNode>
            </p:video>
          </p:childTnLst>
        </p:cTn>
      </p:par>
    </p:tnLst>
    <p:bldLst>
      <p:bldP spid="12" grpId="0" bldLvl="0" animBg="1"/>
      <p:bldP spid="12" grpId="1" bldLvl="0" animBg="1"/>
      <p:bldP spid="12" grpId="2" bldLvl="0" animBg="1"/>
    </p:bldLst>
  </p:timing>
</p:sld>
</file>

<file path=ppt/theme/theme1.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_3">
  <a:themeElements>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_3">
  <a:themeElements>
    <a:clrScheme name="1_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_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_3">
  <a:themeElements>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432</Words>
  <Application>Microsoft Office PowerPoint</Application>
  <PresentationFormat>全屏显示(4:3)</PresentationFormat>
  <Paragraphs>133</Paragraphs>
  <Slides>12</Slides>
  <Notes>0</Notes>
  <HiddenSlides>0</HiddenSlides>
  <MMClips>26</MMClips>
  <ScaleCrop>false</ScaleCrop>
  <HeadingPairs>
    <vt:vector size="4" baseType="variant">
      <vt:variant>
        <vt:lpstr>主题</vt:lpstr>
      </vt:variant>
      <vt:variant>
        <vt:i4>4</vt:i4>
      </vt:variant>
      <vt:variant>
        <vt:lpstr>幻灯片标题</vt:lpstr>
      </vt:variant>
      <vt:variant>
        <vt:i4>12</vt:i4>
      </vt:variant>
    </vt:vector>
  </HeadingPairs>
  <TitlesOfParts>
    <vt:vector size="16" baseType="lpstr">
      <vt:lpstr>默认设计模板_2</vt:lpstr>
      <vt:lpstr>默认设计模板_3</vt:lpstr>
      <vt:lpstr>1_默认设计模板_3</vt:lpstr>
      <vt:lpstr>2_默认设计模板_3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dc:creator>
  <cp:lastModifiedBy>Administrator</cp:lastModifiedBy>
  <cp:revision>530</cp:revision>
  <dcterms:created xsi:type="dcterms:W3CDTF">2012-06-06T01:30:00Z</dcterms:created>
  <dcterms:modified xsi:type="dcterms:W3CDTF">2017-12-01T10:43:00Z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