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6" r:id="rId1"/>
    <p:sldMasterId id="2147483708" r:id="rId2"/>
  </p:sldMasterIdLst>
  <p:notesMasterIdLst>
    <p:notesMasterId r:id="rId18"/>
  </p:notesMasterIdLst>
  <p:sldIdLst>
    <p:sldId id="354" r:id="rId3"/>
    <p:sldId id="523" r:id="rId4"/>
    <p:sldId id="524" r:id="rId5"/>
    <p:sldId id="355" r:id="rId6"/>
    <p:sldId id="529" r:id="rId7"/>
    <p:sldId id="530" r:id="rId8"/>
    <p:sldId id="531" r:id="rId9"/>
    <p:sldId id="404" r:id="rId10"/>
    <p:sldId id="535" r:id="rId11"/>
    <p:sldId id="532" r:id="rId12"/>
    <p:sldId id="533" r:id="rId13"/>
    <p:sldId id="505" r:id="rId14"/>
    <p:sldId id="522" r:id="rId15"/>
    <p:sldId id="460" r:id="rId16"/>
    <p:sldId id="514" r:id="rId17"/>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159" userDrawn="1">
          <p15:clr>
            <a:srgbClr val="A4A3A4"/>
          </p15:clr>
        </p15:guide>
        <p15:guide id="2" pos="29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9799"/>
    <a:srgbClr val="000000"/>
    <a:srgbClr val="AEF4BB"/>
    <a:srgbClr val="74EC8B"/>
    <a:srgbClr val="FFFF81"/>
    <a:srgbClr val="DBDBDB"/>
    <a:srgbClr val="FDF3D8"/>
    <a:srgbClr val="596D76"/>
    <a:srgbClr val="F5E4D0"/>
    <a:srgbClr val="889D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8" d="100"/>
          <a:sy n="68" d="100"/>
        </p:scale>
        <p:origin x="1446" y="60"/>
      </p:cViewPr>
      <p:guideLst>
        <p:guide orient="horz" pos="2159"/>
        <p:guide pos="297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幻灯片图像占位符 4097"/>
          <p:cNvSpPr>
            <a:spLocks noGrp="1" noRot="1" noChangeAspect="1"/>
          </p:cNvSpPr>
          <p:nvPr>
            <p:ph type="sldImg"/>
          </p:nvPr>
        </p:nvSpPr>
        <p:spPr>
          <a:xfrm>
            <a:off x="1141413" y="754063"/>
            <a:ext cx="4391025" cy="3294062"/>
          </a:xfrm>
          <a:prstGeom prst="rect">
            <a:avLst/>
          </a:prstGeom>
          <a:noFill/>
          <a:ln w="9525">
            <a:noFill/>
          </a:ln>
        </p:spPr>
      </p:sp>
      <p:sp>
        <p:nvSpPr>
          <p:cNvPr id="3075" name="文本占位符 4098"/>
          <p:cNvSpPr>
            <a:spLocks noGrp="1"/>
          </p:cNvSpPr>
          <p:nvPr>
            <p:ph type="body" sz="quarter"/>
          </p:nvPr>
        </p:nvSpPr>
        <p:spPr>
          <a:xfrm>
            <a:off x="538163" y="4387850"/>
            <a:ext cx="5780087" cy="3952875"/>
          </a:xfrm>
          <a:prstGeom prst="rect">
            <a:avLst/>
          </a:prstGeom>
          <a:noFill/>
          <a:ln w="9525">
            <a:noFill/>
          </a:ln>
        </p:spPr>
        <p:txBody>
          <a:bodyPr wrap="square" lIns="91440" tIns="45720" rIns="91440" bIns="45720" anchor="t"/>
          <a:lstStyle/>
          <a:p>
            <a:pPr lvl="0"/>
            <a:r>
              <a:rPr lang="zh-CN" altLang="en-US" dirty="0"/>
              <a:t>单击此处编辑母版文本样式
第二级
第三级
第四级
第五级</a:t>
            </a:r>
          </a:p>
        </p:txBody>
      </p:sp>
      <p:sp>
        <p:nvSpPr>
          <p:cNvPr id="4100" name="页眉占位符 4099"/>
          <p:cNvSpPr>
            <a:spLocks noGrp="1"/>
          </p:cNvSpPr>
          <p:nvPr>
            <p:ph type="hdr" sz="quarter"/>
          </p:nvPr>
        </p:nvSpPr>
        <p:spPr>
          <a:xfrm>
            <a:off x="0" y="0"/>
            <a:ext cx="2973388" cy="457200"/>
          </a:xfrm>
          <a:prstGeom prst="rect">
            <a:avLst/>
          </a:prstGeom>
          <a:noFill/>
          <a:ln w="9525">
            <a:noFill/>
            <a:miter/>
          </a:ln>
        </p:spPr>
        <p:txBody>
          <a:bodyPr/>
          <a:lstStyle>
            <a:lvl1pPr>
              <a:buFont typeface="Arial" panose="020B0604020202020204" pitchFamily="34" charset="0"/>
              <a:buNone/>
              <a:defRPr sz="1200" noProof="1">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1" name="日期占位符 4100"/>
          <p:cNvSpPr>
            <a:spLocks noGrp="1"/>
          </p:cNvSpPr>
          <p:nvPr>
            <p:ph type="dt" idx="1"/>
          </p:nvPr>
        </p:nvSpPr>
        <p:spPr>
          <a:xfrm>
            <a:off x="3883025" y="0"/>
            <a:ext cx="2974975" cy="457200"/>
          </a:xfrm>
          <a:prstGeom prst="rect">
            <a:avLst/>
          </a:prstGeom>
          <a:noFill/>
          <a:ln w="9525">
            <a:noFill/>
            <a:miter/>
          </a:ln>
        </p:spPr>
        <p:txBody>
          <a:bodyPr/>
          <a:lstStyle>
            <a:lvl1pPr algn="r">
              <a:buFont typeface="Arial" panose="020B0604020202020204" pitchFamily="34" charset="0"/>
              <a:buNone/>
              <a:defRPr sz="1200" noProof="1">
                <a:latin typeface="Times New Roman" panose="02020603050405020304" pitchFamily="18" charset="0"/>
                <a:ea typeface="宋体" panose="02010600030101010101" pitchFamily="2" charset="-122"/>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endParaRPr>
          </a:p>
        </p:txBody>
      </p:sp>
      <p:sp>
        <p:nvSpPr>
          <p:cNvPr id="4102" name="页脚占位符 4101"/>
          <p:cNvSpPr>
            <a:spLocks noGrp="1"/>
          </p:cNvSpPr>
          <p:nvPr>
            <p:ph type="ftr" sz="quarter" idx="4"/>
          </p:nvPr>
        </p:nvSpPr>
        <p:spPr>
          <a:xfrm>
            <a:off x="0" y="8686800"/>
            <a:ext cx="2973388" cy="457200"/>
          </a:xfrm>
          <a:prstGeom prst="rect">
            <a:avLst/>
          </a:prstGeom>
          <a:noFill/>
          <a:ln w="9525">
            <a:noFill/>
            <a:miter/>
          </a:ln>
        </p:spPr>
        <p:txBody>
          <a:bodyPr/>
          <a:lstStyle>
            <a:lvl1pPr>
              <a:buFont typeface="Arial" panose="020B0604020202020204" pitchFamily="34" charset="0"/>
              <a:buNone/>
              <a:defRPr sz="1200" noProof="1">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3" name="灯片编号占位符 4102"/>
          <p:cNvSpPr>
            <a:spLocks noGrp="1"/>
          </p:cNvSpPr>
          <p:nvPr>
            <p:ph type="sldNum" sz="quarter" idx="5"/>
          </p:nvPr>
        </p:nvSpPr>
        <p:spPr>
          <a:xfrm>
            <a:off x="3883025" y="8686800"/>
            <a:ext cx="2974975" cy="457200"/>
          </a:xfrm>
          <a:prstGeom prst="rect">
            <a:avLst/>
          </a:prstGeom>
          <a:noFill/>
          <a:ln w="9525">
            <a:noFill/>
            <a:miter/>
          </a:ln>
        </p:spPr>
        <p:txBody>
          <a:bodyPr vert="horz" wrap="square" lIns="91440" tIns="45720" rIns="91440" bIns="45720" numCol="1" anchor="t" anchorCtr="0" compatLnSpc="1"/>
          <a:lstStyle/>
          <a:p>
            <a:pPr lvl="0" algn="r" eaLnBrk="1" fontAlgn="base" hangingPunct="1"/>
            <a:fld id="{9A0DB2DC-4C9A-4742-B13C-FB6460FD3503}" type="slidenum">
              <a:rPr lang="zh-CN" altLang="en-US" sz="1200" strike="noStrike" noProof="1" dirty="0">
                <a:latin typeface="Times New Roman" panose="02020603050405020304" pitchFamily="18" charset="0"/>
                <a:ea typeface="宋体" panose="02010600030101010101" pitchFamily="2" charset="-122"/>
                <a:cs typeface="+mn-ea"/>
              </a:rPr>
              <a:t>‹#›</a:t>
            </a:fld>
            <a:endParaRPr lang="zh-CN" altLang="en-US" sz="1200" strike="noStrike" noProof="1">
              <a:latin typeface="Times New Roman" panose="02020603050405020304" pitchFamily="18"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742950" lvl="1" indent="-28575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1143000" lvl="2" indent="-228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600200" lvl="3" indent="-228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2057400" lvl="4" indent="-228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lvl="5"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30612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9142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25750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rtl="0">
              <a:defRPr/>
            </a:pPr>
            <a:endParaRPr lang="en-US" altLang="x-none">
              <a:cs typeface="+mn-cs"/>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latin typeface="Times New Roman" panose="02020603050405020304" pitchFamily="18" charset="0"/>
                <a:ea typeface="宋体" panose="02010600030101010101" pitchFamily="2" charset="-122"/>
                <a:cs typeface="+mn-ea"/>
              </a:rPr>
              <a:t>‹#›</a:t>
            </a:fld>
            <a:endParaRPr lang="en-US" altLang="zh-CN" sz="1050" strike="noStrike" noProof="1">
              <a:latin typeface="Times New Roman" panose="02020603050405020304" pitchFamily="18" charset="0"/>
            </a:endParaRPr>
          </a:p>
        </p:txBody>
      </p:sp>
    </p:spTree>
    <p:extLst>
      <p:ext uri="{BB962C8B-B14F-4D97-AF65-F5344CB8AC3E}">
        <p14:creationId xmlns:p14="http://schemas.microsoft.com/office/powerpoint/2010/main" val="3866341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rtl="0">
              <a:defRPr/>
            </a:pPr>
            <a:endParaRPr lang="en-US" altLang="x-none">
              <a:cs typeface="+mn-cs"/>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latin typeface="Times New Roman" panose="02020603050405020304" pitchFamily="18" charset="0"/>
                <a:ea typeface="宋体" panose="02010600030101010101" pitchFamily="2" charset="-122"/>
                <a:cs typeface="+mn-ea"/>
              </a:rPr>
              <a:t>‹#›</a:t>
            </a:fld>
            <a:endParaRPr lang="en-US" altLang="zh-CN" sz="1050" strike="noStrike" noProof="1">
              <a:latin typeface="Times New Roman" panose="02020603050405020304" pitchFamily="18" charset="0"/>
            </a:endParaRPr>
          </a:p>
        </p:txBody>
      </p:sp>
    </p:spTree>
    <p:extLst>
      <p:ext uri="{BB962C8B-B14F-4D97-AF65-F5344CB8AC3E}">
        <p14:creationId xmlns:p14="http://schemas.microsoft.com/office/powerpoint/2010/main" val="916768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rtl="0">
              <a:defRPr/>
            </a:pPr>
            <a:endParaRPr lang="en-US" altLang="x-none">
              <a:cs typeface="+mn-cs"/>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latin typeface="Times New Roman" panose="02020603050405020304" pitchFamily="18" charset="0"/>
                <a:ea typeface="宋体" panose="02010600030101010101" pitchFamily="2" charset="-122"/>
                <a:cs typeface="+mn-ea"/>
              </a:rPr>
              <a:t>‹#›</a:t>
            </a:fld>
            <a:endParaRPr lang="en-US" altLang="zh-CN" sz="1050" strike="noStrike" noProof="1">
              <a:latin typeface="Times New Roman" panose="02020603050405020304" pitchFamily="18" charset="0"/>
            </a:endParaRPr>
          </a:p>
        </p:txBody>
      </p:sp>
    </p:spTree>
    <p:extLst>
      <p:ext uri="{BB962C8B-B14F-4D97-AF65-F5344CB8AC3E}">
        <p14:creationId xmlns:p14="http://schemas.microsoft.com/office/powerpoint/2010/main" val="213520286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rtl="0">
              <a:defRPr/>
            </a:pPr>
            <a:endParaRPr lang="en-US" altLang="x-none">
              <a:cs typeface="+mn-cs"/>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solidFill>
                  <a:srgbClr val="000000"/>
                </a:solidFill>
                <a:latin typeface="Times New Roman" panose="02020603050405020304" pitchFamily="18" charset="0"/>
                <a:ea typeface="宋体" panose="02010600030101010101" pitchFamily="2" charset="-122"/>
                <a:cs typeface="+mn-ea"/>
              </a:rPr>
              <a:t>‹#›</a:t>
            </a:fld>
            <a:endParaRPr lang="en-US" altLang="zh-CN" sz="1050" strike="noStrike" noProof="1">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9372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rtl="0">
              <a:defRPr/>
            </a:pPr>
            <a:endParaRPr lang="en-US" altLang="x-none">
              <a:cs typeface="+mn-cs"/>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solidFill>
                  <a:srgbClr val="000000"/>
                </a:solidFill>
                <a:latin typeface="Times New Roman" panose="02020603050405020304" pitchFamily="18" charset="0"/>
                <a:ea typeface="宋体" panose="02010600030101010101" pitchFamily="2" charset="-122"/>
                <a:cs typeface="+mn-ea"/>
              </a:rPr>
              <a:t>‹#›</a:t>
            </a:fld>
            <a:endParaRPr lang="en-US" altLang="zh-CN" sz="1050" strike="noStrike" noProof="1">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26176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rtl="0">
              <a:defRPr/>
            </a:pPr>
            <a:endParaRPr lang="en-US" altLang="x-none">
              <a:cs typeface="+mn-cs"/>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solidFill>
                  <a:srgbClr val="000000"/>
                </a:solidFill>
                <a:latin typeface="Times New Roman" panose="02020603050405020304" pitchFamily="18" charset="0"/>
                <a:ea typeface="宋体" panose="02010600030101010101" pitchFamily="2" charset="-122"/>
                <a:cs typeface="+mn-ea"/>
              </a:rPr>
              <a:t>‹#›</a:t>
            </a:fld>
            <a:endParaRPr lang="en-US" altLang="zh-CN" sz="1050" strike="noStrike" noProof="1">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85966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rtl="0">
              <a:defRPr/>
            </a:pPr>
            <a:endParaRPr lang="en-US" altLang="x-none">
              <a:cs typeface="+mn-cs"/>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solidFill>
                  <a:srgbClr val="000000"/>
                </a:solidFill>
                <a:latin typeface="Times New Roman" panose="02020603050405020304" pitchFamily="18" charset="0"/>
                <a:ea typeface="宋体" panose="02010600030101010101" pitchFamily="2" charset="-122"/>
                <a:cs typeface="+mn-ea"/>
              </a:rPr>
              <a:t>‹#›</a:t>
            </a:fld>
            <a:endParaRPr lang="en-US" altLang="zh-CN" sz="1050" strike="noStrike" noProof="1">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81014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rtl="0">
              <a:defRPr/>
            </a:pPr>
            <a:endParaRPr lang="en-US" altLang="x-none">
              <a:cs typeface="+mn-cs"/>
            </a:endParaRP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solidFill>
                  <a:srgbClr val="000000"/>
                </a:solidFill>
                <a:latin typeface="Times New Roman" panose="02020603050405020304" pitchFamily="18" charset="0"/>
                <a:ea typeface="宋体" panose="02010600030101010101" pitchFamily="2" charset="-122"/>
                <a:cs typeface="+mn-ea"/>
              </a:rPr>
              <a:t>‹#›</a:t>
            </a:fld>
            <a:endParaRPr lang="en-US" altLang="zh-CN" sz="1050" strike="noStrike" noProof="1">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761788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rtl="0">
              <a:defRPr/>
            </a:pPr>
            <a:endParaRPr lang="en-US" altLang="x-none">
              <a:cs typeface="+mn-cs"/>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solidFill>
                  <a:srgbClr val="000000"/>
                </a:solidFill>
                <a:latin typeface="Times New Roman" panose="02020603050405020304" pitchFamily="18" charset="0"/>
                <a:ea typeface="宋体" panose="02010600030101010101" pitchFamily="2" charset="-122"/>
                <a:cs typeface="+mn-ea"/>
              </a:rPr>
              <a:t>‹#›</a:t>
            </a:fld>
            <a:endParaRPr lang="en-US" altLang="zh-CN" sz="1050" strike="noStrike" noProof="1">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35935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defRPr/>
            </a:pPr>
            <a:endParaRPr lang="en-US" altLang="x-none">
              <a:cs typeface="+mn-cs"/>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solidFill>
                  <a:srgbClr val="000000"/>
                </a:solidFill>
                <a:latin typeface="Times New Roman" panose="02020603050405020304" pitchFamily="18" charset="0"/>
                <a:ea typeface="宋体" panose="02010600030101010101" pitchFamily="2" charset="-122"/>
                <a:cs typeface="+mn-ea"/>
              </a:rPr>
              <a:t>‹#›</a:t>
            </a:fld>
            <a:endParaRPr lang="en-US" altLang="zh-CN" sz="1050" strike="noStrike" noProof="1">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00904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rtl="0">
              <a:defRPr/>
            </a:pPr>
            <a:endParaRPr lang="en-US" altLang="x-none">
              <a:cs typeface="+mn-cs"/>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solidFill>
                  <a:srgbClr val="000000"/>
                </a:solidFill>
                <a:latin typeface="Times New Roman" panose="02020603050405020304" pitchFamily="18" charset="0"/>
                <a:ea typeface="宋体" panose="02010600030101010101" pitchFamily="2" charset="-122"/>
                <a:cs typeface="+mn-ea"/>
              </a:rPr>
              <a:t>‹#›</a:t>
            </a:fld>
            <a:endParaRPr lang="en-US" altLang="zh-CN" sz="1050" strike="noStrike" noProof="1">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6706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rtl="0">
              <a:defRPr/>
            </a:pPr>
            <a:endParaRPr lang="en-US" altLang="x-none">
              <a:cs typeface="+mn-cs"/>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latin typeface="Times New Roman" panose="02020603050405020304" pitchFamily="18" charset="0"/>
                <a:ea typeface="宋体" panose="02010600030101010101" pitchFamily="2" charset="-122"/>
                <a:cs typeface="+mn-ea"/>
              </a:rPr>
              <a:t>‹#›</a:t>
            </a:fld>
            <a:endParaRPr lang="en-US" altLang="zh-CN" sz="1050" strike="noStrike" noProof="1">
              <a:latin typeface="Times New Roman" panose="02020603050405020304" pitchFamily="18" charset="0"/>
            </a:endParaRPr>
          </a:p>
        </p:txBody>
      </p:sp>
    </p:spTree>
    <p:extLst>
      <p:ext uri="{BB962C8B-B14F-4D97-AF65-F5344CB8AC3E}">
        <p14:creationId xmlns:p14="http://schemas.microsoft.com/office/powerpoint/2010/main" val="3120576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rtl="0">
              <a:defRPr/>
            </a:pPr>
            <a:endParaRPr lang="en-US" altLang="x-none">
              <a:cs typeface="+mn-cs"/>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solidFill>
                  <a:srgbClr val="000000"/>
                </a:solidFill>
                <a:latin typeface="Times New Roman" panose="02020603050405020304" pitchFamily="18" charset="0"/>
                <a:ea typeface="宋体" panose="02010600030101010101" pitchFamily="2" charset="-122"/>
                <a:cs typeface="+mn-ea"/>
              </a:rPr>
              <a:t>‹#›</a:t>
            </a:fld>
            <a:endParaRPr lang="en-US" altLang="zh-CN" sz="1050" strike="noStrike" noProof="1">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7160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rtl="0">
              <a:defRPr/>
            </a:pPr>
            <a:endParaRPr lang="en-US" altLang="x-none">
              <a:cs typeface="+mn-cs"/>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solidFill>
                  <a:srgbClr val="000000"/>
                </a:solidFill>
                <a:latin typeface="Times New Roman" panose="02020603050405020304" pitchFamily="18" charset="0"/>
                <a:ea typeface="宋体" panose="02010600030101010101" pitchFamily="2" charset="-122"/>
                <a:cs typeface="+mn-ea"/>
              </a:rPr>
              <a:t>‹#›</a:t>
            </a:fld>
            <a:endParaRPr lang="en-US" altLang="zh-CN" sz="1050" strike="noStrike" noProof="1">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37537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rtl="0">
              <a:defRPr/>
            </a:pPr>
            <a:endParaRPr lang="en-US" altLang="x-none">
              <a:cs typeface="+mn-cs"/>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solidFill>
                  <a:srgbClr val="000000"/>
                </a:solidFill>
                <a:latin typeface="Times New Roman" panose="02020603050405020304" pitchFamily="18" charset="0"/>
                <a:ea typeface="宋体" panose="02010600030101010101" pitchFamily="2" charset="-122"/>
                <a:cs typeface="+mn-ea"/>
              </a:rPr>
              <a:t>‹#›</a:t>
            </a:fld>
            <a:endParaRPr lang="en-US" altLang="zh-CN" sz="1050" strike="noStrike" noProof="1">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8367899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rtl="0">
              <a:defRPr/>
            </a:pPr>
            <a:endParaRPr lang="en-US" altLang="x-none">
              <a:cs typeface="+mn-cs"/>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latin typeface="Times New Roman" panose="02020603050405020304" pitchFamily="18" charset="0"/>
                <a:ea typeface="宋体" panose="02010600030101010101" pitchFamily="2" charset="-122"/>
                <a:cs typeface="+mn-ea"/>
              </a:rPr>
              <a:t>‹#›</a:t>
            </a:fld>
            <a:endParaRPr lang="en-US" altLang="zh-CN" sz="1050" strike="noStrike" noProof="1">
              <a:latin typeface="Times New Roman" panose="02020603050405020304" pitchFamily="18" charset="0"/>
            </a:endParaRPr>
          </a:p>
        </p:txBody>
      </p:sp>
    </p:spTree>
    <p:extLst>
      <p:ext uri="{BB962C8B-B14F-4D97-AF65-F5344CB8AC3E}">
        <p14:creationId xmlns:p14="http://schemas.microsoft.com/office/powerpoint/2010/main" val="1574230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rtl="0">
              <a:defRPr/>
            </a:pPr>
            <a:endParaRPr lang="en-US" altLang="x-none">
              <a:cs typeface="+mn-cs"/>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latin typeface="Times New Roman" panose="02020603050405020304" pitchFamily="18" charset="0"/>
                <a:ea typeface="宋体" panose="02010600030101010101" pitchFamily="2" charset="-122"/>
                <a:cs typeface="+mn-ea"/>
              </a:rPr>
              <a:t>‹#›</a:t>
            </a:fld>
            <a:endParaRPr lang="en-US" altLang="zh-CN" sz="1050" strike="noStrike" noProof="1">
              <a:latin typeface="Times New Roman" panose="02020603050405020304" pitchFamily="18" charset="0"/>
            </a:endParaRPr>
          </a:p>
        </p:txBody>
      </p:sp>
    </p:spTree>
    <p:extLst>
      <p:ext uri="{BB962C8B-B14F-4D97-AF65-F5344CB8AC3E}">
        <p14:creationId xmlns:p14="http://schemas.microsoft.com/office/powerpoint/2010/main" val="417047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rtl="0">
              <a:defRPr/>
            </a:pPr>
            <a:endParaRPr lang="en-US" altLang="x-none">
              <a:cs typeface="+mn-cs"/>
            </a:endParaRP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latin typeface="Times New Roman" panose="02020603050405020304" pitchFamily="18" charset="0"/>
                <a:ea typeface="宋体" panose="02010600030101010101" pitchFamily="2" charset="-122"/>
                <a:cs typeface="+mn-ea"/>
              </a:rPr>
              <a:t>‹#›</a:t>
            </a:fld>
            <a:endParaRPr lang="en-US" altLang="zh-CN" sz="1050" strike="noStrike" noProof="1">
              <a:latin typeface="Times New Roman" panose="02020603050405020304" pitchFamily="18" charset="0"/>
            </a:endParaRPr>
          </a:p>
        </p:txBody>
      </p:sp>
    </p:spTree>
    <p:extLst>
      <p:ext uri="{BB962C8B-B14F-4D97-AF65-F5344CB8AC3E}">
        <p14:creationId xmlns:p14="http://schemas.microsoft.com/office/powerpoint/2010/main" val="175292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rtl="0">
              <a:defRPr/>
            </a:pPr>
            <a:endParaRPr lang="en-US" altLang="x-none">
              <a:cs typeface="+mn-cs"/>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latin typeface="Times New Roman" panose="02020603050405020304" pitchFamily="18" charset="0"/>
                <a:ea typeface="宋体" panose="02010600030101010101" pitchFamily="2" charset="-122"/>
                <a:cs typeface="+mn-ea"/>
              </a:rPr>
              <a:t>‹#›</a:t>
            </a:fld>
            <a:endParaRPr lang="en-US" altLang="zh-CN" sz="1050" strike="noStrike" noProof="1">
              <a:latin typeface="Times New Roman" panose="02020603050405020304" pitchFamily="18" charset="0"/>
            </a:endParaRPr>
          </a:p>
        </p:txBody>
      </p:sp>
    </p:spTree>
    <p:extLst>
      <p:ext uri="{BB962C8B-B14F-4D97-AF65-F5344CB8AC3E}">
        <p14:creationId xmlns:p14="http://schemas.microsoft.com/office/powerpoint/2010/main" val="3979483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defRPr/>
            </a:pPr>
            <a:endParaRPr lang="en-US" altLang="x-none">
              <a:cs typeface="+mn-cs"/>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latin typeface="Times New Roman" panose="02020603050405020304" pitchFamily="18" charset="0"/>
                <a:ea typeface="宋体" panose="02010600030101010101" pitchFamily="2" charset="-122"/>
                <a:cs typeface="+mn-ea"/>
              </a:rPr>
              <a:t>‹#›</a:t>
            </a:fld>
            <a:endParaRPr lang="en-US" altLang="zh-CN" sz="1050" strike="noStrike" noProof="1">
              <a:latin typeface="Times New Roman" panose="02020603050405020304" pitchFamily="18" charset="0"/>
            </a:endParaRPr>
          </a:p>
        </p:txBody>
      </p:sp>
    </p:spTree>
    <p:extLst>
      <p:ext uri="{BB962C8B-B14F-4D97-AF65-F5344CB8AC3E}">
        <p14:creationId xmlns:p14="http://schemas.microsoft.com/office/powerpoint/2010/main" val="49243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rtl="0">
              <a:defRPr/>
            </a:pPr>
            <a:endParaRPr lang="en-US" altLang="x-none">
              <a:cs typeface="+mn-cs"/>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latin typeface="Times New Roman" panose="02020603050405020304" pitchFamily="18" charset="0"/>
                <a:ea typeface="宋体" panose="02010600030101010101" pitchFamily="2" charset="-122"/>
                <a:cs typeface="+mn-ea"/>
              </a:rPr>
              <a:t>‹#›</a:t>
            </a:fld>
            <a:endParaRPr lang="en-US" altLang="zh-CN" sz="1050" strike="noStrike" noProof="1">
              <a:latin typeface="Times New Roman" panose="02020603050405020304" pitchFamily="18" charset="0"/>
            </a:endParaRPr>
          </a:p>
        </p:txBody>
      </p:sp>
    </p:spTree>
    <p:extLst>
      <p:ext uri="{BB962C8B-B14F-4D97-AF65-F5344CB8AC3E}">
        <p14:creationId xmlns:p14="http://schemas.microsoft.com/office/powerpoint/2010/main" val="1195635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rtl="0">
              <a:defRPr/>
            </a:pPr>
            <a:endParaRPr lang="en-US" altLang="x-none">
              <a:cs typeface="+mn-cs"/>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eaLnBrk="1" fontAlgn="base" hangingPunct="1"/>
            <a:fld id="{9A0DB2DC-4C9A-4742-B13C-FB6460FD3503}" type="slidenum">
              <a:rPr lang="en-US" altLang="zh-CN" sz="1050" strike="noStrike" noProof="1" smtClean="0">
                <a:latin typeface="Times New Roman" panose="02020603050405020304" pitchFamily="18" charset="0"/>
                <a:ea typeface="宋体" panose="02010600030101010101" pitchFamily="2" charset="-122"/>
                <a:cs typeface="+mn-ea"/>
              </a:rPr>
              <a:t>‹#›</a:t>
            </a:fld>
            <a:endParaRPr lang="en-US" altLang="zh-CN" sz="1050" strike="noStrike" noProof="1">
              <a:latin typeface="Times New Roman" panose="02020603050405020304" pitchFamily="18" charset="0"/>
            </a:endParaRPr>
          </a:p>
        </p:txBody>
      </p:sp>
    </p:spTree>
    <p:extLst>
      <p:ext uri="{BB962C8B-B14F-4D97-AF65-F5344CB8AC3E}">
        <p14:creationId xmlns:p14="http://schemas.microsoft.com/office/powerpoint/2010/main" val="88924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defRPr/>
            </a:pPr>
            <a:endParaRPr lang="en-US" altLang="x-none">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lgn="r" eaLnBrk="1" fontAlgn="base" hangingPunct="1"/>
            <a:fld id="{9A0DB2DC-4C9A-4742-B13C-FB6460FD3503}" type="slidenum">
              <a:rPr lang="en-US" altLang="zh-CN" sz="1050" strike="noStrike" noProof="1" smtClean="0">
                <a:solidFill>
                  <a:srgbClr val="000000"/>
                </a:solidFill>
                <a:latin typeface="Times New Roman" panose="02020603050405020304" pitchFamily="18" charset="0"/>
                <a:ea typeface="宋体" panose="02010600030101010101" pitchFamily="2" charset="-122"/>
                <a:cs typeface="+mn-ea"/>
              </a:rPr>
              <a:t>‹#›</a:t>
            </a:fld>
            <a:endParaRPr lang="en-US" altLang="zh-CN" sz="1050" strike="noStrike" noProof="1">
              <a:solidFill>
                <a:srgbClr val="000000"/>
              </a:solidFill>
              <a:latin typeface="Times New Roman" panose="02020603050405020304" pitchFamily="18" charset="0"/>
            </a:endParaRPr>
          </a:p>
        </p:txBody>
      </p:sp>
      <p:pic>
        <p:nvPicPr>
          <p:cNvPr id="7" name="Picture 15">
            <a:extLst>
              <a:ext uri="{FF2B5EF4-FFF2-40B4-BE49-F238E27FC236}">
                <a16:creationId xmlns:a16="http://schemas.microsoft.com/office/drawing/2014/main" id="{6E1E8AC0-0F31-4DE3-BFC7-E69250DAB7B7}"/>
              </a:ext>
            </a:extLst>
          </p:cNvPr>
          <p:cNvPicPr>
            <a:picLocks noChangeAspect="1"/>
          </p:cNvPicPr>
          <p:nvPr userDrawn="1"/>
        </p:nvPicPr>
        <p:blipFill>
          <a:blip r:embed="rId13"/>
          <a:stretch>
            <a:fillRect/>
          </a:stretch>
        </p:blipFill>
        <p:spPr>
          <a:xfrm>
            <a:off x="76200" y="152400"/>
            <a:ext cx="4419600" cy="1219200"/>
          </a:xfrm>
          <a:prstGeom prst="rect">
            <a:avLst/>
          </a:prstGeom>
          <a:noFill/>
          <a:ln w="9525">
            <a:noFill/>
          </a:ln>
        </p:spPr>
      </p:pic>
    </p:spTree>
    <p:extLst>
      <p:ext uri="{BB962C8B-B14F-4D97-AF65-F5344CB8AC3E}">
        <p14:creationId xmlns:p14="http://schemas.microsoft.com/office/powerpoint/2010/main" val="38325117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defRPr/>
            </a:pPr>
            <a:endParaRPr lang="en-US" altLang="x-none">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lgn="r" eaLnBrk="1" fontAlgn="base" hangingPunct="1"/>
            <a:fld id="{9A0DB2DC-4C9A-4742-B13C-FB6460FD3503}" type="slidenum">
              <a:rPr lang="en-US" altLang="zh-CN" sz="1050" strike="noStrike" noProof="1" smtClean="0">
                <a:solidFill>
                  <a:srgbClr val="000000"/>
                </a:solidFill>
                <a:latin typeface="Times New Roman" panose="02020603050405020304" pitchFamily="18" charset="0"/>
                <a:ea typeface="宋体" panose="02010600030101010101" pitchFamily="2" charset="-122"/>
                <a:cs typeface="+mn-ea"/>
              </a:rPr>
              <a:t>‹#›</a:t>
            </a:fld>
            <a:endParaRPr lang="en-US" altLang="zh-CN" sz="1050" strike="noStrike" noProof="1">
              <a:solidFill>
                <a:srgbClr val="000000"/>
              </a:solidFill>
              <a:latin typeface="Times New Roman" panose="02020603050405020304" pitchFamily="18" charset="0"/>
            </a:endParaRPr>
          </a:p>
        </p:txBody>
      </p:sp>
      <p:pic>
        <p:nvPicPr>
          <p:cNvPr id="7" name="Picture 36">
            <a:extLst>
              <a:ext uri="{FF2B5EF4-FFF2-40B4-BE49-F238E27FC236}">
                <a16:creationId xmlns:a16="http://schemas.microsoft.com/office/drawing/2014/main" id="{3BA9E5BD-5A1F-434C-8F98-7A3CFE5467F7}"/>
              </a:ext>
            </a:extLst>
          </p:cNvPr>
          <p:cNvPicPr>
            <a:picLocks noChangeAspect="1"/>
          </p:cNvPicPr>
          <p:nvPr userDrawn="1"/>
        </p:nvPicPr>
        <p:blipFill>
          <a:blip r:embed="rId13"/>
          <a:stretch>
            <a:fillRect/>
          </a:stretch>
        </p:blipFill>
        <p:spPr>
          <a:xfrm>
            <a:off x="114302" y="76200"/>
            <a:ext cx="1133475" cy="1295400"/>
          </a:xfrm>
          <a:prstGeom prst="rect">
            <a:avLst/>
          </a:prstGeom>
          <a:noFill/>
          <a:ln w="9525">
            <a:noFill/>
          </a:ln>
        </p:spPr>
      </p:pic>
    </p:spTree>
    <p:extLst>
      <p:ext uri="{BB962C8B-B14F-4D97-AF65-F5344CB8AC3E}">
        <p14:creationId xmlns:p14="http://schemas.microsoft.com/office/powerpoint/2010/main" val="19582407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8.xml"/><Relationship Id="rId5" Type="http://schemas.microsoft.com/office/2007/relationships/hdphoto" Target="../media/hdphoto3.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7" name="Rectangle 2"/>
          <p:cNvSpPr>
            <a:spLocks noGrp="1"/>
          </p:cNvSpPr>
          <p:nvPr>
            <p:ph type="ctrTitle" idx="4294967295"/>
          </p:nvPr>
        </p:nvSpPr>
        <p:spPr>
          <a:xfrm>
            <a:off x="5652075" y="980830"/>
            <a:ext cx="3052762" cy="2671762"/>
          </a:xfrm>
        </p:spPr>
        <p:txBody>
          <a:bodyPr vert="horz" wrap="square" lIns="68580" tIns="34290" rIns="68580" bIns="34290" rtlCol="0" anchor="ctr">
            <a:normAutofit/>
          </a:bodyPr>
          <a:lstStyle>
            <a:lvl1pPr lvl="0">
              <a:defRPr/>
            </a:lvl1pPr>
          </a:lstStyle>
          <a:p>
            <a:pPr lvl="0" algn="ctr" eaLnBrk="1" hangingPunct="1">
              <a:lnSpc>
                <a:spcPct val="100000"/>
              </a:lnSpc>
            </a:pPr>
            <a:r>
              <a:rPr lang="en-US" altLang="zh-CN" sz="4950" dirty="0">
                <a:solidFill>
                  <a:srgbClr val="596D76"/>
                </a:solidFill>
                <a:latin typeface="Arial Black" panose="020B0A04020102020204" pitchFamily="34" charset="0"/>
              </a:rPr>
              <a:t>Reading</a:t>
            </a:r>
            <a:br>
              <a:rPr lang="en-US" altLang="zh-CN" sz="4950" dirty="0">
                <a:solidFill>
                  <a:srgbClr val="596D76"/>
                </a:solidFill>
                <a:latin typeface="Arial Black" panose="020B0A04020102020204" pitchFamily="34" charset="0"/>
              </a:rPr>
            </a:br>
            <a:r>
              <a:rPr lang="en-US" altLang="zh-CN" sz="4950" dirty="0">
                <a:solidFill>
                  <a:srgbClr val="596D76"/>
                </a:solidFill>
                <a:latin typeface="Arial Black" panose="020B0A04020102020204" pitchFamily="34" charset="0"/>
              </a:rPr>
              <a:t>Class</a:t>
            </a:r>
          </a:p>
        </p:txBody>
      </p:sp>
      <p:sp>
        <p:nvSpPr>
          <p:cNvPr id="4099" name="Rectangle 4"/>
          <p:cNvSpPr>
            <a:spLocks noGrp="1"/>
          </p:cNvSpPr>
          <p:nvPr>
            <p:ph type="subTitle" idx="4294967295"/>
          </p:nvPr>
        </p:nvSpPr>
        <p:spPr>
          <a:xfrm>
            <a:off x="688401" y="5538128"/>
            <a:ext cx="7886078" cy="627062"/>
          </a:xfrm>
        </p:spPr>
        <p:txBody>
          <a:bodyPr vert="horz" wrap="square" lIns="68580" tIns="34290" rIns="68580" bIns="34290" rtlCol="0" anchor="t">
            <a:noAutofit/>
          </a:bodyPr>
          <a:lstStyle>
            <a:lvl1pPr marL="0" lvl="0" indent="0" algn="ctr">
              <a:defRPr/>
            </a:lvl1pPr>
            <a:lvl2pPr marL="457200" lvl="1" indent="0" algn="ctr">
              <a:defRPr/>
            </a:lvl2pPr>
            <a:lvl3pPr marL="914400" lvl="2" indent="0" algn="ctr">
              <a:defRPr/>
            </a:lvl3pPr>
            <a:lvl4pPr marL="1371600" lvl="3" indent="0" algn="ctr">
              <a:defRPr/>
            </a:lvl4pPr>
            <a:lvl5pPr marL="1828800" lvl="4" indent="0" algn="ctr">
              <a:defRPr/>
            </a:lvl5pPr>
          </a:lstStyle>
          <a:p>
            <a:pPr algn="just" eaLnBrk="1" hangingPunct="1">
              <a:buNone/>
            </a:pPr>
            <a:r>
              <a:rPr lang="zh-CN" altLang="zh-CN" sz="4050" dirty="0">
                <a:solidFill>
                  <a:srgbClr val="596D76"/>
                </a:solidFill>
                <a:latin typeface="隶书" pitchFamily="49" charset="-122"/>
                <a:ea typeface="隶书" pitchFamily="49" charset="-122"/>
              </a:rPr>
              <a:t>合肥世界外国语学校</a:t>
            </a:r>
            <a:r>
              <a:rPr lang="en-US" altLang="zh-CN" sz="4050" dirty="0">
                <a:solidFill>
                  <a:srgbClr val="596D76"/>
                </a:solidFill>
                <a:latin typeface="隶书" pitchFamily="49" charset="-122"/>
                <a:ea typeface="隶书" pitchFamily="49" charset="-122"/>
              </a:rPr>
              <a:t>    </a:t>
            </a:r>
            <a:r>
              <a:rPr lang="zh-CN" altLang="en-US" sz="4050" dirty="0">
                <a:solidFill>
                  <a:srgbClr val="596D76"/>
                </a:solidFill>
                <a:latin typeface="隶书" pitchFamily="49" charset="-122"/>
                <a:ea typeface="隶书" pitchFamily="49" charset="-122"/>
              </a:rPr>
              <a:t>王冠博</a:t>
            </a:r>
          </a:p>
        </p:txBody>
      </p:sp>
      <p:sp>
        <p:nvSpPr>
          <p:cNvPr id="4098" name="Text Box 3"/>
          <p:cNvSpPr txBox="1"/>
          <p:nvPr/>
        </p:nvSpPr>
        <p:spPr>
          <a:xfrm>
            <a:off x="6084105" y="3789025"/>
            <a:ext cx="2579420" cy="461665"/>
          </a:xfrm>
          <a:prstGeom prst="rect">
            <a:avLst/>
          </a:prstGeom>
          <a:noFill/>
          <a:ln w="9525">
            <a:noFill/>
          </a:ln>
        </p:spPr>
        <p:txBody>
          <a:bodyPr wrap="square" anchor="t">
            <a:spAutoFit/>
          </a:bodyPr>
          <a:lstStyle/>
          <a:p>
            <a:pPr eaLnBrk="0" hangingPunct="0">
              <a:spcBef>
                <a:spcPct val="50000"/>
              </a:spcBef>
            </a:pPr>
            <a:r>
              <a:rPr lang="en-US" altLang="zh-CN" b="1" dirty="0">
                <a:solidFill>
                  <a:srgbClr val="596D76"/>
                </a:solidFill>
                <a:latin typeface="Georgia" panose="02040502050405020303" pitchFamily="18" charset="0"/>
              </a:rPr>
              <a:t>For Junior 2</a:t>
            </a:r>
          </a:p>
        </p:txBody>
      </p:sp>
      <p:sp>
        <p:nvSpPr>
          <p:cNvPr id="4100" name="AutoShape 5" descr="u=3811611099,2469309316&amp;fm=52&amp;gp=0"/>
          <p:cNvSpPr>
            <a:spLocks noChangeAspect="1"/>
          </p:cNvSpPr>
          <p:nvPr/>
        </p:nvSpPr>
        <p:spPr>
          <a:xfrm>
            <a:off x="4457700" y="3314700"/>
            <a:ext cx="228600" cy="228600"/>
          </a:xfrm>
          <a:prstGeom prst="rect">
            <a:avLst/>
          </a:prstGeom>
          <a:noFill/>
          <a:ln w="9525">
            <a:noFill/>
          </a:ln>
        </p:spPr>
        <p:txBody>
          <a:bodyPr anchor="t"/>
          <a:lstStyle/>
          <a:p>
            <a:pPr eaLnBrk="0" hangingPunct="0"/>
            <a:endParaRPr lang="zh-CN" altLang="en-US" sz="1800" dirty="0">
              <a:latin typeface="Times New Roman" panose="02020603050405020304" pitchFamily="18" charset="0"/>
            </a:endParaRPr>
          </a:p>
        </p:txBody>
      </p:sp>
      <p:sp>
        <p:nvSpPr>
          <p:cNvPr id="4101" name="AutoShape 6" descr="u=3738400151,2666091389&amp;fm=52&amp;gp=0"/>
          <p:cNvSpPr>
            <a:spLocks noChangeAspect="1"/>
          </p:cNvSpPr>
          <p:nvPr/>
        </p:nvSpPr>
        <p:spPr>
          <a:xfrm>
            <a:off x="4457700" y="3314700"/>
            <a:ext cx="228600" cy="228600"/>
          </a:xfrm>
          <a:prstGeom prst="rect">
            <a:avLst/>
          </a:prstGeom>
          <a:noFill/>
          <a:ln w="9525">
            <a:noFill/>
          </a:ln>
        </p:spPr>
        <p:txBody>
          <a:bodyPr anchor="t"/>
          <a:lstStyle/>
          <a:p>
            <a:pPr eaLnBrk="0" hangingPunct="0"/>
            <a:endParaRPr lang="zh-CN" altLang="en-US" sz="1800" dirty="0">
              <a:latin typeface="Times New Roman" panose="02020603050405020304" pitchFamily="18" charset="0"/>
            </a:endParaRPr>
          </a:p>
        </p:txBody>
      </p:sp>
      <p:pic>
        <p:nvPicPr>
          <p:cNvPr id="7" name="图片 6">
            <a:extLst>
              <a:ext uri="{FF2B5EF4-FFF2-40B4-BE49-F238E27FC236}">
                <a16:creationId xmlns:a16="http://schemas.microsoft.com/office/drawing/2014/main" id="{4DBA5FDA-2241-4369-B456-3B3AD5BAE5D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9727" y="828436"/>
            <a:ext cx="4859789" cy="4004664"/>
          </a:xfrm>
          <a:prstGeom prst="rect">
            <a:avLst/>
          </a:prstGeom>
          <a:effectLst>
            <a:innerShdw blurRad="114300">
              <a:prstClr val="black"/>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A2587DD-B1C7-439C-9952-7FB8D746FF42}"/>
              </a:ext>
            </a:extLst>
          </p:cNvPr>
          <p:cNvSpPr txBox="1"/>
          <p:nvPr/>
        </p:nvSpPr>
        <p:spPr>
          <a:xfrm>
            <a:off x="251702" y="1567938"/>
            <a:ext cx="8784293" cy="553998"/>
          </a:xfrm>
          <a:prstGeom prst="rect">
            <a:avLst/>
          </a:prstGeom>
          <a:noFill/>
        </p:spPr>
        <p:txBody>
          <a:bodyPr wrap="square" rtlCol="0">
            <a:spAutoFit/>
          </a:bodyPr>
          <a:lstStyle/>
          <a:p>
            <a:r>
              <a:rPr lang="en-US" altLang="zh-CN" sz="1500" dirty="0"/>
              <a:t>To remember 11 numbers is not difficult, but because of the smartphone, many of us cannot remember them.</a:t>
            </a:r>
          </a:p>
        </p:txBody>
      </p:sp>
      <p:sp>
        <p:nvSpPr>
          <p:cNvPr id="3" name="文本框 2">
            <a:extLst>
              <a:ext uri="{FF2B5EF4-FFF2-40B4-BE49-F238E27FC236}">
                <a16:creationId xmlns:a16="http://schemas.microsoft.com/office/drawing/2014/main" id="{F81B7755-2D2F-43B3-97A1-7C0512604BAF}"/>
              </a:ext>
            </a:extLst>
          </p:cNvPr>
          <p:cNvSpPr txBox="1"/>
          <p:nvPr/>
        </p:nvSpPr>
        <p:spPr>
          <a:xfrm>
            <a:off x="251702" y="2284588"/>
            <a:ext cx="8740703" cy="784830"/>
          </a:xfrm>
          <a:prstGeom prst="rect">
            <a:avLst/>
          </a:prstGeom>
          <a:noFill/>
        </p:spPr>
        <p:txBody>
          <a:bodyPr wrap="square" rtlCol="0">
            <a:spAutoFit/>
          </a:bodyPr>
          <a:lstStyle/>
          <a:p>
            <a:r>
              <a:rPr lang="en-US" altLang="zh-CN" sz="1500" dirty="0">
                <a:effectLst>
                  <a:outerShdw blurRad="38100" dist="38100" dir="2700000" algn="tl">
                    <a:srgbClr val="000000">
                      <a:alpha val="43137"/>
                    </a:srgbClr>
                  </a:outerShdw>
                </a:effectLst>
              </a:rPr>
              <a:t>               </a:t>
            </a:r>
            <a:r>
              <a:rPr lang="en-US" altLang="zh-CN" sz="1500" dirty="0"/>
              <a:t>,  smartphones weaken our skills at giving directions. We cannot tell the north and the south. Smartphones also kill face-to-face communications, for example, people don’t talk to each other even when they have a meal together. It’s common for people to check their phones during the meal.</a:t>
            </a:r>
          </a:p>
        </p:txBody>
      </p:sp>
      <p:sp>
        <p:nvSpPr>
          <p:cNvPr id="4" name="文本框 3">
            <a:extLst>
              <a:ext uri="{FF2B5EF4-FFF2-40B4-BE49-F238E27FC236}">
                <a16:creationId xmlns:a16="http://schemas.microsoft.com/office/drawing/2014/main" id="{EBD858D7-E785-4783-8F11-147605AC19C2}"/>
              </a:ext>
            </a:extLst>
          </p:cNvPr>
          <p:cNvSpPr txBox="1"/>
          <p:nvPr/>
        </p:nvSpPr>
        <p:spPr>
          <a:xfrm>
            <a:off x="251701" y="3394048"/>
            <a:ext cx="8728057" cy="784830"/>
          </a:xfrm>
          <a:prstGeom prst="rect">
            <a:avLst/>
          </a:prstGeom>
          <a:noFill/>
        </p:spPr>
        <p:txBody>
          <a:bodyPr wrap="square" rtlCol="0">
            <a:spAutoFit/>
          </a:bodyPr>
          <a:lstStyle/>
          <a:p>
            <a:r>
              <a:rPr lang="en-US" altLang="zh-CN" sz="1500" dirty="0"/>
              <a:t>                    for students, an addiction to smartphones does no good for studying. Research showed children who play more than four hours a day with their phones perform much worse than children who play with their phones for less than 30 minutes.</a:t>
            </a:r>
          </a:p>
        </p:txBody>
      </p:sp>
      <p:sp>
        <p:nvSpPr>
          <p:cNvPr id="5" name="文本框 4">
            <a:extLst>
              <a:ext uri="{FF2B5EF4-FFF2-40B4-BE49-F238E27FC236}">
                <a16:creationId xmlns:a16="http://schemas.microsoft.com/office/drawing/2014/main" id="{674FD6C7-2C91-40DA-AA5E-C60175329006}"/>
              </a:ext>
            </a:extLst>
          </p:cNvPr>
          <p:cNvSpPr txBox="1"/>
          <p:nvPr/>
        </p:nvSpPr>
        <p:spPr>
          <a:xfrm>
            <a:off x="233998" y="4378783"/>
            <a:ext cx="8621214" cy="553998"/>
          </a:xfrm>
          <a:prstGeom prst="rect">
            <a:avLst/>
          </a:prstGeom>
          <a:noFill/>
        </p:spPr>
        <p:txBody>
          <a:bodyPr wrap="square" rtlCol="0">
            <a:spAutoFit/>
          </a:bodyPr>
          <a:lstStyle/>
          <a:p>
            <a:r>
              <a:rPr lang="en-US" altLang="zh-CN" sz="1500" dirty="0"/>
              <a:t>                  smartphones have many advantages as well. People can use their phones to surf the Internet and get news quickly. Smartphones open people’s eyes and make our lives easier.</a:t>
            </a:r>
            <a:endParaRPr lang="zh-CN" altLang="en-US" sz="1500" dirty="0"/>
          </a:p>
        </p:txBody>
      </p:sp>
      <p:sp>
        <p:nvSpPr>
          <p:cNvPr id="6" name="文本框 5">
            <a:extLst>
              <a:ext uri="{FF2B5EF4-FFF2-40B4-BE49-F238E27FC236}">
                <a16:creationId xmlns:a16="http://schemas.microsoft.com/office/drawing/2014/main" id="{F1CF80C5-9C7F-4A77-8253-8F04CDD29FD3}"/>
              </a:ext>
            </a:extLst>
          </p:cNvPr>
          <p:cNvSpPr txBox="1"/>
          <p:nvPr/>
        </p:nvSpPr>
        <p:spPr>
          <a:xfrm>
            <a:off x="234000" y="5653562"/>
            <a:ext cx="8621213" cy="1015663"/>
          </a:xfrm>
          <a:prstGeom prst="rect">
            <a:avLst/>
          </a:prstGeom>
          <a:noFill/>
        </p:spPr>
        <p:txBody>
          <a:bodyPr wrap="square" rtlCol="0">
            <a:spAutoFit/>
          </a:bodyPr>
          <a:lstStyle/>
          <a:p>
            <a:r>
              <a:rPr lang="en-US" altLang="zh-CN" sz="2000" dirty="0"/>
              <a:t>It’s true the smartphone causes some problems, but it is still one of the best inventions of the century. People just spend too much time on it. It’s very important for us to make a change.</a:t>
            </a:r>
            <a:endParaRPr lang="zh-CN" altLang="en-US" sz="2000" dirty="0"/>
          </a:p>
        </p:txBody>
      </p:sp>
      <p:sp>
        <p:nvSpPr>
          <p:cNvPr id="7" name="文本框 6">
            <a:extLst>
              <a:ext uri="{FF2B5EF4-FFF2-40B4-BE49-F238E27FC236}">
                <a16:creationId xmlns:a16="http://schemas.microsoft.com/office/drawing/2014/main" id="{AEA47CEA-4F65-4A6D-B038-7B10057D53BB}"/>
              </a:ext>
            </a:extLst>
          </p:cNvPr>
          <p:cNvSpPr txBox="1"/>
          <p:nvPr/>
        </p:nvSpPr>
        <p:spPr>
          <a:xfrm>
            <a:off x="251701" y="1084185"/>
            <a:ext cx="8316578" cy="323165"/>
          </a:xfrm>
          <a:prstGeom prst="rect">
            <a:avLst/>
          </a:prstGeom>
          <a:noFill/>
        </p:spPr>
        <p:txBody>
          <a:bodyPr wrap="square" rtlCol="0">
            <a:spAutoFit/>
          </a:bodyPr>
          <a:lstStyle/>
          <a:p>
            <a:r>
              <a:rPr lang="en-US" altLang="zh-CN" sz="1500" dirty="0"/>
              <a:t>If you need to call your parents but your phone is not with you, can you remember their numbers?</a:t>
            </a:r>
            <a:endParaRPr lang="zh-CN" altLang="en-US" sz="1500" dirty="0"/>
          </a:p>
        </p:txBody>
      </p:sp>
      <p:sp>
        <p:nvSpPr>
          <p:cNvPr id="8" name="文本框 7">
            <a:extLst>
              <a:ext uri="{FF2B5EF4-FFF2-40B4-BE49-F238E27FC236}">
                <a16:creationId xmlns:a16="http://schemas.microsoft.com/office/drawing/2014/main" id="{D46781B6-294D-47BA-8BD5-8AA44FDB6376}"/>
              </a:ext>
            </a:extLst>
          </p:cNvPr>
          <p:cNvSpPr txBox="1"/>
          <p:nvPr/>
        </p:nvSpPr>
        <p:spPr>
          <a:xfrm>
            <a:off x="54004" y="1052836"/>
            <a:ext cx="359708" cy="369332"/>
          </a:xfrm>
          <a:prstGeom prst="rect">
            <a:avLst/>
          </a:prstGeom>
          <a:noFill/>
        </p:spPr>
        <p:txBody>
          <a:bodyPr wrap="square" rtlCol="0">
            <a:spAutoFit/>
          </a:bodyPr>
          <a:lstStyle/>
          <a:p>
            <a:r>
              <a:rPr lang="en-US" altLang="zh-CN" sz="1800" dirty="0"/>
              <a:t>1.</a:t>
            </a:r>
            <a:endParaRPr lang="zh-CN" altLang="en-US" sz="1800" dirty="0"/>
          </a:p>
        </p:txBody>
      </p:sp>
      <p:sp>
        <p:nvSpPr>
          <p:cNvPr id="9" name="文本框 8">
            <a:extLst>
              <a:ext uri="{FF2B5EF4-FFF2-40B4-BE49-F238E27FC236}">
                <a16:creationId xmlns:a16="http://schemas.microsoft.com/office/drawing/2014/main" id="{156A14A6-3FA2-42F7-B77C-6A13D574BA4F}"/>
              </a:ext>
            </a:extLst>
          </p:cNvPr>
          <p:cNvSpPr txBox="1"/>
          <p:nvPr/>
        </p:nvSpPr>
        <p:spPr>
          <a:xfrm>
            <a:off x="54004" y="1536719"/>
            <a:ext cx="359708" cy="369332"/>
          </a:xfrm>
          <a:prstGeom prst="rect">
            <a:avLst/>
          </a:prstGeom>
          <a:noFill/>
        </p:spPr>
        <p:txBody>
          <a:bodyPr wrap="square" rtlCol="0">
            <a:spAutoFit/>
          </a:bodyPr>
          <a:lstStyle/>
          <a:p>
            <a:r>
              <a:rPr lang="en-US" altLang="zh-CN" sz="1800" dirty="0"/>
              <a:t>2.</a:t>
            </a:r>
            <a:endParaRPr lang="zh-CN" altLang="en-US" sz="1800" dirty="0"/>
          </a:p>
        </p:txBody>
      </p:sp>
      <p:sp>
        <p:nvSpPr>
          <p:cNvPr id="10" name="文本框 9">
            <a:extLst>
              <a:ext uri="{FF2B5EF4-FFF2-40B4-BE49-F238E27FC236}">
                <a16:creationId xmlns:a16="http://schemas.microsoft.com/office/drawing/2014/main" id="{08C4E5A5-0588-4B55-BDA3-2FAFFEA35985}"/>
              </a:ext>
            </a:extLst>
          </p:cNvPr>
          <p:cNvSpPr txBox="1"/>
          <p:nvPr/>
        </p:nvSpPr>
        <p:spPr>
          <a:xfrm>
            <a:off x="40192" y="2254632"/>
            <a:ext cx="359708" cy="369332"/>
          </a:xfrm>
          <a:prstGeom prst="rect">
            <a:avLst/>
          </a:prstGeom>
          <a:noFill/>
        </p:spPr>
        <p:txBody>
          <a:bodyPr wrap="square" rtlCol="0">
            <a:spAutoFit/>
          </a:bodyPr>
          <a:lstStyle/>
          <a:p>
            <a:r>
              <a:rPr lang="en-US" altLang="zh-CN" sz="1800" dirty="0"/>
              <a:t>3.</a:t>
            </a:r>
            <a:endParaRPr lang="zh-CN" altLang="en-US" sz="1800" dirty="0"/>
          </a:p>
        </p:txBody>
      </p:sp>
      <p:sp>
        <p:nvSpPr>
          <p:cNvPr id="11" name="文本框 10">
            <a:extLst>
              <a:ext uri="{FF2B5EF4-FFF2-40B4-BE49-F238E27FC236}">
                <a16:creationId xmlns:a16="http://schemas.microsoft.com/office/drawing/2014/main" id="{3BB5A495-7803-4E8F-9136-6BC9171BEBD9}"/>
              </a:ext>
            </a:extLst>
          </p:cNvPr>
          <p:cNvSpPr txBox="1"/>
          <p:nvPr/>
        </p:nvSpPr>
        <p:spPr>
          <a:xfrm>
            <a:off x="50743" y="3394050"/>
            <a:ext cx="359708" cy="369332"/>
          </a:xfrm>
          <a:prstGeom prst="rect">
            <a:avLst/>
          </a:prstGeom>
          <a:noFill/>
        </p:spPr>
        <p:txBody>
          <a:bodyPr wrap="square" rtlCol="0">
            <a:spAutoFit/>
          </a:bodyPr>
          <a:lstStyle/>
          <a:p>
            <a:r>
              <a:rPr lang="en-US" altLang="zh-CN" sz="1800" dirty="0"/>
              <a:t>4.</a:t>
            </a:r>
            <a:endParaRPr lang="zh-CN" altLang="en-US" sz="1800" dirty="0"/>
          </a:p>
        </p:txBody>
      </p:sp>
      <p:sp>
        <p:nvSpPr>
          <p:cNvPr id="12" name="文本框 11">
            <a:extLst>
              <a:ext uri="{FF2B5EF4-FFF2-40B4-BE49-F238E27FC236}">
                <a16:creationId xmlns:a16="http://schemas.microsoft.com/office/drawing/2014/main" id="{F040EE0D-5354-4D18-BDC6-06686447DE17}"/>
              </a:ext>
            </a:extLst>
          </p:cNvPr>
          <p:cNvSpPr txBox="1"/>
          <p:nvPr/>
        </p:nvSpPr>
        <p:spPr>
          <a:xfrm>
            <a:off x="50743" y="4348316"/>
            <a:ext cx="359708" cy="369332"/>
          </a:xfrm>
          <a:prstGeom prst="rect">
            <a:avLst/>
          </a:prstGeom>
          <a:noFill/>
        </p:spPr>
        <p:txBody>
          <a:bodyPr wrap="square" rtlCol="0">
            <a:spAutoFit/>
          </a:bodyPr>
          <a:lstStyle/>
          <a:p>
            <a:r>
              <a:rPr lang="en-US" altLang="zh-CN" sz="1800" dirty="0"/>
              <a:t>5.</a:t>
            </a:r>
            <a:endParaRPr lang="zh-CN" altLang="en-US" sz="1800" dirty="0"/>
          </a:p>
        </p:txBody>
      </p:sp>
      <p:sp>
        <p:nvSpPr>
          <p:cNvPr id="13" name="文本框 12">
            <a:extLst>
              <a:ext uri="{FF2B5EF4-FFF2-40B4-BE49-F238E27FC236}">
                <a16:creationId xmlns:a16="http://schemas.microsoft.com/office/drawing/2014/main" id="{3BDB9B1F-A427-49AC-ACBD-130104A52DF4}"/>
              </a:ext>
            </a:extLst>
          </p:cNvPr>
          <p:cNvSpPr txBox="1"/>
          <p:nvPr/>
        </p:nvSpPr>
        <p:spPr>
          <a:xfrm>
            <a:off x="50743" y="5102217"/>
            <a:ext cx="359708" cy="369332"/>
          </a:xfrm>
          <a:prstGeom prst="rect">
            <a:avLst/>
          </a:prstGeom>
          <a:noFill/>
        </p:spPr>
        <p:txBody>
          <a:bodyPr wrap="square" rtlCol="0">
            <a:spAutoFit/>
          </a:bodyPr>
          <a:lstStyle/>
          <a:p>
            <a:r>
              <a:rPr lang="en-US" altLang="zh-CN" sz="1800" dirty="0"/>
              <a:t>6.</a:t>
            </a:r>
            <a:endParaRPr lang="zh-CN" altLang="en-US" sz="1800" dirty="0"/>
          </a:p>
        </p:txBody>
      </p:sp>
      <p:sp>
        <p:nvSpPr>
          <p:cNvPr id="20" name="文本框 19">
            <a:extLst>
              <a:ext uri="{FF2B5EF4-FFF2-40B4-BE49-F238E27FC236}">
                <a16:creationId xmlns:a16="http://schemas.microsoft.com/office/drawing/2014/main" id="{3924F7E7-4A8C-4549-8F8F-E8B19A11FBED}"/>
              </a:ext>
            </a:extLst>
          </p:cNvPr>
          <p:cNvSpPr txBox="1"/>
          <p:nvPr/>
        </p:nvSpPr>
        <p:spPr>
          <a:xfrm>
            <a:off x="251701" y="2276658"/>
            <a:ext cx="972068" cy="553998"/>
          </a:xfrm>
          <a:prstGeom prst="rect">
            <a:avLst/>
          </a:prstGeom>
          <a:blipFill>
            <a:blip r:embed="rId2"/>
            <a:tile tx="0" ty="0" sx="100000" sy="100000" flip="none" algn="tl"/>
          </a:blipFill>
        </p:spPr>
        <p:txBody>
          <a:bodyPr wrap="square" rtlCol="0">
            <a:spAutoFit/>
          </a:bodyPr>
          <a:lstStyle/>
          <a:p>
            <a:r>
              <a:rPr lang="en-US" altLang="zh-CN" sz="1500" dirty="0"/>
              <a:t>Moreover,</a:t>
            </a:r>
            <a:endParaRPr lang="zh-CN" altLang="en-US" sz="1500" dirty="0"/>
          </a:p>
        </p:txBody>
      </p:sp>
      <p:sp>
        <p:nvSpPr>
          <p:cNvPr id="21" name="文本框 20">
            <a:extLst>
              <a:ext uri="{FF2B5EF4-FFF2-40B4-BE49-F238E27FC236}">
                <a16:creationId xmlns:a16="http://schemas.microsoft.com/office/drawing/2014/main" id="{5D092E2B-A25E-4401-9EC8-E3CCDF97D3D3}"/>
              </a:ext>
            </a:extLst>
          </p:cNvPr>
          <p:cNvSpPr txBox="1"/>
          <p:nvPr/>
        </p:nvSpPr>
        <p:spPr>
          <a:xfrm>
            <a:off x="251702" y="3382647"/>
            <a:ext cx="1080075" cy="323165"/>
          </a:xfrm>
          <a:prstGeom prst="rect">
            <a:avLst/>
          </a:prstGeom>
          <a:blipFill>
            <a:blip r:embed="rId2"/>
            <a:tile tx="0" ty="0" sx="100000" sy="100000" flip="none" algn="tl"/>
          </a:blipFill>
        </p:spPr>
        <p:txBody>
          <a:bodyPr wrap="square" rtlCol="0">
            <a:spAutoFit/>
          </a:bodyPr>
          <a:lstStyle/>
          <a:p>
            <a:r>
              <a:rPr lang="en-US" altLang="zh-CN" sz="1500" dirty="0"/>
              <a:t>In addition,</a:t>
            </a:r>
            <a:endParaRPr lang="zh-CN" altLang="en-US" sz="1500" dirty="0"/>
          </a:p>
        </p:txBody>
      </p:sp>
      <p:sp>
        <p:nvSpPr>
          <p:cNvPr id="24" name="文本框 23">
            <a:extLst>
              <a:ext uri="{FF2B5EF4-FFF2-40B4-BE49-F238E27FC236}">
                <a16:creationId xmlns:a16="http://schemas.microsoft.com/office/drawing/2014/main" id="{55C1120A-8E6D-4D53-A5F6-C42E87861401}"/>
              </a:ext>
            </a:extLst>
          </p:cNvPr>
          <p:cNvSpPr txBox="1"/>
          <p:nvPr/>
        </p:nvSpPr>
        <p:spPr>
          <a:xfrm>
            <a:off x="288789" y="4381599"/>
            <a:ext cx="918064" cy="553998"/>
          </a:xfrm>
          <a:prstGeom prst="rect">
            <a:avLst/>
          </a:prstGeom>
          <a:blipFill>
            <a:blip r:embed="rId2"/>
            <a:tile tx="0" ty="0" sx="100000" sy="100000" flip="none" algn="tl"/>
          </a:blipFill>
        </p:spPr>
        <p:txBody>
          <a:bodyPr wrap="square" rtlCol="0">
            <a:spAutoFit/>
          </a:bodyPr>
          <a:lstStyle/>
          <a:p>
            <a:r>
              <a:rPr lang="en-US" altLang="zh-CN" sz="1500" dirty="0"/>
              <a:t>However,</a:t>
            </a:r>
            <a:endParaRPr lang="zh-CN" altLang="en-US" sz="1500" dirty="0"/>
          </a:p>
        </p:txBody>
      </p:sp>
      <p:sp>
        <p:nvSpPr>
          <p:cNvPr id="16" name="文本框 15">
            <a:extLst>
              <a:ext uri="{FF2B5EF4-FFF2-40B4-BE49-F238E27FC236}">
                <a16:creationId xmlns:a16="http://schemas.microsoft.com/office/drawing/2014/main" id="{4A218C74-45D0-4BBF-B6A5-DF4378898FB1}"/>
              </a:ext>
            </a:extLst>
          </p:cNvPr>
          <p:cNvSpPr txBox="1"/>
          <p:nvPr/>
        </p:nvSpPr>
        <p:spPr>
          <a:xfrm>
            <a:off x="143692" y="2024903"/>
            <a:ext cx="8834630" cy="1938992"/>
          </a:xfrm>
          <a:prstGeom prst="rect">
            <a:avLst/>
          </a:prstGeom>
          <a:noFill/>
        </p:spPr>
        <p:txBody>
          <a:bodyPr wrap="square" rtlCol="0">
            <a:spAutoFit/>
          </a:bodyPr>
          <a:lstStyle/>
          <a:p>
            <a:r>
              <a:rPr lang="en-US" altLang="zh-CN" sz="3000" dirty="0"/>
              <a:t>It’s true the smartphone causes some problems, but it is still one of the best inventions of the century. People just spend too much time on it. It’s very important for us to make a change.</a:t>
            </a:r>
            <a:endParaRPr lang="zh-CN" altLang="en-US" sz="3000" dirty="0"/>
          </a:p>
        </p:txBody>
      </p:sp>
      <p:sp>
        <p:nvSpPr>
          <p:cNvPr id="34" name="文本框 33">
            <a:extLst>
              <a:ext uri="{FF2B5EF4-FFF2-40B4-BE49-F238E27FC236}">
                <a16:creationId xmlns:a16="http://schemas.microsoft.com/office/drawing/2014/main" id="{2DDF4580-9927-48A8-93D1-E61C9015DD77}"/>
              </a:ext>
            </a:extLst>
          </p:cNvPr>
          <p:cNvSpPr txBox="1"/>
          <p:nvPr/>
        </p:nvSpPr>
        <p:spPr>
          <a:xfrm>
            <a:off x="162728" y="184979"/>
            <a:ext cx="4968345" cy="584775"/>
          </a:xfrm>
          <a:prstGeom prst="rect">
            <a:avLst/>
          </a:prstGeom>
          <a:noFill/>
        </p:spPr>
        <p:txBody>
          <a:bodyPr wrap="square" rtlCol="0">
            <a:spAutoFit/>
          </a:bodyPr>
          <a:lstStyle/>
          <a:p>
            <a:r>
              <a:rPr lang="en-US" altLang="zh-CN" sz="3200" b="1" u="sng" dirty="0">
                <a:solidFill>
                  <a:srgbClr val="596D76"/>
                </a:solidFill>
                <a:latin typeface="Arial Black" panose="020B0A04020102020204" pitchFamily="34" charset="0"/>
              </a:rPr>
              <a:t>Read and identify</a:t>
            </a:r>
            <a:endParaRPr lang="zh-CN" altLang="en-US" sz="3200" b="1" u="sng" dirty="0">
              <a:solidFill>
                <a:srgbClr val="596D76"/>
              </a:solidFill>
              <a:latin typeface="Arial Black" panose="020B0A04020102020204" pitchFamily="34" charset="0"/>
            </a:endParaRPr>
          </a:p>
        </p:txBody>
      </p:sp>
      <p:sp>
        <p:nvSpPr>
          <p:cNvPr id="35" name="文本框 34">
            <a:extLst>
              <a:ext uri="{FF2B5EF4-FFF2-40B4-BE49-F238E27FC236}">
                <a16:creationId xmlns:a16="http://schemas.microsoft.com/office/drawing/2014/main" id="{9EA733D1-0F54-43AE-8E61-7377BECD2ECE}"/>
              </a:ext>
            </a:extLst>
          </p:cNvPr>
          <p:cNvSpPr txBox="1"/>
          <p:nvPr/>
        </p:nvSpPr>
        <p:spPr>
          <a:xfrm>
            <a:off x="206427" y="1095205"/>
            <a:ext cx="8676355" cy="584775"/>
          </a:xfrm>
          <a:prstGeom prst="rect">
            <a:avLst/>
          </a:prstGeom>
          <a:noFill/>
        </p:spPr>
        <p:txBody>
          <a:bodyPr wrap="square" rtlCol="0">
            <a:spAutoFit/>
          </a:bodyPr>
          <a:lstStyle/>
          <a:p>
            <a:r>
              <a:rPr lang="en-US" altLang="zh-CN" sz="3200" dirty="0">
                <a:solidFill>
                  <a:srgbClr val="596D76"/>
                </a:solidFill>
                <a:cs typeface="Arial" panose="020B0604020202020204" pitchFamily="34" charset="0"/>
              </a:rPr>
              <a:t>Read to find out the writer’s opinion:</a:t>
            </a:r>
            <a:endParaRPr lang="zh-CN" altLang="en-US" sz="3200" dirty="0">
              <a:solidFill>
                <a:srgbClr val="596D76"/>
              </a:solidFill>
              <a:cs typeface="Arial" panose="020B0604020202020204" pitchFamily="34" charset="0"/>
            </a:endParaRPr>
          </a:p>
        </p:txBody>
      </p:sp>
      <p:sp>
        <p:nvSpPr>
          <p:cNvPr id="30" name="矩形: 圆角 29">
            <a:extLst>
              <a:ext uri="{FF2B5EF4-FFF2-40B4-BE49-F238E27FC236}">
                <a16:creationId xmlns:a16="http://schemas.microsoft.com/office/drawing/2014/main" id="{633C2904-5002-4C13-ADE3-4E93D035D8BF}"/>
              </a:ext>
            </a:extLst>
          </p:cNvPr>
          <p:cNvSpPr/>
          <p:nvPr/>
        </p:nvSpPr>
        <p:spPr>
          <a:xfrm>
            <a:off x="232582" y="1567518"/>
            <a:ext cx="8766290" cy="3434096"/>
          </a:xfrm>
          <a:prstGeom prst="roundRect">
            <a:avLst>
              <a:gd name="adj" fmla="val 466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1" name="文本框 30">
            <a:extLst>
              <a:ext uri="{FF2B5EF4-FFF2-40B4-BE49-F238E27FC236}">
                <a16:creationId xmlns:a16="http://schemas.microsoft.com/office/drawing/2014/main" id="{3C3AB507-F518-48D2-A9DB-103C5CC3DECE}"/>
              </a:ext>
            </a:extLst>
          </p:cNvPr>
          <p:cNvSpPr txBox="1"/>
          <p:nvPr/>
        </p:nvSpPr>
        <p:spPr>
          <a:xfrm>
            <a:off x="2750969" y="2844510"/>
            <a:ext cx="3888270" cy="715581"/>
          </a:xfrm>
          <a:prstGeom prst="rect">
            <a:avLst/>
          </a:prstGeom>
          <a:noFill/>
        </p:spPr>
        <p:txBody>
          <a:bodyPr wrap="square" rtlCol="0">
            <a:spAutoFit/>
          </a:bodyPr>
          <a:lstStyle/>
          <a:p>
            <a:pPr algn="ctr"/>
            <a:r>
              <a:rPr lang="en-US" altLang="zh-CN" sz="4050" b="1" dirty="0">
                <a:ln>
                  <a:solidFill>
                    <a:schemeClr val="bg2">
                      <a:lumMod val="25000"/>
                    </a:schemeClr>
                  </a:solidFill>
                </a:ln>
                <a:solidFill>
                  <a:srgbClr val="FF0000"/>
                </a:solidFill>
                <a:effectLst>
                  <a:outerShdw blurRad="38100" dist="38100" dir="2700000" algn="tl">
                    <a:srgbClr val="000000">
                      <a:alpha val="43137"/>
                    </a:srgbClr>
                  </a:outerShdw>
                </a:effectLst>
              </a:rPr>
              <a:t>Body</a:t>
            </a:r>
            <a:r>
              <a:rPr lang="zh-CN" altLang="en-US" sz="4050" b="1" dirty="0">
                <a:ln>
                  <a:solidFill>
                    <a:schemeClr val="bg2">
                      <a:lumMod val="25000"/>
                    </a:schemeClr>
                  </a:solidFill>
                </a:ln>
                <a:solidFill>
                  <a:srgbClr val="FF0000"/>
                </a:solidFill>
                <a:effectLst>
                  <a:outerShdw blurRad="38100" dist="38100" dir="2700000" algn="tl">
                    <a:srgbClr val="000000">
                      <a:alpha val="43137"/>
                    </a:srgbClr>
                  </a:outerShdw>
                </a:effectLst>
              </a:rPr>
              <a:t>（</a:t>
            </a:r>
            <a:r>
              <a:rPr lang="en-US" altLang="zh-CN" sz="4050" b="1" dirty="0">
                <a:ln>
                  <a:solidFill>
                    <a:schemeClr val="bg2">
                      <a:lumMod val="25000"/>
                    </a:schemeClr>
                  </a:solidFill>
                </a:ln>
                <a:solidFill>
                  <a:srgbClr val="FF0000"/>
                </a:solidFill>
                <a:effectLst>
                  <a:outerShdw blurRad="38100" dist="38100" dir="2700000" algn="tl">
                    <a:srgbClr val="000000">
                      <a:alpha val="43137"/>
                    </a:srgbClr>
                  </a:outerShdw>
                </a:effectLst>
              </a:rPr>
              <a:t>2</a:t>
            </a:r>
            <a:r>
              <a:rPr lang="zh-CN" altLang="en-US" sz="4050" b="1" dirty="0">
                <a:ln>
                  <a:solidFill>
                    <a:schemeClr val="bg2">
                      <a:lumMod val="25000"/>
                    </a:schemeClr>
                  </a:solidFill>
                </a:ln>
                <a:solidFill>
                  <a:srgbClr val="FF0000"/>
                </a:solidFill>
                <a:effectLst>
                  <a:outerShdw blurRad="38100" dist="38100" dir="2700000" algn="tl">
                    <a:srgbClr val="000000">
                      <a:alpha val="43137"/>
                    </a:srgbClr>
                  </a:outerShdw>
                </a:effectLst>
              </a:rPr>
              <a:t> </a:t>
            </a:r>
            <a:r>
              <a:rPr lang="en-US" altLang="zh-CN" sz="4050" b="1" dirty="0">
                <a:ln>
                  <a:solidFill>
                    <a:schemeClr val="bg2">
                      <a:lumMod val="25000"/>
                    </a:schemeClr>
                  </a:solidFill>
                </a:ln>
                <a:solidFill>
                  <a:srgbClr val="FF0000"/>
                </a:solidFill>
                <a:effectLst>
                  <a:outerShdw blurRad="38100" dist="38100" dir="2700000" algn="tl">
                    <a:srgbClr val="000000">
                      <a:alpha val="43137"/>
                    </a:srgbClr>
                  </a:outerShdw>
                </a:effectLst>
              </a:rPr>
              <a:t>sides</a:t>
            </a:r>
            <a:r>
              <a:rPr lang="zh-CN" altLang="en-US" sz="4050" b="1" dirty="0">
                <a:ln>
                  <a:solidFill>
                    <a:schemeClr val="bg2">
                      <a:lumMod val="25000"/>
                    </a:schemeClr>
                  </a:solidFill>
                </a:ln>
                <a:solidFill>
                  <a:srgbClr val="FF0000"/>
                </a:solidFill>
                <a:effectLst>
                  <a:outerShdw blurRad="38100" dist="38100" dir="2700000" algn="tl">
                    <a:srgbClr val="000000">
                      <a:alpha val="43137"/>
                    </a:srgbClr>
                  </a:outerShdw>
                </a:effectLst>
              </a:rPr>
              <a:t>）</a:t>
            </a:r>
          </a:p>
        </p:txBody>
      </p:sp>
      <p:sp>
        <p:nvSpPr>
          <p:cNvPr id="32" name="文本框 31">
            <a:extLst>
              <a:ext uri="{FF2B5EF4-FFF2-40B4-BE49-F238E27FC236}">
                <a16:creationId xmlns:a16="http://schemas.microsoft.com/office/drawing/2014/main" id="{32B2A9F0-FC7D-4F7A-A901-8B94071A8329}"/>
              </a:ext>
            </a:extLst>
          </p:cNvPr>
          <p:cNvSpPr txBox="1"/>
          <p:nvPr/>
        </p:nvSpPr>
        <p:spPr>
          <a:xfrm>
            <a:off x="3221906" y="880288"/>
            <a:ext cx="2376166" cy="1200329"/>
          </a:xfrm>
          <a:prstGeom prst="rect">
            <a:avLst/>
          </a:prstGeom>
          <a:blipFill>
            <a:blip r:embed="rId2">
              <a:alphaModFix amt="77000"/>
            </a:blip>
            <a:tile tx="0" ty="0" sx="100000" sy="100000" flip="none" algn="tl"/>
          </a:blipFill>
        </p:spPr>
        <p:txBody>
          <a:bodyPr wrap="square" rtlCol="0">
            <a:spAutoFit/>
          </a:bodyPr>
          <a:lstStyle/>
          <a:p>
            <a:r>
              <a:rPr lang="en-US" altLang="zh-CN" sz="3600" b="1" dirty="0">
                <a:ln>
                  <a:solidFill>
                    <a:schemeClr val="bg2">
                      <a:lumMod val="25000"/>
                    </a:schemeClr>
                  </a:solidFill>
                </a:ln>
                <a:solidFill>
                  <a:srgbClr val="FF0000"/>
                </a:solidFill>
                <a:effectLst>
                  <a:outerShdw blurRad="38100" dist="38100" dir="2700000" algn="tl">
                    <a:srgbClr val="000000">
                      <a:alpha val="43137"/>
                    </a:srgbClr>
                  </a:outerShdw>
                </a:effectLst>
              </a:rPr>
              <a:t>Beginning</a:t>
            </a:r>
            <a:endParaRPr lang="zh-CN" altLang="en-US" sz="3600" b="1" dirty="0">
              <a:ln>
                <a:solidFill>
                  <a:schemeClr val="bg2">
                    <a:lumMod val="25000"/>
                  </a:schemeClr>
                </a:solidFill>
              </a:ln>
              <a:solidFill>
                <a:srgbClr val="FF0000"/>
              </a:solidFill>
              <a:effectLst>
                <a:outerShdw blurRad="38100" dist="38100" dir="2700000" algn="tl">
                  <a:srgbClr val="000000">
                    <a:alpha val="43137"/>
                  </a:srgbClr>
                </a:outerShdw>
              </a:effectLst>
            </a:endParaRPr>
          </a:p>
        </p:txBody>
      </p:sp>
      <p:sp>
        <p:nvSpPr>
          <p:cNvPr id="33" name="文本框 32">
            <a:extLst>
              <a:ext uri="{FF2B5EF4-FFF2-40B4-BE49-F238E27FC236}">
                <a16:creationId xmlns:a16="http://schemas.microsoft.com/office/drawing/2014/main" id="{A32CE5AF-6A5F-4B58-9AE3-70E1DAD89607}"/>
              </a:ext>
            </a:extLst>
          </p:cNvPr>
          <p:cNvSpPr txBox="1"/>
          <p:nvPr/>
        </p:nvSpPr>
        <p:spPr>
          <a:xfrm>
            <a:off x="3653543" y="5088988"/>
            <a:ext cx="1782125" cy="646331"/>
          </a:xfrm>
          <a:prstGeom prst="rect">
            <a:avLst/>
          </a:prstGeom>
          <a:blipFill>
            <a:blip r:embed="rId2">
              <a:alphaModFix amt="77000"/>
            </a:blip>
            <a:tile tx="0" ty="0" sx="100000" sy="100000" flip="none" algn="tl"/>
          </a:blipFill>
        </p:spPr>
        <p:txBody>
          <a:bodyPr wrap="square" rtlCol="0">
            <a:spAutoFit/>
          </a:bodyPr>
          <a:lstStyle/>
          <a:p>
            <a:r>
              <a:rPr lang="en-US" altLang="zh-CN" sz="3600" b="1" dirty="0">
                <a:ln>
                  <a:solidFill>
                    <a:schemeClr val="bg2">
                      <a:lumMod val="25000"/>
                    </a:schemeClr>
                  </a:solidFill>
                </a:ln>
                <a:solidFill>
                  <a:srgbClr val="FF0000"/>
                </a:solidFill>
                <a:effectLst>
                  <a:outerShdw blurRad="38100" dist="38100" dir="2700000" algn="tl">
                    <a:srgbClr val="000000">
                      <a:alpha val="43137"/>
                    </a:srgbClr>
                  </a:outerShdw>
                </a:effectLst>
              </a:rPr>
              <a:t>Ending</a:t>
            </a:r>
            <a:endParaRPr lang="zh-CN" altLang="en-US" sz="3600" b="1" dirty="0">
              <a:ln>
                <a:solidFill>
                  <a:schemeClr val="bg2">
                    <a:lumMod val="25000"/>
                  </a:schemeClr>
                </a:solidFill>
              </a:ln>
              <a:solidFill>
                <a:srgbClr val="FF0000"/>
              </a:solidFill>
              <a:effectLst>
                <a:outerShdw blurRad="38100" dist="38100" dir="2700000" algn="tl">
                  <a:srgbClr val="000000">
                    <a:alpha val="43137"/>
                  </a:srgbClr>
                </a:outerShdw>
              </a:effectLst>
            </a:endParaRPr>
          </a:p>
        </p:txBody>
      </p:sp>
      <p:sp>
        <p:nvSpPr>
          <p:cNvPr id="28" name="矩形: 圆角 27">
            <a:extLst>
              <a:ext uri="{FF2B5EF4-FFF2-40B4-BE49-F238E27FC236}">
                <a16:creationId xmlns:a16="http://schemas.microsoft.com/office/drawing/2014/main" id="{38BACA33-EAA4-4148-88E2-ED304AA91F54}"/>
              </a:ext>
            </a:extLst>
          </p:cNvPr>
          <p:cNvSpPr/>
          <p:nvPr/>
        </p:nvSpPr>
        <p:spPr>
          <a:xfrm>
            <a:off x="232584" y="5161146"/>
            <a:ext cx="8766290" cy="525532"/>
          </a:xfrm>
          <a:prstGeom prst="roundRect">
            <a:avLst>
              <a:gd name="adj" fmla="val 466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 name="矩形: 圆角 25">
            <a:extLst>
              <a:ext uri="{FF2B5EF4-FFF2-40B4-BE49-F238E27FC236}">
                <a16:creationId xmlns:a16="http://schemas.microsoft.com/office/drawing/2014/main" id="{A1048402-5E80-45B5-81E6-B35A9C8ED526}"/>
              </a:ext>
            </a:extLst>
          </p:cNvPr>
          <p:cNvSpPr/>
          <p:nvPr/>
        </p:nvSpPr>
        <p:spPr>
          <a:xfrm>
            <a:off x="242221" y="968769"/>
            <a:ext cx="8766290" cy="525532"/>
          </a:xfrm>
          <a:prstGeom prst="roundRect">
            <a:avLst>
              <a:gd name="adj" fmla="val 466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122858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E-6 3.7037E-7 L 0.00903 -0.42431 " pathEditMode="relative" rAng="0" ptsTypes="AA">
                                      <p:cBhvr>
                                        <p:cTn id="6" dur="3000" fill="hold"/>
                                        <p:tgtEl>
                                          <p:spTgt spid="6"/>
                                        </p:tgtEl>
                                        <p:attrNameLst>
                                          <p:attrName>ppt_x</p:attrName>
                                          <p:attrName>ppt_y</p:attrName>
                                        </p:attrNameLst>
                                      </p:cBhvr>
                                      <p:rCtr x="451" y="-21227"/>
                                    </p:animMotion>
                                  </p:childTnLst>
                                  <p:subTnLst>
                                    <p:set>
                                      <p:cBhvr override="childStyle">
                                        <p:cTn dur="1" fill="hold" display="0" masterRel="nextClick" afterEffect="1"/>
                                        <p:tgtEl>
                                          <p:spTgt spid="6"/>
                                        </p:tgtEl>
                                        <p:attrNameLst>
                                          <p:attrName>style.visibility</p:attrName>
                                        </p:attrNameLst>
                                      </p:cBhvr>
                                      <p:to>
                                        <p:strVal val="hidden"/>
                                      </p:to>
                                    </p:set>
                                  </p:subTnLst>
                                </p:cTn>
                              </p:par>
                              <p:par>
                                <p:cTn id="7" presetID="1" presetClass="exit" presetSubtype="0" fill="hold" grpId="1"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2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hidden"/>
                                      </p:to>
                                    </p:set>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1000" fill="hold"/>
                                        <p:tgtEl>
                                          <p:spTgt spid="16"/>
                                        </p:tgtEl>
                                        <p:attrNameLst>
                                          <p:attrName>ppt_w</p:attrName>
                                        </p:attrNameLst>
                                      </p:cBhvr>
                                      <p:tavLst>
                                        <p:tav tm="0">
                                          <p:val>
                                            <p:fltVal val="0"/>
                                          </p:val>
                                        </p:tav>
                                        <p:tav tm="100000">
                                          <p:val>
                                            <p:strVal val="#ppt_w"/>
                                          </p:val>
                                        </p:tav>
                                      </p:tavLst>
                                    </p:anim>
                                    <p:anim calcmode="lin" valueType="num">
                                      <p:cBhvr>
                                        <p:cTn id="51" dur="1000" fill="hold"/>
                                        <p:tgtEl>
                                          <p:spTgt spid="16"/>
                                        </p:tgtEl>
                                        <p:attrNameLst>
                                          <p:attrName>ppt_h</p:attrName>
                                        </p:attrNameLst>
                                      </p:cBhvr>
                                      <p:tavLst>
                                        <p:tav tm="0">
                                          <p:val>
                                            <p:fltVal val="0"/>
                                          </p:val>
                                        </p:tav>
                                        <p:tav tm="100000">
                                          <p:val>
                                            <p:strVal val="#ppt_h"/>
                                          </p:val>
                                        </p:tav>
                                      </p:tavLst>
                                    </p:anim>
                                    <p:animEffect transition="in" filter="fade">
                                      <p:cBhvr>
                                        <p:cTn id="52" dur="1000"/>
                                        <p:tgtEl>
                                          <p:spTgt spid="16"/>
                                        </p:tgtEl>
                                      </p:cBhvr>
                                    </p:animEffect>
                                  </p:childTnLst>
                                </p:cTn>
                              </p:par>
                            </p:childTnLst>
                          </p:cTn>
                        </p:par>
                        <p:par>
                          <p:cTn id="53" fill="hold">
                            <p:stCondLst>
                              <p:cond delay="4000"/>
                            </p:stCondLst>
                            <p:childTnLst>
                              <p:par>
                                <p:cTn id="54" presetID="1" presetClass="entr" presetSubtype="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20" grpId="1" animBg="1"/>
      <p:bldP spid="21" grpId="1" animBg="1"/>
      <p:bldP spid="24" grpId="1" animBg="1"/>
      <p:bldP spid="16" grpId="0"/>
      <p:bldP spid="34" grpId="0"/>
      <p:bldP spid="35" grpId="0"/>
      <p:bldP spid="30" grpId="0" animBg="1"/>
      <p:bldP spid="31" grpId="0"/>
      <p:bldP spid="32" grpId="0" animBg="1"/>
      <p:bldP spid="33" grpId="0" animBg="1"/>
      <p:bldP spid="28" grpId="1" animBg="1"/>
      <p:bldP spid="26"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3" name="单圆角矩形 12">
            <a:extLst>
              <a:ext uri="{FF2B5EF4-FFF2-40B4-BE49-F238E27FC236}">
                <a16:creationId xmlns:a16="http://schemas.microsoft.com/office/drawing/2014/main" id="{2E005CB8-B719-42B1-801F-F7FE0A9A63A1}"/>
              </a:ext>
            </a:extLst>
          </p:cNvPr>
          <p:cNvSpPr/>
          <p:nvPr/>
        </p:nvSpPr>
        <p:spPr>
          <a:xfrm>
            <a:off x="3969991" y="2561959"/>
            <a:ext cx="2600148" cy="326870"/>
          </a:xfrm>
          <a:prstGeom prst="round1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800"/>
          </a:p>
        </p:txBody>
      </p:sp>
      <p:sp>
        <p:nvSpPr>
          <p:cNvPr id="12" name="矩形 11">
            <a:extLst>
              <a:ext uri="{FF2B5EF4-FFF2-40B4-BE49-F238E27FC236}">
                <a16:creationId xmlns:a16="http://schemas.microsoft.com/office/drawing/2014/main" id="{ED3E9344-ED7B-483A-A08B-2797C3E9F12F}"/>
              </a:ext>
            </a:extLst>
          </p:cNvPr>
          <p:cNvSpPr/>
          <p:nvPr/>
        </p:nvSpPr>
        <p:spPr>
          <a:xfrm>
            <a:off x="202046" y="2529370"/>
            <a:ext cx="625694" cy="3452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文本框 1">
            <a:extLst>
              <a:ext uri="{FF2B5EF4-FFF2-40B4-BE49-F238E27FC236}">
                <a16:creationId xmlns:a16="http://schemas.microsoft.com/office/drawing/2014/main" id="{52E36125-8BEF-40C1-A199-0D8D9B4743A5}"/>
              </a:ext>
            </a:extLst>
          </p:cNvPr>
          <p:cNvSpPr txBox="1"/>
          <p:nvPr/>
        </p:nvSpPr>
        <p:spPr>
          <a:xfrm>
            <a:off x="165627" y="2029375"/>
            <a:ext cx="8834630" cy="1938992"/>
          </a:xfrm>
          <a:prstGeom prst="rect">
            <a:avLst/>
          </a:prstGeom>
          <a:noFill/>
        </p:spPr>
        <p:txBody>
          <a:bodyPr wrap="square" rtlCol="0">
            <a:spAutoFit/>
          </a:bodyPr>
          <a:lstStyle/>
          <a:p>
            <a:r>
              <a:rPr lang="en-US" altLang="zh-CN" sz="3000" dirty="0"/>
              <a:t>It’s true the smartphone                                        but it is still one of the best inventions of the century. People just                                   on it. It’s very important for us to </a:t>
            </a:r>
            <a:endParaRPr lang="zh-CN" altLang="en-US" sz="3000" dirty="0"/>
          </a:p>
        </p:txBody>
      </p:sp>
      <p:cxnSp>
        <p:nvCxnSpPr>
          <p:cNvPr id="3" name="直接连接符 2">
            <a:extLst>
              <a:ext uri="{FF2B5EF4-FFF2-40B4-BE49-F238E27FC236}">
                <a16:creationId xmlns:a16="http://schemas.microsoft.com/office/drawing/2014/main" id="{52FC99EC-B49F-423B-B941-C853A34B6DED}"/>
              </a:ext>
            </a:extLst>
          </p:cNvPr>
          <p:cNvCxnSpPr>
            <a:cxnSpLocks/>
          </p:cNvCxnSpPr>
          <p:nvPr/>
        </p:nvCxnSpPr>
        <p:spPr>
          <a:xfrm flipH="1">
            <a:off x="251701" y="2487273"/>
            <a:ext cx="8046558" cy="0"/>
          </a:xfrm>
          <a:prstGeom prst="line">
            <a:avLst/>
          </a:prstGeom>
          <a:ln w="38100">
            <a:solidFill>
              <a:srgbClr val="7E9799"/>
            </a:solidFill>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id="{3C4074C2-45AF-4EB6-AE04-64262AF114A0}"/>
              </a:ext>
            </a:extLst>
          </p:cNvPr>
          <p:cNvCxnSpPr>
            <a:cxnSpLocks/>
          </p:cNvCxnSpPr>
          <p:nvPr/>
        </p:nvCxnSpPr>
        <p:spPr>
          <a:xfrm flipH="1">
            <a:off x="242223" y="2933017"/>
            <a:ext cx="7407992" cy="0"/>
          </a:xfrm>
          <a:prstGeom prst="line">
            <a:avLst/>
          </a:prstGeom>
          <a:ln w="38100">
            <a:solidFill>
              <a:srgbClr val="7E9799"/>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20F77ABD-E74F-4868-9A22-5EA7BEDABA80}"/>
              </a:ext>
            </a:extLst>
          </p:cNvPr>
          <p:cNvCxnSpPr>
            <a:cxnSpLocks/>
          </p:cNvCxnSpPr>
          <p:nvPr/>
        </p:nvCxnSpPr>
        <p:spPr>
          <a:xfrm flipH="1">
            <a:off x="232584" y="3405337"/>
            <a:ext cx="1261204" cy="0"/>
          </a:xfrm>
          <a:prstGeom prst="line">
            <a:avLst/>
          </a:prstGeom>
          <a:ln w="38100">
            <a:solidFill>
              <a:srgbClr val="7E9799"/>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822C57F3-54B9-42F6-A386-F8ECCDBFDC45}"/>
              </a:ext>
            </a:extLst>
          </p:cNvPr>
          <p:cNvSpPr txBox="1"/>
          <p:nvPr/>
        </p:nvSpPr>
        <p:spPr>
          <a:xfrm>
            <a:off x="1634740" y="3861030"/>
            <a:ext cx="6306553" cy="715581"/>
          </a:xfrm>
          <a:prstGeom prst="rect">
            <a:avLst/>
          </a:prstGeom>
          <a:noFill/>
          <a:ln>
            <a:noFill/>
          </a:ln>
        </p:spPr>
        <p:txBody>
          <a:bodyPr wrap="square" rtlCol="0">
            <a:spAutoFit/>
          </a:bodyPr>
          <a:lstStyle/>
          <a:p>
            <a:r>
              <a:rPr lang="en-US" altLang="zh-CN" sz="4050" dirty="0">
                <a:solidFill>
                  <a:srgbClr val="FF0000"/>
                </a:solidFill>
              </a:rPr>
              <a:t>It’s  true . . . ,  </a:t>
            </a:r>
            <a:r>
              <a:rPr lang="en-US" altLang="zh-CN" sz="4050" dirty="0">
                <a:solidFill>
                  <a:srgbClr val="00B050"/>
                </a:solidFill>
              </a:rPr>
              <a:t>but . . .</a:t>
            </a:r>
            <a:endParaRPr lang="zh-CN" altLang="en-US" sz="4050" dirty="0">
              <a:solidFill>
                <a:srgbClr val="00B050"/>
              </a:solidFill>
            </a:endParaRPr>
          </a:p>
        </p:txBody>
      </p:sp>
      <p:sp>
        <p:nvSpPr>
          <p:cNvPr id="7" name="左大括号 6">
            <a:extLst>
              <a:ext uri="{FF2B5EF4-FFF2-40B4-BE49-F238E27FC236}">
                <a16:creationId xmlns:a16="http://schemas.microsoft.com/office/drawing/2014/main" id="{F5F2EF6D-64AF-4DCD-B6A6-58C1F5605C7E}"/>
              </a:ext>
            </a:extLst>
          </p:cNvPr>
          <p:cNvSpPr/>
          <p:nvPr/>
        </p:nvSpPr>
        <p:spPr>
          <a:xfrm rot="16200000">
            <a:off x="2978891" y="3152648"/>
            <a:ext cx="270019" cy="2916203"/>
          </a:xfrm>
          <a:prstGeom prst="leftBrace">
            <a:avLst>
              <a:gd name="adj1" fmla="val 76713"/>
              <a:gd name="adj2" fmla="val 49031"/>
            </a:avLst>
          </a:prstGeom>
          <a:ln w="38100">
            <a:solidFill>
              <a:srgbClr val="FF0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1800"/>
          </a:p>
        </p:txBody>
      </p:sp>
      <p:sp>
        <p:nvSpPr>
          <p:cNvPr id="8" name="文本框 7">
            <a:extLst>
              <a:ext uri="{FF2B5EF4-FFF2-40B4-BE49-F238E27FC236}">
                <a16:creationId xmlns:a16="http://schemas.microsoft.com/office/drawing/2014/main" id="{EAA94DCA-B991-446B-BBE2-397F7D1B9EBC}"/>
              </a:ext>
            </a:extLst>
          </p:cNvPr>
          <p:cNvSpPr txBox="1"/>
          <p:nvPr/>
        </p:nvSpPr>
        <p:spPr>
          <a:xfrm>
            <a:off x="1034755" y="4877991"/>
            <a:ext cx="4158289" cy="507831"/>
          </a:xfrm>
          <a:prstGeom prst="rect">
            <a:avLst/>
          </a:prstGeom>
          <a:noFill/>
        </p:spPr>
        <p:txBody>
          <a:bodyPr wrap="square" rtlCol="0">
            <a:spAutoFit/>
          </a:bodyPr>
          <a:lstStyle/>
          <a:p>
            <a:r>
              <a:rPr lang="en-US" altLang="zh-CN" sz="2700" dirty="0">
                <a:solidFill>
                  <a:srgbClr val="FF0000"/>
                </a:solidFill>
              </a:rPr>
              <a:t>agree with the other side </a:t>
            </a:r>
            <a:endParaRPr lang="zh-CN" altLang="en-US" sz="2700" dirty="0">
              <a:solidFill>
                <a:srgbClr val="FF0000"/>
              </a:solidFill>
            </a:endParaRPr>
          </a:p>
        </p:txBody>
      </p:sp>
      <p:sp>
        <p:nvSpPr>
          <p:cNvPr id="9" name="文本框 8">
            <a:extLst>
              <a:ext uri="{FF2B5EF4-FFF2-40B4-BE49-F238E27FC236}">
                <a16:creationId xmlns:a16="http://schemas.microsoft.com/office/drawing/2014/main" id="{068E1FFF-8539-4962-A0EB-C2286131F5D7}"/>
              </a:ext>
            </a:extLst>
          </p:cNvPr>
          <p:cNvSpPr txBox="1"/>
          <p:nvPr/>
        </p:nvSpPr>
        <p:spPr>
          <a:xfrm>
            <a:off x="2241871" y="5362739"/>
            <a:ext cx="1728120" cy="507831"/>
          </a:xfrm>
          <a:prstGeom prst="rect">
            <a:avLst/>
          </a:prstGeom>
          <a:noFill/>
        </p:spPr>
        <p:txBody>
          <a:bodyPr wrap="square" rtlCol="0">
            <a:spAutoFit/>
          </a:bodyPr>
          <a:lstStyle/>
          <a:p>
            <a:r>
              <a:rPr lang="en-US" altLang="zh-CN" sz="2700" dirty="0">
                <a:solidFill>
                  <a:srgbClr val="FF0000"/>
                </a:solidFill>
              </a:rPr>
              <a:t>(harmful)</a:t>
            </a:r>
            <a:endParaRPr lang="zh-CN" altLang="en-US" sz="2700" dirty="0">
              <a:solidFill>
                <a:srgbClr val="FF0000"/>
              </a:solidFill>
            </a:endParaRPr>
          </a:p>
        </p:txBody>
      </p:sp>
      <p:sp>
        <p:nvSpPr>
          <p:cNvPr id="10" name="左大括号 9">
            <a:extLst>
              <a:ext uri="{FF2B5EF4-FFF2-40B4-BE49-F238E27FC236}">
                <a16:creationId xmlns:a16="http://schemas.microsoft.com/office/drawing/2014/main" id="{4A57B012-9FF9-457E-9134-2D2BBD5DAAA7}"/>
              </a:ext>
            </a:extLst>
          </p:cNvPr>
          <p:cNvSpPr/>
          <p:nvPr/>
        </p:nvSpPr>
        <p:spPr>
          <a:xfrm rot="16200000">
            <a:off x="6449958" y="3057257"/>
            <a:ext cx="270019" cy="3161871"/>
          </a:xfrm>
          <a:prstGeom prst="leftBrace">
            <a:avLst>
              <a:gd name="adj1" fmla="val 76713"/>
              <a:gd name="adj2" fmla="val 43966"/>
            </a:avLst>
          </a:prstGeom>
          <a:ln w="38100">
            <a:solidFill>
              <a:srgbClr val="0099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1800"/>
          </a:p>
        </p:txBody>
      </p:sp>
      <p:sp>
        <p:nvSpPr>
          <p:cNvPr id="11" name="文本框 10">
            <a:extLst>
              <a:ext uri="{FF2B5EF4-FFF2-40B4-BE49-F238E27FC236}">
                <a16:creationId xmlns:a16="http://schemas.microsoft.com/office/drawing/2014/main" id="{97D96488-C04C-451C-9D35-9B8D35E32C0A}"/>
              </a:ext>
            </a:extLst>
          </p:cNvPr>
          <p:cNvSpPr txBox="1"/>
          <p:nvPr/>
        </p:nvSpPr>
        <p:spPr>
          <a:xfrm>
            <a:off x="4965178" y="4889102"/>
            <a:ext cx="3873905" cy="507831"/>
          </a:xfrm>
          <a:prstGeom prst="rect">
            <a:avLst/>
          </a:prstGeom>
          <a:noFill/>
        </p:spPr>
        <p:txBody>
          <a:bodyPr wrap="square" rtlCol="0">
            <a:spAutoFit/>
          </a:bodyPr>
          <a:lstStyle/>
          <a:p>
            <a:r>
              <a:rPr lang="en-US" altLang="zh-CN" sz="2700" dirty="0">
                <a:solidFill>
                  <a:srgbClr val="009900"/>
                </a:solidFill>
              </a:rPr>
              <a:t>write down your opinion</a:t>
            </a:r>
            <a:endParaRPr lang="zh-CN" altLang="en-US" sz="2700" dirty="0">
              <a:solidFill>
                <a:srgbClr val="009900"/>
              </a:solidFill>
            </a:endParaRPr>
          </a:p>
        </p:txBody>
      </p:sp>
      <p:sp>
        <p:nvSpPr>
          <p:cNvPr id="14" name="文本框 13">
            <a:extLst>
              <a:ext uri="{FF2B5EF4-FFF2-40B4-BE49-F238E27FC236}">
                <a16:creationId xmlns:a16="http://schemas.microsoft.com/office/drawing/2014/main" id="{25D60C8E-B128-417E-B624-8CC058521ACE}"/>
              </a:ext>
            </a:extLst>
          </p:cNvPr>
          <p:cNvSpPr txBox="1"/>
          <p:nvPr/>
        </p:nvSpPr>
        <p:spPr>
          <a:xfrm>
            <a:off x="5720906" y="5373851"/>
            <a:ext cx="1728120" cy="507831"/>
          </a:xfrm>
          <a:prstGeom prst="rect">
            <a:avLst/>
          </a:prstGeom>
          <a:noFill/>
        </p:spPr>
        <p:txBody>
          <a:bodyPr wrap="square" rtlCol="0">
            <a:spAutoFit/>
          </a:bodyPr>
          <a:lstStyle/>
          <a:p>
            <a:r>
              <a:rPr lang="en-US" altLang="zh-CN" sz="2700" dirty="0">
                <a:solidFill>
                  <a:srgbClr val="009900"/>
                </a:solidFill>
              </a:rPr>
              <a:t>(smart)</a:t>
            </a:r>
            <a:endParaRPr lang="zh-CN" altLang="en-US" sz="2700" dirty="0">
              <a:solidFill>
                <a:srgbClr val="009900"/>
              </a:solidFill>
            </a:endParaRPr>
          </a:p>
        </p:txBody>
      </p:sp>
      <p:sp>
        <p:nvSpPr>
          <p:cNvPr id="15" name="文本框 14">
            <a:extLst>
              <a:ext uri="{FF2B5EF4-FFF2-40B4-BE49-F238E27FC236}">
                <a16:creationId xmlns:a16="http://schemas.microsoft.com/office/drawing/2014/main" id="{1D923984-8D19-4CDC-9B9D-5363A7A5CE35}"/>
              </a:ext>
            </a:extLst>
          </p:cNvPr>
          <p:cNvSpPr txBox="1"/>
          <p:nvPr/>
        </p:nvSpPr>
        <p:spPr>
          <a:xfrm>
            <a:off x="4247978" y="2009113"/>
            <a:ext cx="4591104" cy="553998"/>
          </a:xfrm>
          <a:prstGeom prst="rect">
            <a:avLst/>
          </a:prstGeom>
          <a:noFill/>
        </p:spPr>
        <p:txBody>
          <a:bodyPr wrap="square" rtlCol="0">
            <a:spAutoFit/>
          </a:bodyPr>
          <a:lstStyle/>
          <a:p>
            <a:r>
              <a:rPr lang="en-US" altLang="zh-CN" sz="3000" dirty="0"/>
              <a:t>causes some problems,</a:t>
            </a:r>
            <a:endParaRPr lang="zh-CN" altLang="en-US" sz="3000" dirty="0"/>
          </a:p>
        </p:txBody>
      </p:sp>
      <p:sp>
        <p:nvSpPr>
          <p:cNvPr id="16" name="文本框 15">
            <a:extLst>
              <a:ext uri="{FF2B5EF4-FFF2-40B4-BE49-F238E27FC236}">
                <a16:creationId xmlns:a16="http://schemas.microsoft.com/office/drawing/2014/main" id="{A460137C-BC29-435F-A104-B6DFB3A3F1BA}"/>
              </a:ext>
            </a:extLst>
          </p:cNvPr>
          <p:cNvSpPr txBox="1"/>
          <p:nvPr/>
        </p:nvSpPr>
        <p:spPr>
          <a:xfrm>
            <a:off x="3558113" y="2919304"/>
            <a:ext cx="3930091" cy="553998"/>
          </a:xfrm>
          <a:prstGeom prst="rect">
            <a:avLst/>
          </a:prstGeom>
          <a:noFill/>
        </p:spPr>
        <p:txBody>
          <a:bodyPr wrap="square" rtlCol="0">
            <a:spAutoFit/>
          </a:bodyPr>
          <a:lstStyle/>
          <a:p>
            <a:r>
              <a:rPr lang="en-US" altLang="zh-CN" sz="3000" dirty="0"/>
              <a:t>spend too much time</a:t>
            </a:r>
            <a:endParaRPr lang="zh-CN" altLang="en-US" sz="3000" dirty="0"/>
          </a:p>
        </p:txBody>
      </p:sp>
      <p:sp>
        <p:nvSpPr>
          <p:cNvPr id="19" name="文本框 18">
            <a:extLst>
              <a:ext uri="{FF2B5EF4-FFF2-40B4-BE49-F238E27FC236}">
                <a16:creationId xmlns:a16="http://schemas.microsoft.com/office/drawing/2014/main" id="{92FF6C33-79E6-4476-8D48-792ED505C173}"/>
              </a:ext>
            </a:extLst>
          </p:cNvPr>
          <p:cNvSpPr txBox="1"/>
          <p:nvPr/>
        </p:nvSpPr>
        <p:spPr>
          <a:xfrm>
            <a:off x="4130893" y="3365050"/>
            <a:ext cx="3479035" cy="553998"/>
          </a:xfrm>
          <a:prstGeom prst="rect">
            <a:avLst/>
          </a:prstGeom>
          <a:noFill/>
        </p:spPr>
        <p:txBody>
          <a:bodyPr wrap="square" rtlCol="0">
            <a:spAutoFit/>
          </a:bodyPr>
          <a:lstStyle/>
          <a:p>
            <a:r>
              <a:rPr lang="en-US" altLang="zh-CN" sz="3000" dirty="0"/>
              <a:t>make a change.</a:t>
            </a:r>
            <a:endParaRPr lang="zh-CN" altLang="en-US" sz="3000" dirty="0"/>
          </a:p>
        </p:txBody>
      </p:sp>
      <p:sp>
        <p:nvSpPr>
          <p:cNvPr id="20" name="文本框 19">
            <a:extLst>
              <a:ext uri="{FF2B5EF4-FFF2-40B4-BE49-F238E27FC236}">
                <a16:creationId xmlns:a16="http://schemas.microsoft.com/office/drawing/2014/main" id="{76269A08-694C-4286-BDC4-927394C37388}"/>
              </a:ext>
            </a:extLst>
          </p:cNvPr>
          <p:cNvSpPr txBox="1"/>
          <p:nvPr/>
        </p:nvSpPr>
        <p:spPr>
          <a:xfrm>
            <a:off x="8190252" y="1632551"/>
            <a:ext cx="756053" cy="1107996"/>
          </a:xfrm>
          <a:prstGeom prst="rect">
            <a:avLst/>
          </a:prstGeom>
          <a:noFill/>
        </p:spPr>
        <p:txBody>
          <a:bodyPr wrap="square" rtlCol="0">
            <a:spAutoFit/>
          </a:bodyPr>
          <a:lstStyle/>
          <a:p>
            <a:r>
              <a:rPr lang="en-US" altLang="zh-CN" sz="6600" b="1" dirty="0">
                <a:solidFill>
                  <a:srgbClr val="FF0000"/>
                </a:solidFill>
                <a:effectLst>
                  <a:innerShdw blurRad="114300">
                    <a:prstClr val="black"/>
                  </a:innerShdw>
                </a:effectLst>
              </a:rPr>
              <a:t>?</a:t>
            </a:r>
            <a:endParaRPr lang="zh-CN" altLang="en-US" sz="6600" b="1" dirty="0">
              <a:solidFill>
                <a:srgbClr val="FF0000"/>
              </a:solidFill>
              <a:effectLst>
                <a:innerShdw blurRad="114300">
                  <a:prstClr val="black"/>
                </a:innerShdw>
              </a:effectLst>
            </a:endParaRPr>
          </a:p>
        </p:txBody>
      </p:sp>
      <p:sp>
        <p:nvSpPr>
          <p:cNvPr id="22" name="矩形 21">
            <a:extLst>
              <a:ext uri="{FF2B5EF4-FFF2-40B4-BE49-F238E27FC236}">
                <a16:creationId xmlns:a16="http://schemas.microsoft.com/office/drawing/2014/main" id="{A2F4E9AE-BB1A-4B69-A38B-7E8991100D7A}"/>
              </a:ext>
            </a:extLst>
          </p:cNvPr>
          <p:cNvSpPr/>
          <p:nvPr/>
        </p:nvSpPr>
        <p:spPr>
          <a:xfrm>
            <a:off x="588835" y="4009821"/>
            <a:ext cx="8263359" cy="186734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圆角 22">
            <a:extLst>
              <a:ext uri="{FF2B5EF4-FFF2-40B4-BE49-F238E27FC236}">
                <a16:creationId xmlns:a16="http://schemas.microsoft.com/office/drawing/2014/main" id="{77CF9BDC-DD59-4F5C-9450-31006527066E}"/>
              </a:ext>
            </a:extLst>
          </p:cNvPr>
          <p:cNvSpPr/>
          <p:nvPr/>
        </p:nvSpPr>
        <p:spPr>
          <a:xfrm>
            <a:off x="2465855" y="4653085"/>
            <a:ext cx="3726259" cy="864060"/>
          </a:xfrm>
          <a:prstGeom prst="roundRect">
            <a:avLst>
              <a:gd name="adj" fmla="val 2765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t>transition</a:t>
            </a:r>
            <a:endParaRPr lang="zh-CN" altLang="en-US" sz="6000" b="1" dirty="0"/>
          </a:p>
        </p:txBody>
      </p:sp>
      <p:cxnSp>
        <p:nvCxnSpPr>
          <p:cNvPr id="24" name="直接连接符 23">
            <a:extLst>
              <a:ext uri="{FF2B5EF4-FFF2-40B4-BE49-F238E27FC236}">
                <a16:creationId xmlns:a16="http://schemas.microsoft.com/office/drawing/2014/main" id="{C282FB6A-0E97-4845-A708-A99B16575D6C}"/>
              </a:ext>
            </a:extLst>
          </p:cNvPr>
          <p:cNvCxnSpPr>
            <a:cxnSpLocks/>
          </p:cNvCxnSpPr>
          <p:nvPr/>
        </p:nvCxnSpPr>
        <p:spPr>
          <a:xfrm flipH="1">
            <a:off x="232583" y="3924100"/>
            <a:ext cx="6607575" cy="2632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A2651A73-27F4-4BB0-953C-184C170D79E0}"/>
              </a:ext>
            </a:extLst>
          </p:cNvPr>
          <p:cNvCxnSpPr>
            <a:cxnSpLocks/>
          </p:cNvCxnSpPr>
          <p:nvPr/>
        </p:nvCxnSpPr>
        <p:spPr>
          <a:xfrm flipH="1">
            <a:off x="8154249" y="3410474"/>
            <a:ext cx="59404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2B9D7CB5-0AC2-409B-9A1F-5BD5B89B1445}"/>
              </a:ext>
            </a:extLst>
          </p:cNvPr>
          <p:cNvSpPr txBox="1"/>
          <p:nvPr/>
        </p:nvSpPr>
        <p:spPr>
          <a:xfrm>
            <a:off x="162728" y="184979"/>
            <a:ext cx="4968345" cy="584775"/>
          </a:xfrm>
          <a:prstGeom prst="rect">
            <a:avLst/>
          </a:prstGeom>
          <a:noFill/>
        </p:spPr>
        <p:txBody>
          <a:bodyPr wrap="square" rtlCol="0">
            <a:spAutoFit/>
          </a:bodyPr>
          <a:lstStyle/>
          <a:p>
            <a:r>
              <a:rPr lang="en-US" altLang="zh-CN" sz="3200" b="1" u="sng" dirty="0">
                <a:solidFill>
                  <a:srgbClr val="596D76"/>
                </a:solidFill>
                <a:latin typeface="Arial Black" panose="020B0A04020102020204" pitchFamily="34" charset="0"/>
              </a:rPr>
              <a:t>Read and identify</a:t>
            </a:r>
            <a:endParaRPr lang="zh-CN" altLang="en-US" sz="3200" b="1" u="sng" dirty="0">
              <a:solidFill>
                <a:srgbClr val="596D76"/>
              </a:solidFill>
              <a:latin typeface="Arial Black" panose="020B0A04020102020204" pitchFamily="34" charset="0"/>
            </a:endParaRPr>
          </a:p>
        </p:txBody>
      </p:sp>
      <p:sp>
        <p:nvSpPr>
          <p:cNvPr id="27" name="文本框 26">
            <a:extLst>
              <a:ext uri="{FF2B5EF4-FFF2-40B4-BE49-F238E27FC236}">
                <a16:creationId xmlns:a16="http://schemas.microsoft.com/office/drawing/2014/main" id="{B21DC8D7-BA35-490F-95BA-75BC1BC4A6FD}"/>
              </a:ext>
            </a:extLst>
          </p:cNvPr>
          <p:cNvSpPr txBox="1"/>
          <p:nvPr/>
        </p:nvSpPr>
        <p:spPr>
          <a:xfrm>
            <a:off x="206427" y="1095205"/>
            <a:ext cx="8676355" cy="584775"/>
          </a:xfrm>
          <a:prstGeom prst="rect">
            <a:avLst/>
          </a:prstGeom>
          <a:noFill/>
        </p:spPr>
        <p:txBody>
          <a:bodyPr wrap="square" rtlCol="0">
            <a:spAutoFit/>
          </a:bodyPr>
          <a:lstStyle/>
          <a:p>
            <a:r>
              <a:rPr lang="en-US" altLang="zh-CN" sz="3200" dirty="0">
                <a:solidFill>
                  <a:srgbClr val="596D76"/>
                </a:solidFill>
                <a:cs typeface="Arial" panose="020B0604020202020204" pitchFamily="34" charset="0"/>
              </a:rPr>
              <a:t>Read to find out the writer’s opinion:</a:t>
            </a:r>
            <a:endParaRPr lang="zh-CN" altLang="en-US" sz="3200" dirty="0">
              <a:solidFill>
                <a:srgbClr val="596D76"/>
              </a:solidFill>
              <a:cs typeface="Arial" panose="020B0604020202020204" pitchFamily="34" charset="0"/>
            </a:endParaRPr>
          </a:p>
        </p:txBody>
      </p:sp>
    </p:spTree>
    <p:extLst>
      <p:ext uri="{BB962C8B-B14F-4D97-AF65-F5344CB8AC3E}">
        <p14:creationId xmlns:p14="http://schemas.microsoft.com/office/powerpoint/2010/main" val="109695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iterate type="wd">
                                    <p:tmPct val="10000"/>
                                  </p:iterate>
                                  <p:childTnLst>
                                    <p:set>
                                      <p:cBhvr>
                                        <p:cTn id="15" dur="1" fill="hold">
                                          <p:stCondLst>
                                            <p:cond delay="0"/>
                                          </p:stCondLst>
                                        </p:cTn>
                                        <p:tgtEl>
                                          <p:spTgt spid="6"/>
                                        </p:tgtEl>
                                        <p:attrNameLst>
                                          <p:attrName>style.visibility</p:attrName>
                                        </p:attrNameLst>
                                      </p:cBhvr>
                                      <p:to>
                                        <p:strVal val="visible"/>
                                      </p:to>
                                    </p:set>
                                    <p:animEffect transition="in" filter="wipe(down)">
                                      <p:cBhvr>
                                        <p:cTn id="16" dur="290">
                                          <p:stCondLst>
                                            <p:cond delay="0"/>
                                          </p:stCondLst>
                                        </p:cTn>
                                        <p:tgtEl>
                                          <p:spTgt spid="6"/>
                                        </p:tgtEl>
                                      </p:cBhvr>
                                    </p:animEffect>
                                    <p:anim calcmode="lin" valueType="num">
                                      <p:cBhvr>
                                        <p:cTn id="17"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22" dur="13">
                                          <p:stCondLst>
                                            <p:cond delay="325"/>
                                          </p:stCondLst>
                                        </p:cTn>
                                        <p:tgtEl>
                                          <p:spTgt spid="6"/>
                                        </p:tgtEl>
                                      </p:cBhvr>
                                      <p:to x="100000" y="60000"/>
                                    </p:animScale>
                                    <p:animScale>
                                      <p:cBhvr>
                                        <p:cTn id="23" dur="83" decel="50000">
                                          <p:stCondLst>
                                            <p:cond delay="338"/>
                                          </p:stCondLst>
                                        </p:cTn>
                                        <p:tgtEl>
                                          <p:spTgt spid="6"/>
                                        </p:tgtEl>
                                      </p:cBhvr>
                                      <p:to x="100000" y="100000"/>
                                    </p:animScale>
                                    <p:animScale>
                                      <p:cBhvr>
                                        <p:cTn id="24" dur="13">
                                          <p:stCondLst>
                                            <p:cond delay="656"/>
                                          </p:stCondLst>
                                        </p:cTn>
                                        <p:tgtEl>
                                          <p:spTgt spid="6"/>
                                        </p:tgtEl>
                                      </p:cBhvr>
                                      <p:to x="100000" y="80000"/>
                                    </p:animScale>
                                    <p:animScale>
                                      <p:cBhvr>
                                        <p:cTn id="25" dur="83" decel="50000">
                                          <p:stCondLst>
                                            <p:cond delay="669"/>
                                          </p:stCondLst>
                                        </p:cTn>
                                        <p:tgtEl>
                                          <p:spTgt spid="6"/>
                                        </p:tgtEl>
                                      </p:cBhvr>
                                      <p:to x="100000" y="100000"/>
                                    </p:animScale>
                                    <p:animScale>
                                      <p:cBhvr>
                                        <p:cTn id="26" dur="13">
                                          <p:stCondLst>
                                            <p:cond delay="821"/>
                                          </p:stCondLst>
                                        </p:cTn>
                                        <p:tgtEl>
                                          <p:spTgt spid="6"/>
                                        </p:tgtEl>
                                      </p:cBhvr>
                                      <p:to x="100000" y="90000"/>
                                    </p:animScale>
                                    <p:animScale>
                                      <p:cBhvr>
                                        <p:cTn id="27" dur="83" decel="50000">
                                          <p:stCondLst>
                                            <p:cond delay="834"/>
                                          </p:stCondLst>
                                        </p:cTn>
                                        <p:tgtEl>
                                          <p:spTgt spid="6"/>
                                        </p:tgtEl>
                                      </p:cBhvr>
                                      <p:to x="100000" y="100000"/>
                                    </p:animScale>
                                    <p:animScale>
                                      <p:cBhvr>
                                        <p:cTn id="28" dur="13">
                                          <p:stCondLst>
                                            <p:cond delay="904"/>
                                          </p:stCondLst>
                                        </p:cTn>
                                        <p:tgtEl>
                                          <p:spTgt spid="6"/>
                                        </p:tgtEl>
                                      </p:cBhvr>
                                      <p:to x="100000" y="95000"/>
                                    </p:animScale>
                                    <p:animScale>
                                      <p:cBhvr>
                                        <p:cTn id="29" dur="83" decel="50000">
                                          <p:stCondLst>
                                            <p:cond delay="917"/>
                                          </p:stCondLst>
                                        </p:cTn>
                                        <p:tgtEl>
                                          <p:spTgt spid="6"/>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par>
                                <p:cTn id="56" presetID="1" presetClass="exit" presetSubtype="0" fill="hold" grpId="1" nodeType="withEffect">
                                  <p:stCondLst>
                                    <p:cond delay="0"/>
                                  </p:stCondLst>
                                  <p:childTnLst>
                                    <p:set>
                                      <p:cBhvr>
                                        <p:cTn id="57" dur="1" fill="hold">
                                          <p:stCondLst>
                                            <p:cond delay="0"/>
                                          </p:stCondLst>
                                        </p:cTn>
                                        <p:tgtEl>
                                          <p:spTgt spid="12"/>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childTnLst>
                                </p:cTn>
                              </p:par>
                              <p:par>
                                <p:cTn id="64" presetID="16" presetClass="emph" presetSubtype="0" fill="hold" grpId="0" nodeType="withEffect">
                                  <p:stCondLst>
                                    <p:cond delay="0"/>
                                  </p:stCondLst>
                                  <p:iterate type="lt">
                                    <p:tmPct val="4000"/>
                                  </p:iterate>
                                  <p:childTnLst>
                                    <p:set>
                                      <p:cBhvr override="childStyle">
                                        <p:cTn id="65" dur="1000" fill="hold"/>
                                        <p:tgtEl>
                                          <p:spTgt spid="15"/>
                                        </p:tgtEl>
                                        <p:attrNameLst>
                                          <p:attrName>style.color</p:attrName>
                                        </p:attrNameLst>
                                      </p:cBhvr>
                                      <p:to>
                                        <p:clrVal>
                                          <a:srgbClr val="FF0000"/>
                                        </p:clrVal>
                                      </p:to>
                                    </p:set>
                                    <p:set>
                                      <p:cBhvr>
                                        <p:cTn id="66" dur="1000" fill="hold"/>
                                        <p:tgtEl>
                                          <p:spTgt spid="15"/>
                                        </p:tgtEl>
                                        <p:attrNameLst>
                                          <p:attrName>fillcolor</p:attrName>
                                        </p:attrNameLst>
                                      </p:cBhvr>
                                      <p:to>
                                        <p:clrVal>
                                          <a:srgbClr val="FF0000"/>
                                        </p:clrVal>
                                      </p:to>
                                    </p:set>
                                    <p:set>
                                      <p:cBhvr>
                                        <p:cTn id="67" dur="1000" fill="hold"/>
                                        <p:tgtEl>
                                          <p:spTgt spid="15"/>
                                        </p:tgtEl>
                                        <p:attrNameLst>
                                          <p:attrName>fill.type</p:attrName>
                                        </p:attrNameLst>
                                      </p:cBhvr>
                                      <p:to>
                                        <p:strVal val="solid"/>
                                      </p:to>
                                    </p:set>
                                  </p:childTnLst>
                                </p:cTn>
                              </p:par>
                              <p:par>
                                <p:cTn id="68" presetID="6" presetClass="emph" presetSubtype="0" fill="hold" grpId="1" nodeType="withEffect">
                                  <p:stCondLst>
                                    <p:cond delay="0"/>
                                  </p:stCondLst>
                                  <p:iterate type="lt">
                                    <p:tmPct val="0"/>
                                  </p:iterate>
                                  <p:childTnLst>
                                    <p:animScale>
                                      <p:cBhvr>
                                        <p:cTn id="69" dur="1000" fill="hold"/>
                                        <p:tgtEl>
                                          <p:spTgt spid="15"/>
                                        </p:tgtEl>
                                      </p:cBhvr>
                                      <p:by x="100000" y="150000"/>
                                    </p:animScale>
                                  </p:childTnLst>
                                </p:cTn>
                              </p:par>
                            </p:childTnLst>
                          </p:cTn>
                        </p:par>
                        <p:par>
                          <p:cTn id="70" fill="hold">
                            <p:stCondLst>
                              <p:cond delay="1720"/>
                            </p:stCondLst>
                            <p:childTnLst>
                              <p:par>
                                <p:cTn id="71" presetID="10"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mph" presetSubtype="0" fill="hold" grpId="0" nodeType="clickEffect">
                                  <p:stCondLst>
                                    <p:cond delay="0"/>
                                  </p:stCondLst>
                                  <p:iterate type="lt">
                                    <p:tmPct val="4000"/>
                                  </p:iterate>
                                  <p:childTnLst>
                                    <p:set>
                                      <p:cBhvr override="childStyle">
                                        <p:cTn id="77" dur="500" fill="hold"/>
                                        <p:tgtEl>
                                          <p:spTgt spid="16"/>
                                        </p:tgtEl>
                                        <p:attrNameLst>
                                          <p:attrName>style.color</p:attrName>
                                        </p:attrNameLst>
                                      </p:cBhvr>
                                      <p:to>
                                        <p:clrVal>
                                          <a:srgbClr val="FF0000"/>
                                        </p:clrVal>
                                      </p:to>
                                    </p:set>
                                    <p:set>
                                      <p:cBhvr>
                                        <p:cTn id="78" dur="500" fill="hold"/>
                                        <p:tgtEl>
                                          <p:spTgt spid="16"/>
                                        </p:tgtEl>
                                        <p:attrNameLst>
                                          <p:attrName>fillcolor</p:attrName>
                                        </p:attrNameLst>
                                      </p:cBhvr>
                                      <p:to>
                                        <p:clrVal>
                                          <a:srgbClr val="FF0000"/>
                                        </p:clrVal>
                                      </p:to>
                                    </p:set>
                                    <p:set>
                                      <p:cBhvr>
                                        <p:cTn id="79" dur="500" fill="hold"/>
                                        <p:tgtEl>
                                          <p:spTgt spid="16"/>
                                        </p:tgtEl>
                                        <p:attrNameLst>
                                          <p:attrName>fill.type</p:attrName>
                                        </p:attrNameLst>
                                      </p:cBhvr>
                                      <p:to>
                                        <p:strVal val="solid"/>
                                      </p:to>
                                    </p:set>
                                  </p:childTnLst>
                                </p:cTn>
                              </p:par>
                              <p:par>
                                <p:cTn id="80" presetID="6" presetClass="emph" presetSubtype="0" fill="hold" grpId="1" nodeType="withEffect">
                                  <p:stCondLst>
                                    <p:cond delay="0"/>
                                  </p:stCondLst>
                                  <p:iterate type="lt">
                                    <p:tmPct val="0"/>
                                  </p:iterate>
                                  <p:childTnLst>
                                    <p:animScale>
                                      <p:cBhvr>
                                        <p:cTn id="81" dur="1000" fill="hold"/>
                                        <p:tgtEl>
                                          <p:spTgt spid="16"/>
                                        </p:tgtEl>
                                      </p:cBhvr>
                                      <p:by x="100000" y="150000"/>
                                    </p:animScale>
                                  </p:childTnLst>
                                </p:cTn>
                              </p:par>
                            </p:childTnLst>
                          </p:cTn>
                        </p:par>
                      </p:childTnLst>
                    </p:cTn>
                  </p:par>
                  <p:par>
                    <p:cTn id="82" fill="hold">
                      <p:stCondLst>
                        <p:cond delay="indefinite"/>
                      </p:stCondLst>
                      <p:childTnLst>
                        <p:par>
                          <p:cTn id="83" fill="hold">
                            <p:stCondLst>
                              <p:cond delay="0"/>
                            </p:stCondLst>
                            <p:childTnLst>
                              <p:par>
                                <p:cTn id="84" presetID="16" presetClass="emph" presetSubtype="0" fill="hold" grpId="0" nodeType="clickEffect">
                                  <p:stCondLst>
                                    <p:cond delay="0"/>
                                  </p:stCondLst>
                                  <p:iterate type="lt">
                                    <p:tmPct val="4000"/>
                                  </p:iterate>
                                  <p:childTnLst>
                                    <p:set>
                                      <p:cBhvr override="childStyle">
                                        <p:cTn id="85" dur="500" fill="hold"/>
                                        <p:tgtEl>
                                          <p:spTgt spid="19"/>
                                        </p:tgtEl>
                                        <p:attrNameLst>
                                          <p:attrName>style.color</p:attrName>
                                        </p:attrNameLst>
                                      </p:cBhvr>
                                      <p:to>
                                        <p:clrVal>
                                          <a:srgbClr val="FF0000"/>
                                        </p:clrVal>
                                      </p:to>
                                    </p:set>
                                    <p:set>
                                      <p:cBhvr>
                                        <p:cTn id="86" dur="500" fill="hold"/>
                                        <p:tgtEl>
                                          <p:spTgt spid="19"/>
                                        </p:tgtEl>
                                        <p:attrNameLst>
                                          <p:attrName>fillcolor</p:attrName>
                                        </p:attrNameLst>
                                      </p:cBhvr>
                                      <p:to>
                                        <p:clrVal>
                                          <a:srgbClr val="FF0000"/>
                                        </p:clrVal>
                                      </p:to>
                                    </p:set>
                                    <p:set>
                                      <p:cBhvr>
                                        <p:cTn id="87" dur="500" fill="hold"/>
                                        <p:tgtEl>
                                          <p:spTgt spid="19"/>
                                        </p:tgtEl>
                                        <p:attrNameLst>
                                          <p:attrName>fill.type</p:attrName>
                                        </p:attrNameLst>
                                      </p:cBhvr>
                                      <p:to>
                                        <p:strVal val="solid"/>
                                      </p:to>
                                    </p:set>
                                  </p:childTnLst>
                                  <p:subTnLst>
                                    <p:animClr clrSpc="rgb" dir="cw">
                                      <p:cBhvr override="childStyle">
                                        <p:cTn dur="1" fill="hold" display="0" masterRel="nextClick" afterEffect="1"/>
                                        <p:tgtEl>
                                          <p:spTgt spid="19"/>
                                        </p:tgtEl>
                                        <p:attrNameLst>
                                          <p:attrName>ppt_c</p:attrName>
                                        </p:attrNameLst>
                                      </p:cBhvr>
                                      <p:to>
                                        <a:srgbClr val="FF0000"/>
                                      </p:to>
                                    </p:animClr>
                                  </p:subTnLst>
                                </p:cTn>
                              </p:par>
                              <p:par>
                                <p:cTn id="88" presetID="6" presetClass="emph" presetSubtype="0" fill="hold" grpId="1" nodeType="withEffect">
                                  <p:stCondLst>
                                    <p:cond delay="0"/>
                                  </p:stCondLst>
                                  <p:iterate type="lt">
                                    <p:tmPct val="0"/>
                                  </p:iterate>
                                  <p:childTnLst>
                                    <p:animScale>
                                      <p:cBhvr>
                                        <p:cTn id="89" dur="1000" fill="hold"/>
                                        <p:tgtEl>
                                          <p:spTgt spid="19"/>
                                        </p:tgtEl>
                                      </p:cBhvr>
                                      <p:by x="100000" y="150000"/>
                                    </p:animScale>
                                  </p:childTnLst>
                                </p:cTn>
                              </p:par>
                            </p:childTnLst>
                          </p:cTn>
                        </p:par>
                      </p:childTnLst>
                    </p:cTn>
                  </p:par>
                  <p:par>
                    <p:cTn id="90" fill="hold">
                      <p:stCondLst>
                        <p:cond delay="indefinite"/>
                      </p:stCondLst>
                      <p:childTnLst>
                        <p:par>
                          <p:cTn id="91" fill="hold">
                            <p:stCondLst>
                              <p:cond delay="0"/>
                            </p:stCondLst>
                            <p:childTnLst>
                              <p:par>
                                <p:cTn id="92" presetID="25" presetClass="entr" presetSubtype="0"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p:cTn id="94" dur="25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95" dur="25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96" dur="250" accel="50000" fill="hold">
                                          <p:stCondLst>
                                            <p:cond delay="250"/>
                                          </p:stCondLst>
                                        </p:cTn>
                                        <p:tgtEl>
                                          <p:spTgt spid="23"/>
                                        </p:tgtEl>
                                        <p:attrNameLst>
                                          <p:attrName>ppt_w</p:attrName>
                                        </p:attrNameLst>
                                      </p:cBhvr>
                                      <p:tavLst>
                                        <p:tav tm="0">
                                          <p:val>
                                            <p:strVal val="#ppt_w*.05"/>
                                          </p:val>
                                        </p:tav>
                                        <p:tav tm="100000">
                                          <p:val>
                                            <p:strVal val="#ppt_w"/>
                                          </p:val>
                                        </p:tav>
                                      </p:tavLst>
                                    </p:anim>
                                    <p:anim calcmode="lin" valueType="num">
                                      <p:cBhvr>
                                        <p:cTn id="97" dur="500" fill="hold"/>
                                        <p:tgtEl>
                                          <p:spTgt spid="23"/>
                                        </p:tgtEl>
                                        <p:attrNameLst>
                                          <p:attrName>ppt_h</p:attrName>
                                        </p:attrNameLst>
                                      </p:cBhvr>
                                      <p:tavLst>
                                        <p:tav tm="0">
                                          <p:val>
                                            <p:strVal val="#ppt_h"/>
                                          </p:val>
                                        </p:tav>
                                        <p:tav tm="100000">
                                          <p:val>
                                            <p:strVal val="#ppt_h"/>
                                          </p:val>
                                        </p:tav>
                                      </p:tavLst>
                                    </p:anim>
                                    <p:anim calcmode="lin" valueType="num">
                                      <p:cBhvr>
                                        <p:cTn id="98" dur="25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99" dur="25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00" dur="250" accel="50000" fill="hold">
                                          <p:stCondLst>
                                            <p:cond delay="250"/>
                                          </p:stCondLst>
                                        </p:cTn>
                                        <p:tgtEl>
                                          <p:spTgt spid="23"/>
                                        </p:tgtEl>
                                        <p:attrNameLst>
                                          <p:attrName>ppt_y</p:attrName>
                                        </p:attrNameLst>
                                      </p:cBhvr>
                                      <p:tavLst>
                                        <p:tav tm="0">
                                          <p:val>
                                            <p:strVal val="#ppt_y+.1"/>
                                          </p:val>
                                        </p:tav>
                                        <p:tav tm="100000">
                                          <p:val>
                                            <p:strVal val="#ppt_y"/>
                                          </p:val>
                                        </p:tav>
                                      </p:tavLst>
                                    </p:anim>
                                    <p:animEffect transition="in" filter="fade">
                                      <p:cBhvr>
                                        <p:cTn id="101" dur="500" decel="50000">
                                          <p:stCondLst>
                                            <p:cond delay="0"/>
                                          </p:stCondLst>
                                        </p:cTn>
                                        <p:tgtEl>
                                          <p:spTgt spid="23"/>
                                        </p:tgtEl>
                                      </p:cBhvr>
                                    </p:animEffect>
                                  </p:childTnLst>
                                </p:cTn>
                              </p:par>
                            </p:childTnLst>
                          </p:cTn>
                        </p:par>
                      </p:childTnLst>
                    </p:cTn>
                  </p:par>
                  <p:par>
                    <p:cTn id="102" fill="hold">
                      <p:stCondLst>
                        <p:cond delay="indefinite"/>
                      </p:stCondLst>
                      <p:childTnLst>
                        <p:par>
                          <p:cTn id="103" fill="hold">
                            <p:stCondLst>
                              <p:cond delay="0"/>
                            </p:stCondLst>
                            <p:childTnLst>
                              <p:par>
                                <p:cTn id="104" presetID="17" presetClass="entr" presetSubtype="8" fill="hold" nodeType="click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ppt_x</p:attrName>
                                        </p:attrNameLst>
                                      </p:cBhvr>
                                      <p:tavLst>
                                        <p:tav tm="0">
                                          <p:val>
                                            <p:strVal val="#ppt_x-#ppt_w/2"/>
                                          </p:val>
                                        </p:tav>
                                        <p:tav tm="100000">
                                          <p:val>
                                            <p:strVal val="#ppt_x"/>
                                          </p:val>
                                        </p:tav>
                                      </p:tavLst>
                                    </p:anim>
                                    <p:anim calcmode="lin" valueType="num">
                                      <p:cBhvr>
                                        <p:cTn id="107" dur="500" fill="hold"/>
                                        <p:tgtEl>
                                          <p:spTgt spid="26"/>
                                        </p:tgtEl>
                                        <p:attrNameLst>
                                          <p:attrName>ppt_y</p:attrName>
                                        </p:attrNameLst>
                                      </p:cBhvr>
                                      <p:tavLst>
                                        <p:tav tm="0">
                                          <p:val>
                                            <p:strVal val="#ppt_y"/>
                                          </p:val>
                                        </p:tav>
                                        <p:tav tm="100000">
                                          <p:val>
                                            <p:strVal val="#ppt_y"/>
                                          </p:val>
                                        </p:tav>
                                      </p:tavLst>
                                    </p:anim>
                                    <p:anim calcmode="lin" valueType="num">
                                      <p:cBhvr>
                                        <p:cTn id="108" dur="500" fill="hold"/>
                                        <p:tgtEl>
                                          <p:spTgt spid="26"/>
                                        </p:tgtEl>
                                        <p:attrNameLst>
                                          <p:attrName>ppt_w</p:attrName>
                                        </p:attrNameLst>
                                      </p:cBhvr>
                                      <p:tavLst>
                                        <p:tav tm="0">
                                          <p:val>
                                            <p:fltVal val="0"/>
                                          </p:val>
                                        </p:tav>
                                        <p:tav tm="100000">
                                          <p:val>
                                            <p:strVal val="#ppt_w"/>
                                          </p:val>
                                        </p:tav>
                                      </p:tavLst>
                                    </p:anim>
                                    <p:anim calcmode="lin" valueType="num">
                                      <p:cBhvr>
                                        <p:cTn id="109" dur="500" fill="hold"/>
                                        <p:tgtEl>
                                          <p:spTgt spid="26"/>
                                        </p:tgtEl>
                                        <p:attrNameLst>
                                          <p:attrName>ppt_h</p:attrName>
                                        </p:attrNameLst>
                                      </p:cBhvr>
                                      <p:tavLst>
                                        <p:tav tm="0">
                                          <p:val>
                                            <p:strVal val="#ppt_h"/>
                                          </p:val>
                                        </p:tav>
                                        <p:tav tm="100000">
                                          <p:val>
                                            <p:strVal val="#ppt_h"/>
                                          </p:val>
                                        </p:tav>
                                      </p:tavLst>
                                    </p:anim>
                                  </p:childTnLst>
                                </p:cTn>
                              </p:par>
                            </p:childTnLst>
                          </p:cTn>
                        </p:par>
                        <p:par>
                          <p:cTn id="110" fill="hold">
                            <p:stCondLst>
                              <p:cond delay="500"/>
                            </p:stCondLst>
                            <p:childTnLst>
                              <p:par>
                                <p:cTn id="111" presetID="17" presetClass="entr" presetSubtype="8" fill="hold" nodeType="after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ppt_x</p:attrName>
                                        </p:attrNameLst>
                                      </p:cBhvr>
                                      <p:tavLst>
                                        <p:tav tm="0">
                                          <p:val>
                                            <p:strVal val="#ppt_x-#ppt_w/2"/>
                                          </p:val>
                                        </p:tav>
                                        <p:tav tm="100000">
                                          <p:val>
                                            <p:strVal val="#ppt_x"/>
                                          </p:val>
                                        </p:tav>
                                      </p:tavLst>
                                    </p:anim>
                                    <p:anim calcmode="lin" valueType="num">
                                      <p:cBhvr>
                                        <p:cTn id="114" dur="500" fill="hold"/>
                                        <p:tgtEl>
                                          <p:spTgt spid="24"/>
                                        </p:tgtEl>
                                        <p:attrNameLst>
                                          <p:attrName>ppt_y</p:attrName>
                                        </p:attrNameLst>
                                      </p:cBhvr>
                                      <p:tavLst>
                                        <p:tav tm="0">
                                          <p:val>
                                            <p:strVal val="#ppt_y"/>
                                          </p:val>
                                        </p:tav>
                                        <p:tav tm="100000">
                                          <p:val>
                                            <p:strVal val="#ppt_y"/>
                                          </p:val>
                                        </p:tav>
                                      </p:tavLst>
                                    </p:anim>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2" grpId="0" animBg="1"/>
      <p:bldP spid="12" grpId="1" animBg="1"/>
      <p:bldP spid="6" grpId="0" animBg="1"/>
      <p:bldP spid="7" grpId="0" animBg="1"/>
      <p:bldP spid="8" grpId="0"/>
      <p:bldP spid="9" grpId="0"/>
      <p:bldP spid="10" grpId="0" animBg="1"/>
      <p:bldP spid="11" grpId="0"/>
      <p:bldP spid="14" grpId="0"/>
      <p:bldP spid="15" grpId="0"/>
      <p:bldP spid="15" grpId="1"/>
      <p:bldP spid="16" grpId="0"/>
      <p:bldP spid="16" grpId="1"/>
      <p:bldP spid="19" grpId="0"/>
      <p:bldP spid="19" grpId="1"/>
      <p:bldP spid="20" grpId="0"/>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1"/>
          <p:cNvSpPr/>
          <p:nvPr/>
        </p:nvSpPr>
        <p:spPr>
          <a:xfrm>
            <a:off x="6516530" y="5588796"/>
            <a:ext cx="1349693" cy="324326"/>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5" name="图片 4"/>
          <p:cNvPicPr>
            <a:picLocks noChangeAspect="1"/>
          </p:cNvPicPr>
          <p:nvPr/>
        </p:nvPicPr>
        <p:blipFill rotWithShape="1">
          <a:blip r:embed="rId3"/>
          <a:srcRect l="4309" t="24056"/>
          <a:stretch/>
        </p:blipFill>
        <p:spPr>
          <a:xfrm>
            <a:off x="629727" y="4660259"/>
            <a:ext cx="1836128" cy="1708284"/>
          </a:xfrm>
          <a:prstGeom prst="rect">
            <a:avLst/>
          </a:prstGeom>
        </p:spPr>
      </p:pic>
      <p:sp>
        <p:nvSpPr>
          <p:cNvPr id="7" name="文本框 6">
            <a:extLst>
              <a:ext uri="{FF2B5EF4-FFF2-40B4-BE49-F238E27FC236}">
                <a16:creationId xmlns:a16="http://schemas.microsoft.com/office/drawing/2014/main" id="{BA96C436-8E79-4716-B1D9-8FD5E7EBD39C}"/>
              </a:ext>
            </a:extLst>
          </p:cNvPr>
          <p:cNvSpPr txBox="1"/>
          <p:nvPr/>
        </p:nvSpPr>
        <p:spPr>
          <a:xfrm>
            <a:off x="349507" y="1006943"/>
            <a:ext cx="7506521" cy="584775"/>
          </a:xfrm>
          <a:prstGeom prst="rect">
            <a:avLst/>
          </a:prstGeom>
          <a:noFill/>
        </p:spPr>
        <p:txBody>
          <a:bodyPr wrap="square" rtlCol="0">
            <a:spAutoFit/>
          </a:bodyPr>
          <a:lstStyle/>
          <a:p>
            <a:r>
              <a:rPr lang="en-US" altLang="zh-CN" sz="3200" dirty="0">
                <a:solidFill>
                  <a:schemeClr val="tx1">
                    <a:lumMod val="65000"/>
                    <a:lumOff val="35000"/>
                  </a:schemeClr>
                </a:solidFill>
              </a:rPr>
              <a:t>Who helps us make a change?</a:t>
            </a:r>
            <a:endParaRPr lang="zh-CN" altLang="en-US" sz="3200" dirty="0">
              <a:solidFill>
                <a:schemeClr val="tx1">
                  <a:lumMod val="65000"/>
                  <a:lumOff val="35000"/>
                </a:schemeClr>
              </a:solidFill>
            </a:endParaRPr>
          </a:p>
        </p:txBody>
      </p:sp>
      <p:sp>
        <p:nvSpPr>
          <p:cNvPr id="8" name="文本框 7">
            <a:extLst>
              <a:ext uri="{FF2B5EF4-FFF2-40B4-BE49-F238E27FC236}">
                <a16:creationId xmlns:a16="http://schemas.microsoft.com/office/drawing/2014/main" id="{367B8F2A-A555-4EAB-85B8-94146A08D0B5}"/>
              </a:ext>
            </a:extLst>
          </p:cNvPr>
          <p:cNvSpPr txBox="1"/>
          <p:nvPr/>
        </p:nvSpPr>
        <p:spPr>
          <a:xfrm>
            <a:off x="349507" y="1610607"/>
            <a:ext cx="8892299" cy="584775"/>
          </a:xfrm>
          <a:prstGeom prst="rect">
            <a:avLst/>
          </a:prstGeom>
          <a:noFill/>
        </p:spPr>
        <p:txBody>
          <a:bodyPr wrap="square" rtlCol="0">
            <a:spAutoFit/>
          </a:bodyPr>
          <a:lstStyle/>
          <a:p>
            <a:r>
              <a:rPr lang="en-US" altLang="zh-CN" sz="3200" dirty="0">
                <a:solidFill>
                  <a:schemeClr val="tx1">
                    <a:lumMod val="65000"/>
                    <a:lumOff val="35000"/>
                  </a:schemeClr>
                </a:solidFill>
              </a:rPr>
              <a:t>How do they help us make a change?</a:t>
            </a:r>
            <a:endParaRPr lang="zh-CN" altLang="en-US" sz="3200" dirty="0">
              <a:solidFill>
                <a:schemeClr val="tx1">
                  <a:lumMod val="65000"/>
                  <a:lumOff val="35000"/>
                </a:schemeClr>
              </a:solidFill>
            </a:endParaRPr>
          </a:p>
        </p:txBody>
      </p:sp>
      <p:sp>
        <p:nvSpPr>
          <p:cNvPr id="10" name="文本框 9">
            <a:extLst>
              <a:ext uri="{FF2B5EF4-FFF2-40B4-BE49-F238E27FC236}">
                <a16:creationId xmlns:a16="http://schemas.microsoft.com/office/drawing/2014/main" id="{58311073-821F-40F4-9A8B-F4A1D16C8B72}"/>
              </a:ext>
            </a:extLst>
          </p:cNvPr>
          <p:cNvSpPr txBox="1">
            <a:spLocks noChangeArrowheads="1"/>
          </p:cNvSpPr>
          <p:nvPr/>
        </p:nvSpPr>
        <p:spPr bwMode="auto">
          <a:xfrm>
            <a:off x="2465855" y="2637276"/>
            <a:ext cx="66508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zh-CN" sz="3200" dirty="0">
                <a:solidFill>
                  <a:srgbClr val="00B050"/>
                </a:solidFill>
              </a:rPr>
              <a:t>After planting a tree in the app, people cannot use their phones, or the tree will die.</a:t>
            </a:r>
          </a:p>
        </p:txBody>
      </p:sp>
      <p:sp>
        <p:nvSpPr>
          <p:cNvPr id="11" name="文本框 10">
            <a:extLst>
              <a:ext uri="{FF2B5EF4-FFF2-40B4-BE49-F238E27FC236}">
                <a16:creationId xmlns:a16="http://schemas.microsoft.com/office/drawing/2014/main" id="{67C26EB4-E717-4E21-8429-4F7750442219}"/>
              </a:ext>
            </a:extLst>
          </p:cNvPr>
          <p:cNvSpPr txBox="1">
            <a:spLocks noChangeArrowheads="1"/>
          </p:cNvSpPr>
          <p:nvPr/>
        </p:nvSpPr>
        <p:spPr bwMode="auto">
          <a:xfrm>
            <a:off x="2465855" y="4754357"/>
            <a:ext cx="66508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zh-CN" sz="3200" dirty="0">
                <a:solidFill>
                  <a:srgbClr val="00B050"/>
                </a:solidFill>
              </a:rPr>
              <a:t>The restaurant in USA gives people</a:t>
            </a:r>
          </a:p>
          <a:p>
            <a:r>
              <a:rPr lang="en-US" altLang="zh-CN" sz="3200" dirty="0">
                <a:solidFill>
                  <a:srgbClr val="00B050"/>
                </a:solidFill>
              </a:rPr>
              <a:t>discount if they don’t check their phones during a meal.</a:t>
            </a:r>
          </a:p>
        </p:txBody>
      </p:sp>
      <p:pic>
        <p:nvPicPr>
          <p:cNvPr id="12" name="图片 11">
            <a:extLst>
              <a:ext uri="{FF2B5EF4-FFF2-40B4-BE49-F238E27FC236}">
                <a16:creationId xmlns:a16="http://schemas.microsoft.com/office/drawing/2014/main" id="{64FD1E0E-7C34-4032-A0ED-6D7741C8813F}"/>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6402" t="21651" r="16402"/>
          <a:stretch/>
        </p:blipFill>
        <p:spPr>
          <a:xfrm>
            <a:off x="845741" y="2507027"/>
            <a:ext cx="1296090" cy="1708284"/>
          </a:xfrm>
          <a:prstGeom prst="rect">
            <a:avLst/>
          </a:prstGeom>
        </p:spPr>
      </p:pic>
      <p:sp>
        <p:nvSpPr>
          <p:cNvPr id="15" name="文本框 14">
            <a:extLst>
              <a:ext uri="{FF2B5EF4-FFF2-40B4-BE49-F238E27FC236}">
                <a16:creationId xmlns:a16="http://schemas.microsoft.com/office/drawing/2014/main" id="{F81FB2D8-24A6-47EF-B589-1352439AD0F6}"/>
              </a:ext>
            </a:extLst>
          </p:cNvPr>
          <p:cNvSpPr txBox="1"/>
          <p:nvPr/>
        </p:nvSpPr>
        <p:spPr>
          <a:xfrm rot="462328">
            <a:off x="5312196" y="2959865"/>
            <a:ext cx="2862199" cy="784830"/>
          </a:xfrm>
          <a:prstGeom prst="rect">
            <a:avLst/>
          </a:prstGeom>
          <a:solidFill>
            <a:srgbClr val="FDF3D8">
              <a:alpha val="58824"/>
            </a:srgbClr>
          </a:solidFill>
        </p:spPr>
        <p:txBody>
          <a:bodyPr wrap="square" rtlCol="0">
            <a:spAutoFit/>
          </a:bodyPr>
          <a:lstStyle/>
          <a:p>
            <a:r>
              <a:rPr lang="en-US" altLang="zh-CN" sz="4500" b="1" dirty="0">
                <a:solidFill>
                  <a:srgbClr val="FF0000"/>
                </a:solidFill>
              </a:rPr>
              <a:t>right way</a:t>
            </a:r>
            <a:endParaRPr lang="zh-CN" altLang="en-US" sz="4500" b="1" dirty="0">
              <a:solidFill>
                <a:srgbClr val="FF0000"/>
              </a:solidFill>
            </a:endParaRPr>
          </a:p>
        </p:txBody>
      </p:sp>
      <p:sp>
        <p:nvSpPr>
          <p:cNvPr id="14" name="半闭框 13">
            <a:extLst>
              <a:ext uri="{FF2B5EF4-FFF2-40B4-BE49-F238E27FC236}">
                <a16:creationId xmlns:a16="http://schemas.microsoft.com/office/drawing/2014/main" id="{C27DDEB7-FA1E-46D0-BA01-B76E7D7D0DC6}"/>
              </a:ext>
            </a:extLst>
          </p:cNvPr>
          <p:cNvSpPr/>
          <p:nvPr/>
        </p:nvSpPr>
        <p:spPr>
          <a:xfrm rot="14060069">
            <a:off x="4755997" y="2031306"/>
            <a:ext cx="810056" cy="1350094"/>
          </a:xfrm>
          <a:prstGeom prst="halfFrame">
            <a:avLst>
              <a:gd name="adj1" fmla="val 20473"/>
              <a:gd name="adj2" fmla="val 1789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3" name="矩形: 棱台 12">
            <a:extLst>
              <a:ext uri="{FF2B5EF4-FFF2-40B4-BE49-F238E27FC236}">
                <a16:creationId xmlns:a16="http://schemas.microsoft.com/office/drawing/2014/main" id="{20A08E77-B360-4B68-A140-0BDE4828DC2E}"/>
              </a:ext>
            </a:extLst>
          </p:cNvPr>
          <p:cNvSpPr/>
          <p:nvPr/>
        </p:nvSpPr>
        <p:spPr>
          <a:xfrm rot="531124">
            <a:off x="3604118" y="3604186"/>
            <a:ext cx="4374304" cy="129609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b="1" dirty="0"/>
              <a:t>spend less time</a:t>
            </a:r>
            <a:endParaRPr lang="zh-CN" altLang="en-US" sz="4500" b="1" dirty="0"/>
          </a:p>
        </p:txBody>
      </p:sp>
      <p:sp>
        <p:nvSpPr>
          <p:cNvPr id="3" name="矩形 2">
            <a:extLst>
              <a:ext uri="{FF2B5EF4-FFF2-40B4-BE49-F238E27FC236}">
                <a16:creationId xmlns:a16="http://schemas.microsoft.com/office/drawing/2014/main" id="{A3E205D7-BE23-4697-A73D-38566D1E4329}"/>
              </a:ext>
            </a:extLst>
          </p:cNvPr>
          <p:cNvSpPr/>
          <p:nvPr/>
        </p:nvSpPr>
        <p:spPr>
          <a:xfrm>
            <a:off x="323705" y="291555"/>
            <a:ext cx="4038478" cy="584775"/>
          </a:xfrm>
          <a:prstGeom prst="rect">
            <a:avLst/>
          </a:prstGeom>
        </p:spPr>
        <p:txBody>
          <a:bodyPr wrap="none">
            <a:spAutoFit/>
          </a:bodyPr>
          <a:lstStyle/>
          <a:p>
            <a:r>
              <a:rPr lang="en-US" altLang="zh-CN" sz="3200" u="sng" dirty="0">
                <a:solidFill>
                  <a:srgbClr val="596D76"/>
                </a:solidFill>
                <a:latin typeface="Arial Black" panose="020B0A04020102020204" pitchFamily="34" charset="0"/>
              </a:rPr>
              <a:t>Read and answer</a:t>
            </a:r>
            <a:endParaRPr lang="zh-CN" altLang="en-US" sz="3200" u="sng" dirty="0">
              <a:solidFill>
                <a:srgbClr val="596D76"/>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400" decel="100000"/>
                                        <p:tgtEl>
                                          <p:spTgt spid="13"/>
                                        </p:tgtEl>
                                      </p:cBhvr>
                                    </p:animEffect>
                                    <p:anim calcmode="lin" valueType="num">
                                      <p:cBhvr>
                                        <p:cTn id="26" dur="400" decel="100000" fill="hold"/>
                                        <p:tgtEl>
                                          <p:spTgt spid="13"/>
                                        </p:tgtEl>
                                        <p:attrNameLst>
                                          <p:attrName>style.rotation</p:attrName>
                                        </p:attrNameLst>
                                      </p:cBhvr>
                                      <p:tavLst>
                                        <p:tav tm="0">
                                          <p:val>
                                            <p:fltVal val="-90"/>
                                          </p:val>
                                        </p:tav>
                                        <p:tav tm="100000">
                                          <p:val>
                                            <p:fltVal val="0"/>
                                          </p:val>
                                        </p:tav>
                                      </p:tavLst>
                                    </p:anim>
                                    <p:anim calcmode="lin" valueType="num">
                                      <p:cBhvr>
                                        <p:cTn id="27" dur="400" decel="100000" fill="hold"/>
                                        <p:tgtEl>
                                          <p:spTgt spid="13"/>
                                        </p:tgtEl>
                                        <p:attrNameLst>
                                          <p:attrName>ppt_x</p:attrName>
                                        </p:attrNameLst>
                                      </p:cBhvr>
                                      <p:tavLst>
                                        <p:tav tm="0">
                                          <p:val>
                                            <p:strVal val="#ppt_x+0.4"/>
                                          </p:val>
                                        </p:tav>
                                        <p:tav tm="100000">
                                          <p:val>
                                            <p:strVal val="#ppt_x-0.05"/>
                                          </p:val>
                                        </p:tav>
                                      </p:tavLst>
                                    </p:anim>
                                    <p:anim calcmode="lin" valueType="num">
                                      <p:cBhvr>
                                        <p:cTn id="28" dur="400" decel="100000" fill="hold"/>
                                        <p:tgtEl>
                                          <p:spTgt spid="13"/>
                                        </p:tgtEl>
                                        <p:attrNameLst>
                                          <p:attrName>ppt_y</p:attrName>
                                        </p:attrNameLst>
                                      </p:cBhvr>
                                      <p:tavLst>
                                        <p:tav tm="0">
                                          <p:val>
                                            <p:strVal val="#ppt_y-0.4"/>
                                          </p:val>
                                        </p:tav>
                                        <p:tav tm="100000">
                                          <p:val>
                                            <p:strVal val="#ppt_y+0.1"/>
                                          </p:val>
                                        </p:tav>
                                      </p:tavLst>
                                    </p:anim>
                                    <p:anim calcmode="lin" valueType="num">
                                      <p:cBhvr>
                                        <p:cTn id="29" dur="100" accel="100000" fill="hold">
                                          <p:stCondLst>
                                            <p:cond delay="400"/>
                                          </p:stCondLst>
                                        </p:cTn>
                                        <p:tgtEl>
                                          <p:spTgt spid="13"/>
                                        </p:tgtEl>
                                        <p:attrNameLst>
                                          <p:attrName>ppt_x</p:attrName>
                                        </p:attrNameLst>
                                      </p:cBhvr>
                                      <p:tavLst>
                                        <p:tav tm="0">
                                          <p:val>
                                            <p:strVal val="#ppt_x-0.05"/>
                                          </p:val>
                                        </p:tav>
                                        <p:tav tm="100000">
                                          <p:val>
                                            <p:strVal val="#ppt_x"/>
                                          </p:val>
                                        </p:tav>
                                      </p:tavLst>
                                    </p:anim>
                                    <p:anim calcmode="lin" valueType="num">
                                      <p:cBhvr>
                                        <p:cTn id="30" dur="100" accel="100000" fill="hold">
                                          <p:stCondLst>
                                            <p:cond delay="4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anim calcmode="lin" valueType="num">
                                      <p:cBhvr>
                                        <p:cTn id="36" dur="500" fill="hold"/>
                                        <p:tgtEl>
                                          <p:spTgt spid="14"/>
                                        </p:tgtEl>
                                        <p:attrNameLst>
                                          <p:attrName>ppt_x</p:attrName>
                                        </p:attrNameLst>
                                      </p:cBhvr>
                                      <p:tavLst>
                                        <p:tav tm="0">
                                          <p:val>
                                            <p:strVal val="#ppt_x"/>
                                          </p:val>
                                        </p:tav>
                                        <p:tav tm="100000">
                                          <p:val>
                                            <p:strVal val="#ppt_x"/>
                                          </p:val>
                                        </p:tav>
                                      </p:tavLst>
                                    </p:anim>
                                    <p:anim calcmode="lin" valueType="num">
                                      <p:cBhvr>
                                        <p:cTn id="37" dur="500" fill="hold"/>
                                        <p:tgtEl>
                                          <p:spTgt spid="1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anim calcmode="lin" valueType="num">
                                      <p:cBhvr>
                                        <p:cTn id="41" dur="500" fill="hold"/>
                                        <p:tgtEl>
                                          <p:spTgt spid="15"/>
                                        </p:tgtEl>
                                        <p:attrNameLst>
                                          <p:attrName>ppt_x</p:attrName>
                                        </p:attrNameLst>
                                      </p:cBhvr>
                                      <p:tavLst>
                                        <p:tav tm="0">
                                          <p:val>
                                            <p:strVal val="#ppt_x"/>
                                          </p:val>
                                        </p:tav>
                                        <p:tav tm="100000">
                                          <p:val>
                                            <p:strVal val="#ppt_x"/>
                                          </p:val>
                                        </p:tav>
                                      </p:tavLst>
                                    </p:anim>
                                    <p:anim calcmode="lin" valueType="num">
                                      <p:cBhvr>
                                        <p:cTn id="42"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animBg="1"/>
      <p:bldP spid="14"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B223319-9379-4CB5-8095-B107E660FF34}"/>
              </a:ext>
            </a:extLst>
          </p:cNvPr>
          <p:cNvSpPr txBox="1"/>
          <p:nvPr/>
        </p:nvSpPr>
        <p:spPr>
          <a:xfrm>
            <a:off x="89689" y="2149871"/>
            <a:ext cx="8964623" cy="600164"/>
          </a:xfrm>
          <a:prstGeom prst="rect">
            <a:avLst/>
          </a:prstGeom>
          <a:noFill/>
        </p:spPr>
        <p:txBody>
          <a:bodyPr wrap="square" rtlCol="0">
            <a:spAutoFit/>
          </a:bodyPr>
          <a:lstStyle/>
          <a:p>
            <a:r>
              <a:rPr lang="en-US" altLang="zh-CN" sz="3300" b="1" dirty="0">
                <a:solidFill>
                  <a:schemeClr val="tx1">
                    <a:lumMod val="65000"/>
                    <a:lumOff val="35000"/>
                  </a:schemeClr>
                </a:solidFill>
              </a:rPr>
              <a:t>How to use the smartphone in a right way?</a:t>
            </a:r>
            <a:endParaRPr lang="zh-CN" altLang="en-US" sz="3300" b="1" dirty="0">
              <a:solidFill>
                <a:schemeClr val="tx1">
                  <a:lumMod val="65000"/>
                  <a:lumOff val="35000"/>
                </a:schemeClr>
              </a:solidFill>
            </a:endParaRPr>
          </a:p>
        </p:txBody>
      </p:sp>
      <p:sp>
        <p:nvSpPr>
          <p:cNvPr id="5" name="文本框 4">
            <a:extLst>
              <a:ext uri="{FF2B5EF4-FFF2-40B4-BE49-F238E27FC236}">
                <a16:creationId xmlns:a16="http://schemas.microsoft.com/office/drawing/2014/main" id="{68DC3174-1CBB-46D3-9052-A156B9D9BCB3}"/>
              </a:ext>
            </a:extLst>
          </p:cNvPr>
          <p:cNvSpPr txBox="1"/>
          <p:nvPr/>
        </p:nvSpPr>
        <p:spPr>
          <a:xfrm>
            <a:off x="845743" y="3116856"/>
            <a:ext cx="7826329" cy="600164"/>
          </a:xfrm>
          <a:prstGeom prst="rect">
            <a:avLst/>
          </a:prstGeom>
          <a:noFill/>
        </p:spPr>
        <p:txBody>
          <a:bodyPr wrap="square" rtlCol="0">
            <a:spAutoFit/>
          </a:bodyPr>
          <a:lstStyle/>
          <a:p>
            <a:r>
              <a:rPr lang="en-US" altLang="zh-CN" sz="3300" dirty="0">
                <a:solidFill>
                  <a:schemeClr val="tx1">
                    <a:lumMod val="65000"/>
                    <a:lumOff val="35000"/>
                  </a:schemeClr>
                </a:solidFill>
              </a:rPr>
              <a:t>(Make a change of the harmful sides)</a:t>
            </a:r>
            <a:endParaRPr lang="zh-CN" altLang="en-US" sz="3300" dirty="0">
              <a:solidFill>
                <a:schemeClr val="tx1">
                  <a:lumMod val="65000"/>
                  <a:lumOff val="35000"/>
                </a:schemeClr>
              </a:solidFill>
            </a:endParaRPr>
          </a:p>
        </p:txBody>
      </p:sp>
      <p:sp>
        <p:nvSpPr>
          <p:cNvPr id="6" name="文本框 5">
            <a:extLst>
              <a:ext uri="{FF2B5EF4-FFF2-40B4-BE49-F238E27FC236}">
                <a16:creationId xmlns:a16="http://schemas.microsoft.com/office/drawing/2014/main" id="{9B40072B-1082-4A16-A53D-C81CAAFC6906}"/>
              </a:ext>
            </a:extLst>
          </p:cNvPr>
          <p:cNvSpPr txBox="1"/>
          <p:nvPr/>
        </p:nvSpPr>
        <p:spPr>
          <a:xfrm>
            <a:off x="278701" y="4326123"/>
            <a:ext cx="8586596" cy="830997"/>
          </a:xfrm>
          <a:prstGeom prst="rect">
            <a:avLst/>
          </a:prstGeom>
          <a:noFill/>
        </p:spPr>
        <p:txBody>
          <a:bodyPr wrap="square" rtlCol="0">
            <a:spAutoFit/>
          </a:bodyPr>
          <a:lstStyle/>
          <a:p>
            <a:r>
              <a:rPr lang="en-US" altLang="zh-CN" dirty="0">
                <a:solidFill>
                  <a:srgbClr val="00B050"/>
                </a:solidFill>
              </a:rPr>
              <a:t>It’s true…, but… .</a:t>
            </a:r>
            <a:r>
              <a:rPr lang="zh-CN" altLang="en-US" dirty="0">
                <a:solidFill>
                  <a:srgbClr val="00B050"/>
                </a:solidFill>
              </a:rPr>
              <a:t> </a:t>
            </a:r>
            <a:r>
              <a:rPr lang="en-US" altLang="zh-CN" dirty="0">
                <a:solidFill>
                  <a:srgbClr val="00B050"/>
                </a:solidFill>
              </a:rPr>
              <a:t>It’s</a:t>
            </a:r>
            <a:r>
              <a:rPr lang="zh-CN" altLang="en-US" dirty="0">
                <a:solidFill>
                  <a:srgbClr val="00B050"/>
                </a:solidFill>
              </a:rPr>
              <a:t> </a:t>
            </a:r>
            <a:r>
              <a:rPr lang="en-US" altLang="zh-CN" dirty="0">
                <a:solidFill>
                  <a:srgbClr val="00B050"/>
                </a:solidFill>
              </a:rPr>
              <a:t>very</a:t>
            </a:r>
            <a:r>
              <a:rPr lang="zh-CN" altLang="en-US" dirty="0">
                <a:solidFill>
                  <a:srgbClr val="00B050"/>
                </a:solidFill>
              </a:rPr>
              <a:t> </a:t>
            </a:r>
            <a:r>
              <a:rPr lang="en-US" altLang="zh-CN" dirty="0">
                <a:solidFill>
                  <a:srgbClr val="00B050"/>
                </a:solidFill>
              </a:rPr>
              <a:t>important</a:t>
            </a:r>
            <a:r>
              <a:rPr lang="zh-CN" altLang="en-US" dirty="0">
                <a:solidFill>
                  <a:srgbClr val="00B050"/>
                </a:solidFill>
              </a:rPr>
              <a:t> </a:t>
            </a:r>
            <a:r>
              <a:rPr lang="en-US" altLang="zh-CN" dirty="0">
                <a:solidFill>
                  <a:srgbClr val="00B050"/>
                </a:solidFill>
              </a:rPr>
              <a:t>for</a:t>
            </a:r>
            <a:r>
              <a:rPr lang="zh-CN" altLang="en-US" dirty="0">
                <a:solidFill>
                  <a:srgbClr val="00B050"/>
                </a:solidFill>
              </a:rPr>
              <a:t> </a:t>
            </a:r>
            <a:r>
              <a:rPr lang="en-US" altLang="zh-CN" dirty="0">
                <a:solidFill>
                  <a:srgbClr val="00B050"/>
                </a:solidFill>
              </a:rPr>
              <a:t>us</a:t>
            </a:r>
            <a:r>
              <a:rPr lang="zh-CN" altLang="en-US" dirty="0">
                <a:solidFill>
                  <a:srgbClr val="00B050"/>
                </a:solidFill>
              </a:rPr>
              <a:t> </a:t>
            </a:r>
            <a:r>
              <a:rPr lang="en-US" altLang="zh-CN" dirty="0">
                <a:solidFill>
                  <a:srgbClr val="00B050"/>
                </a:solidFill>
              </a:rPr>
              <a:t>to</a:t>
            </a:r>
            <a:r>
              <a:rPr lang="zh-CN" altLang="en-US" dirty="0">
                <a:solidFill>
                  <a:srgbClr val="00B050"/>
                </a:solidFill>
              </a:rPr>
              <a:t> </a:t>
            </a:r>
            <a:r>
              <a:rPr lang="en-US" altLang="zh-CN" dirty="0">
                <a:solidFill>
                  <a:srgbClr val="00B050"/>
                </a:solidFill>
              </a:rPr>
              <a:t>make</a:t>
            </a:r>
            <a:r>
              <a:rPr lang="zh-CN" altLang="en-US" dirty="0">
                <a:solidFill>
                  <a:srgbClr val="00B050"/>
                </a:solidFill>
              </a:rPr>
              <a:t> </a:t>
            </a:r>
            <a:r>
              <a:rPr lang="en-US" altLang="zh-CN" dirty="0">
                <a:solidFill>
                  <a:srgbClr val="00B050"/>
                </a:solidFill>
              </a:rPr>
              <a:t>a</a:t>
            </a:r>
            <a:r>
              <a:rPr lang="zh-CN" altLang="en-US" dirty="0">
                <a:solidFill>
                  <a:srgbClr val="00B050"/>
                </a:solidFill>
              </a:rPr>
              <a:t> </a:t>
            </a:r>
            <a:r>
              <a:rPr lang="en-US" altLang="zh-CN" dirty="0">
                <a:solidFill>
                  <a:srgbClr val="00B050"/>
                </a:solidFill>
              </a:rPr>
              <a:t>change.</a:t>
            </a:r>
          </a:p>
          <a:p>
            <a:r>
              <a:rPr lang="en-US" altLang="zh-CN" dirty="0">
                <a:solidFill>
                  <a:srgbClr val="00B050"/>
                </a:solidFill>
              </a:rPr>
              <a:t>For example, ……</a:t>
            </a:r>
          </a:p>
        </p:txBody>
      </p:sp>
      <p:sp>
        <p:nvSpPr>
          <p:cNvPr id="7" name="文本框 6">
            <a:extLst>
              <a:ext uri="{FF2B5EF4-FFF2-40B4-BE49-F238E27FC236}">
                <a16:creationId xmlns:a16="http://schemas.microsoft.com/office/drawing/2014/main" id="{CCE85D22-5836-41DD-ACC3-9A24D3072D5F}"/>
              </a:ext>
            </a:extLst>
          </p:cNvPr>
          <p:cNvSpPr txBox="1"/>
          <p:nvPr/>
        </p:nvSpPr>
        <p:spPr>
          <a:xfrm>
            <a:off x="1115760" y="930867"/>
            <a:ext cx="6339932" cy="646331"/>
          </a:xfrm>
          <a:prstGeom prst="rect">
            <a:avLst/>
          </a:prstGeom>
          <a:noFill/>
        </p:spPr>
        <p:txBody>
          <a:bodyPr wrap="square" rtlCol="0">
            <a:spAutoFit/>
          </a:bodyPr>
          <a:lstStyle/>
          <a:p>
            <a:r>
              <a:rPr lang="en-US" altLang="zh-CN" sz="3600" b="1" dirty="0">
                <a:solidFill>
                  <a:srgbClr val="FF0000"/>
                </a:solidFill>
              </a:rPr>
              <a:t>Homework: Write a passage</a:t>
            </a:r>
            <a:endParaRPr lang="zh-CN" altLang="en-US" sz="3600" b="1" dirty="0">
              <a:solidFill>
                <a:srgbClr val="FF0000"/>
              </a:solidFill>
            </a:endParaRPr>
          </a:p>
        </p:txBody>
      </p:sp>
    </p:spTree>
    <p:extLst>
      <p:ext uri="{BB962C8B-B14F-4D97-AF65-F5344CB8AC3E}">
        <p14:creationId xmlns:p14="http://schemas.microsoft.com/office/powerpoint/2010/main" val="255129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2"/>
                                        </p:tgtEl>
                                        <p:attrNameLst>
                                          <p:attrName>style.color</p:attrName>
                                        </p:attrNameLst>
                                      </p:cBhvr>
                                      <p:to>
                                        <p:clrVal>
                                          <a:srgbClr val="FF0000"/>
                                        </p:clrVal>
                                      </p:to>
                                    </p:set>
                                    <p:set>
                                      <p:cBhvr>
                                        <p:cTn id="21" dur="500" fill="hold"/>
                                        <p:tgtEl>
                                          <p:spTgt spid="2"/>
                                        </p:tgtEl>
                                        <p:attrNameLst>
                                          <p:attrName>fillcolor</p:attrName>
                                        </p:attrNameLst>
                                      </p:cBhvr>
                                      <p:to>
                                        <p:clrVal>
                                          <a:srgbClr val="FF0000"/>
                                        </p:clrVal>
                                      </p:to>
                                    </p:set>
                                    <p:set>
                                      <p:cBhvr>
                                        <p:cTn id="22"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26326" y="-459270"/>
            <a:ext cx="9270326" cy="7416515"/>
          </a:xfrm>
          <a:prstGeom prst="rect">
            <a:avLst/>
          </a:prstGeom>
          <a:blipFill>
            <a:blip r:embed="rId4"/>
            <a:tile tx="0" ty="0" sx="100000" sy="100000" flip="none" algn="tl"/>
          </a:blipFill>
          <a:ln w="9525">
            <a:noFill/>
          </a:ln>
        </p:spPr>
      </p:pic>
      <p:sp>
        <p:nvSpPr>
          <p:cNvPr id="18434" name="文本框 22531"/>
          <p:cNvSpPr txBox="1"/>
          <p:nvPr/>
        </p:nvSpPr>
        <p:spPr>
          <a:xfrm>
            <a:off x="1752365" y="782816"/>
            <a:ext cx="5357813" cy="854080"/>
          </a:xfrm>
          <a:prstGeom prst="rect">
            <a:avLst/>
          </a:prstGeom>
          <a:noFill/>
          <a:ln w="9525">
            <a:noFill/>
          </a:ln>
        </p:spPr>
        <p:txBody>
          <a:bodyPr anchor="t">
            <a:spAutoFit/>
          </a:bodyPr>
          <a:lstStyle/>
          <a:p>
            <a:r>
              <a:rPr lang="zh-CN" altLang="en-US" sz="4950" b="1" dirty="0">
                <a:solidFill>
                  <a:srgbClr val="FF0000"/>
                </a:solidFill>
                <a:latin typeface="Times New Roman" panose="02020603050405020304" pitchFamily="18" charset="0"/>
              </a:rPr>
              <a:t>What did we learn?</a:t>
            </a:r>
          </a:p>
        </p:txBody>
      </p:sp>
      <p:sp>
        <p:nvSpPr>
          <p:cNvPr id="4" name="椭圆 3"/>
          <p:cNvSpPr/>
          <p:nvPr/>
        </p:nvSpPr>
        <p:spPr>
          <a:xfrm>
            <a:off x="1889387" y="4324030"/>
            <a:ext cx="5365228" cy="981077"/>
          </a:xfrm>
          <a:prstGeom prst="ellipse">
            <a:avLst/>
          </a:prstGeom>
          <a:solidFill>
            <a:srgbClr val="AEF4BB"/>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4500" b="1" noProof="1">
                <a:solidFill>
                  <a:schemeClr val="tx1">
                    <a:lumMod val="65000"/>
                    <a:lumOff val="35000"/>
                  </a:schemeClr>
                </a:solidFill>
              </a:rPr>
              <a:t>Make a</a:t>
            </a:r>
            <a:r>
              <a:rPr lang="zh-CN" altLang="en-US" sz="4500" b="1" noProof="1">
                <a:solidFill>
                  <a:schemeClr val="tx1">
                    <a:lumMod val="65000"/>
                    <a:lumOff val="35000"/>
                  </a:schemeClr>
                </a:solidFill>
              </a:rPr>
              <a:t> </a:t>
            </a:r>
            <a:r>
              <a:rPr lang="en-US" altLang="zh-CN" sz="4500" b="1" noProof="1">
                <a:solidFill>
                  <a:schemeClr val="tx1">
                    <a:lumMod val="65000"/>
                    <a:lumOff val="35000"/>
                  </a:schemeClr>
                </a:solidFill>
              </a:rPr>
              <a:t>change</a:t>
            </a:r>
          </a:p>
        </p:txBody>
      </p:sp>
      <p:cxnSp>
        <p:nvCxnSpPr>
          <p:cNvPr id="5" name="直接连接符 4"/>
          <p:cNvCxnSpPr>
            <a:cxnSpLocks/>
          </p:cNvCxnSpPr>
          <p:nvPr/>
        </p:nvCxnSpPr>
        <p:spPr>
          <a:xfrm>
            <a:off x="2951888" y="2706291"/>
            <a:ext cx="1127195" cy="3988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cxnSpLocks/>
          </p:cNvCxnSpPr>
          <p:nvPr/>
        </p:nvCxnSpPr>
        <p:spPr>
          <a:xfrm flipH="1">
            <a:off x="5004200" y="2688433"/>
            <a:ext cx="1087039" cy="41671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cxnSpLocks/>
            <a:endCxn id="4" idx="0"/>
          </p:cNvCxnSpPr>
          <p:nvPr/>
        </p:nvCxnSpPr>
        <p:spPr>
          <a:xfrm>
            <a:off x="4572000" y="3856956"/>
            <a:ext cx="0" cy="46707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7414" name="双向箭头1 158"/>
          <p:cNvSpPr/>
          <p:nvPr/>
        </p:nvSpPr>
        <p:spPr>
          <a:xfrm>
            <a:off x="1204912" y="3033714"/>
            <a:ext cx="6553310" cy="861482"/>
          </a:xfrm>
          <a:prstGeom prst="leftRightArrow">
            <a:avLst>
              <a:gd name="adj1" fmla="val 79009"/>
              <a:gd name="adj2" fmla="val 64203"/>
            </a:avLst>
          </a:prstGeom>
          <a:solidFill>
            <a:srgbClr val="FFFF81"/>
          </a:solidFill>
          <a:ln w="57150" cap="flat" cmpd="sng">
            <a:solidFill>
              <a:srgbClr val="FF0000"/>
            </a:solidFill>
            <a:prstDash val="solid"/>
            <a:miter/>
            <a:headEnd type="none" w="med" len="med"/>
            <a:tailEnd type="none" w="med" len="med"/>
          </a:ln>
        </p:spPr>
        <p:txBody>
          <a:bodyPr anchor="ctr"/>
          <a:lstStyle/>
          <a:p>
            <a:pPr algn="ctr"/>
            <a:r>
              <a:rPr lang="en-US" altLang="zh-CN" sz="4050" b="1" dirty="0">
                <a:solidFill>
                  <a:srgbClr val="FF0000"/>
                </a:solidFill>
                <a:latin typeface="Times New Roman" panose="02020603050405020304" pitchFamily="18" charset="0"/>
              </a:rPr>
              <a:t>All things have two sides</a:t>
            </a:r>
          </a:p>
        </p:txBody>
      </p:sp>
      <p:sp>
        <p:nvSpPr>
          <p:cNvPr id="18" name="单圆角矩形 17"/>
          <p:cNvSpPr/>
          <p:nvPr/>
        </p:nvSpPr>
        <p:spPr>
          <a:xfrm>
            <a:off x="7110178" y="6628603"/>
            <a:ext cx="2322910" cy="323850"/>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noProof="1"/>
          </a:p>
        </p:txBody>
      </p:sp>
      <p:sp>
        <p:nvSpPr>
          <p:cNvPr id="2" name="椭圆 1"/>
          <p:cNvSpPr/>
          <p:nvPr/>
        </p:nvSpPr>
        <p:spPr>
          <a:xfrm>
            <a:off x="1439783" y="1802607"/>
            <a:ext cx="2639301" cy="939404"/>
          </a:xfrm>
          <a:prstGeom prst="ellipse">
            <a:avLst/>
          </a:prstGeom>
          <a:solidFill>
            <a:srgbClr val="AEF4BB"/>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4500" b="1" noProof="1">
                <a:solidFill>
                  <a:schemeClr val="tx1">
                    <a:lumMod val="65000"/>
                    <a:lumOff val="35000"/>
                  </a:schemeClr>
                </a:solidFill>
              </a:rPr>
              <a:t>smart</a:t>
            </a:r>
          </a:p>
        </p:txBody>
      </p:sp>
      <p:sp>
        <p:nvSpPr>
          <p:cNvPr id="3" name="椭圆 2"/>
          <p:cNvSpPr/>
          <p:nvPr/>
        </p:nvSpPr>
        <p:spPr>
          <a:xfrm>
            <a:off x="4994408" y="1821656"/>
            <a:ext cx="2934891" cy="920355"/>
          </a:xfrm>
          <a:prstGeom prst="ellipse">
            <a:avLst/>
          </a:prstGeom>
          <a:solidFill>
            <a:srgbClr val="AEF4BB"/>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4500" b="1" noProof="1">
                <a:solidFill>
                  <a:schemeClr val="tx1">
                    <a:lumMod val="65000"/>
                    <a:lumOff val="35000"/>
                  </a:schemeClr>
                </a:solidFill>
              </a:rPr>
              <a:t>harmful</a:t>
            </a:r>
          </a:p>
        </p:txBody>
      </p:sp>
      <p:sp>
        <p:nvSpPr>
          <p:cNvPr id="12" name="单圆角矩形 17">
            <a:extLst>
              <a:ext uri="{FF2B5EF4-FFF2-40B4-BE49-F238E27FC236}">
                <a16:creationId xmlns:a16="http://schemas.microsoft.com/office/drawing/2014/main" id="{A8E96BC3-6A94-4F9E-BDF1-7655A26BB091}"/>
              </a:ext>
            </a:extLst>
          </p:cNvPr>
          <p:cNvSpPr/>
          <p:nvPr/>
        </p:nvSpPr>
        <p:spPr>
          <a:xfrm>
            <a:off x="-4656" y="6525215"/>
            <a:ext cx="3712596" cy="415957"/>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linds(horizontal)">
                                      <p:cBhvr>
                                        <p:cTn id="7" dur="500"/>
                                        <p:tgtEl>
                                          <p:spTgt spid="174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000"/>
                                        <p:tgtEl>
                                          <p:spTgt spid="16"/>
                                        </p:tgtEl>
                                      </p:cBhvr>
                                    </p:animEffect>
                                  </p:childTnLst>
                                  <p:subTnLst>
                                    <p:audio>
                                      <p:cMediaNode vol="99000">
                                        <p:cTn display="1"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7414" grpId="0" bldLvl="0" animBg="1"/>
      <p:bldP spid="2" grpId="0" bldLvl="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BEBA8EAE-BF5A-486C-A8C5-ECC9F3942E4B}">
                <a14:imgProps xmlns:a14="http://schemas.microsoft.com/office/drawing/2010/main">
                  <a14:imgLayer r:embed="rId3">
                    <a14:imgEffect>
                      <a14:sharpenSoften amount="35000"/>
                    </a14:imgEffect>
                  </a14:imgLayer>
                </a14:imgProp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3891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B340FC3-0A8A-4CE5-A490-55049BC6A1D6}"/>
              </a:ext>
            </a:extLst>
          </p:cNvPr>
          <p:cNvSpPr txBox="1"/>
          <p:nvPr/>
        </p:nvSpPr>
        <p:spPr>
          <a:xfrm>
            <a:off x="2465855" y="2584530"/>
            <a:ext cx="486034" cy="369332"/>
          </a:xfrm>
          <a:prstGeom prst="rect">
            <a:avLst/>
          </a:prstGeom>
          <a:solidFill>
            <a:schemeClr val="bg1"/>
          </a:solidFill>
        </p:spPr>
        <p:txBody>
          <a:bodyPr wrap="square" rtlCol="0">
            <a:spAutoFit/>
          </a:bodyPr>
          <a:lstStyle/>
          <a:p>
            <a:endParaRPr lang="zh-CN" altLang="en-US" sz="1800" dirty="0"/>
          </a:p>
        </p:txBody>
      </p:sp>
      <p:sp>
        <p:nvSpPr>
          <p:cNvPr id="8" name="椭圆 7">
            <a:extLst>
              <a:ext uri="{FF2B5EF4-FFF2-40B4-BE49-F238E27FC236}">
                <a16:creationId xmlns:a16="http://schemas.microsoft.com/office/drawing/2014/main" id="{11226DE6-90A6-4573-8BAA-A8FEEBBBE20A}"/>
              </a:ext>
            </a:extLst>
          </p:cNvPr>
          <p:cNvSpPr/>
          <p:nvPr/>
        </p:nvSpPr>
        <p:spPr>
          <a:xfrm>
            <a:off x="8190252" y="998832"/>
            <a:ext cx="756053" cy="736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ontrols>
      <mc:AlternateContent xmlns:mc="http://schemas.openxmlformats.org/markup-compatibility/2006">
        <mc:Choice xmlns:v="urn:schemas-microsoft-com:vml" Requires="v">
          <p:control spid="1097" name="ShockwaveFlash1" r:id="rId2" imgW="8801280" imgH="6192720"/>
        </mc:Choice>
        <mc:Fallback>
          <p:control name="ShockwaveFlash1" r:id="rId2" imgW="8801280" imgH="6192720">
            <p:pic>
              <p:nvPicPr>
                <p:cNvPr id="5" name="ShockwaveFlash1">
                  <a:extLst>
                    <a:ext uri="{FF2B5EF4-FFF2-40B4-BE49-F238E27FC236}">
                      <a16:creationId xmlns:a16="http://schemas.microsoft.com/office/drawing/2014/main" id="{324AD589-7E4D-4C39-9B5C-63BB1A80EB51}"/>
                    </a:ext>
                  </a:extLst>
                </p:cNvPr>
                <p:cNvPicPr>
                  <a:picLocks/>
                </p:cNvPicPr>
                <p:nvPr/>
              </p:nvPicPr>
              <p:blipFill>
                <a:blip r:embed="rId5"/>
                <a:stretch>
                  <a:fillRect/>
                </a:stretch>
              </p:blipFill>
              <p:spPr>
                <a:xfrm>
                  <a:off x="143694" y="404790"/>
                  <a:ext cx="8802611" cy="6192429"/>
                </a:xfrm>
                <a:prstGeom prst="rect">
                  <a:avLst/>
                </a:prstGeom>
              </p:spPr>
            </p:pic>
          </p:control>
        </mc:Fallback>
      </mc:AlternateContent>
    </p:controls>
    <p:extLst>
      <p:ext uri="{BB962C8B-B14F-4D97-AF65-F5344CB8AC3E}">
        <p14:creationId xmlns:p14="http://schemas.microsoft.com/office/powerpoint/2010/main" val="3752147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7851E81-93D7-4EFB-AFF1-C2B28B9A0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91" y="908825"/>
            <a:ext cx="8952262" cy="5040350"/>
          </a:xfrm>
          <a:prstGeom prst="rect">
            <a:avLst/>
          </a:prstGeom>
        </p:spPr>
      </p:pic>
      <p:sp>
        <p:nvSpPr>
          <p:cNvPr id="6" name="椭圆 5">
            <a:extLst>
              <a:ext uri="{FF2B5EF4-FFF2-40B4-BE49-F238E27FC236}">
                <a16:creationId xmlns:a16="http://schemas.microsoft.com/office/drawing/2014/main" id="{F68229AF-5167-4914-A3B6-5251737DFD07}"/>
              </a:ext>
            </a:extLst>
          </p:cNvPr>
          <p:cNvSpPr/>
          <p:nvPr/>
        </p:nvSpPr>
        <p:spPr>
          <a:xfrm>
            <a:off x="197700" y="1808888"/>
            <a:ext cx="8622744" cy="3115691"/>
          </a:xfrm>
          <a:prstGeom prst="ellipse">
            <a:avLst/>
          </a:prstGeom>
          <a:solidFill>
            <a:schemeClr val="bg1">
              <a:lumMod val="85000"/>
            </a:schemeClr>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altLang="zh-CN" sz="9000" b="1" noProof="1">
                <a:solidFill>
                  <a:schemeClr val="accent1">
                    <a:lumMod val="50000"/>
                  </a:schemeClr>
                </a:solidFill>
                <a:effectLst>
                  <a:innerShdw blurRad="63500" dist="50800" dir="13500000">
                    <a:prstClr val="black">
                      <a:alpha val="50000"/>
                    </a:prstClr>
                  </a:innerShdw>
                </a:effectLst>
              </a:rPr>
              <a:t>smartphone</a:t>
            </a:r>
          </a:p>
        </p:txBody>
      </p:sp>
      <p:sp>
        <p:nvSpPr>
          <p:cNvPr id="3" name="任意多边形: 形状 2">
            <a:extLst>
              <a:ext uri="{FF2B5EF4-FFF2-40B4-BE49-F238E27FC236}">
                <a16:creationId xmlns:a16="http://schemas.microsoft.com/office/drawing/2014/main" id="{911D4096-CC71-4C26-B417-8C8AC1409496}"/>
              </a:ext>
            </a:extLst>
          </p:cNvPr>
          <p:cNvSpPr/>
          <p:nvPr/>
        </p:nvSpPr>
        <p:spPr>
          <a:xfrm>
            <a:off x="7385539" y="1194876"/>
            <a:ext cx="548640" cy="316523"/>
          </a:xfrm>
          <a:custGeom>
            <a:avLst/>
            <a:gdLst>
              <a:gd name="connsiteX0" fmla="*/ 28135 w 731520"/>
              <a:gd name="connsiteY0" fmla="*/ 0 h 422031"/>
              <a:gd name="connsiteX1" fmla="*/ 0 w 731520"/>
              <a:gd name="connsiteY1" fmla="*/ 365760 h 422031"/>
              <a:gd name="connsiteX2" fmla="*/ 492369 w 731520"/>
              <a:gd name="connsiteY2" fmla="*/ 407963 h 422031"/>
              <a:gd name="connsiteX3" fmla="*/ 731520 w 731520"/>
              <a:gd name="connsiteY3" fmla="*/ 422031 h 422031"/>
              <a:gd name="connsiteX4" fmla="*/ 618978 w 731520"/>
              <a:gd name="connsiteY4" fmla="*/ 56271 h 422031"/>
              <a:gd name="connsiteX5" fmla="*/ 28135 w 731520"/>
              <a:gd name="connsiteY5"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 h="422031">
                <a:moveTo>
                  <a:pt x="28135" y="0"/>
                </a:moveTo>
                <a:lnTo>
                  <a:pt x="0" y="365760"/>
                </a:lnTo>
                <a:lnTo>
                  <a:pt x="492369" y="407963"/>
                </a:lnTo>
                <a:lnTo>
                  <a:pt x="731520" y="422031"/>
                </a:lnTo>
                <a:lnTo>
                  <a:pt x="618978" y="56271"/>
                </a:lnTo>
                <a:lnTo>
                  <a:pt x="28135" y="0"/>
                </a:lnTo>
                <a:close/>
              </a:path>
            </a:pathLst>
          </a:custGeom>
          <a:solidFill>
            <a:srgbClr val="021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3054797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Rectangle 6"/>
          <p:cNvSpPr/>
          <p:nvPr/>
        </p:nvSpPr>
        <p:spPr>
          <a:xfrm>
            <a:off x="2428875" y="2075262"/>
            <a:ext cx="3486150" cy="424732"/>
          </a:xfrm>
          <a:prstGeom prst="rect">
            <a:avLst/>
          </a:prstGeom>
          <a:noFill/>
          <a:ln w="9525">
            <a:noFill/>
          </a:ln>
        </p:spPr>
        <p:txBody>
          <a:bodyPr anchor="t">
            <a:spAutoFit/>
          </a:bodyPr>
          <a:lstStyle/>
          <a:p>
            <a:pPr algn="just">
              <a:lnSpc>
                <a:spcPct val="120000"/>
              </a:lnSpc>
              <a:spcBef>
                <a:spcPct val="20000"/>
              </a:spcBef>
            </a:pPr>
            <a:endParaRPr lang="zh-CN" altLang="en-US" sz="1800" b="1" dirty="0"/>
          </a:p>
        </p:txBody>
      </p:sp>
      <p:sp>
        <p:nvSpPr>
          <p:cNvPr id="8194" name="Rectangle 8"/>
          <p:cNvSpPr/>
          <p:nvPr/>
        </p:nvSpPr>
        <p:spPr>
          <a:xfrm>
            <a:off x="608412" y="785813"/>
            <a:ext cx="3463528" cy="424732"/>
          </a:xfrm>
          <a:prstGeom prst="rect">
            <a:avLst/>
          </a:prstGeom>
          <a:noFill/>
          <a:ln w="9525">
            <a:noFill/>
          </a:ln>
        </p:spPr>
        <p:txBody>
          <a:bodyPr anchor="t">
            <a:spAutoFit/>
          </a:bodyPr>
          <a:lstStyle/>
          <a:p>
            <a:pPr algn="just">
              <a:lnSpc>
                <a:spcPct val="120000"/>
              </a:lnSpc>
              <a:spcBef>
                <a:spcPct val="20000"/>
              </a:spcBef>
            </a:pPr>
            <a:endParaRPr lang="zh-CN" altLang="en-US" sz="1800" b="1" dirty="0"/>
          </a:p>
        </p:txBody>
      </p:sp>
      <p:pic>
        <p:nvPicPr>
          <p:cNvPr id="3" name="图片 2">
            <a:extLst>
              <a:ext uri="{FF2B5EF4-FFF2-40B4-BE49-F238E27FC236}">
                <a16:creationId xmlns:a16="http://schemas.microsoft.com/office/drawing/2014/main" id="{280C1F5A-983E-4035-9859-5EE78A1D740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 y="0"/>
            <a:ext cx="9143999" cy="6858000"/>
          </a:xfrm>
          <a:prstGeom prst="rect">
            <a:avLst/>
          </a:prstGeom>
          <a:effectLst>
            <a:glow>
              <a:schemeClr val="accent1">
                <a:alpha val="40000"/>
              </a:schemeClr>
            </a:glow>
          </a:effectLst>
        </p:spPr>
      </p:pic>
      <p:sp>
        <p:nvSpPr>
          <p:cNvPr id="4" name="文本框 3">
            <a:extLst>
              <a:ext uri="{FF2B5EF4-FFF2-40B4-BE49-F238E27FC236}">
                <a16:creationId xmlns:a16="http://schemas.microsoft.com/office/drawing/2014/main" id="{16C67A7A-866F-4D67-B304-A1FF3F5500BA}"/>
              </a:ext>
            </a:extLst>
          </p:cNvPr>
          <p:cNvSpPr txBox="1"/>
          <p:nvPr/>
        </p:nvSpPr>
        <p:spPr>
          <a:xfrm>
            <a:off x="6271750" y="504152"/>
            <a:ext cx="2916203" cy="784830"/>
          </a:xfrm>
          <a:prstGeom prst="rect">
            <a:avLst/>
          </a:prstGeom>
          <a:noFill/>
        </p:spPr>
        <p:txBody>
          <a:bodyPr wrap="square" rtlCol="0">
            <a:spAutoFit/>
          </a:bodyPr>
          <a:lstStyle/>
          <a:p>
            <a:r>
              <a:rPr lang="en-US" altLang="zh-CN" sz="4500" b="1" dirty="0">
                <a:solidFill>
                  <a:srgbClr val="FFFF00"/>
                </a:solidFill>
              </a:rPr>
              <a:t>addiction</a:t>
            </a:r>
            <a:endParaRPr lang="zh-CN" altLang="en-US" sz="4500" b="1" dirty="0">
              <a:solidFill>
                <a:srgbClr val="FFFF00"/>
              </a:solidFill>
            </a:endParaRPr>
          </a:p>
        </p:txBody>
      </p:sp>
      <p:sp>
        <p:nvSpPr>
          <p:cNvPr id="8" name="文本框 7">
            <a:extLst>
              <a:ext uri="{FF2B5EF4-FFF2-40B4-BE49-F238E27FC236}">
                <a16:creationId xmlns:a16="http://schemas.microsoft.com/office/drawing/2014/main" id="{2DFA8A13-7C9F-4652-AEEB-E828463BB207}"/>
              </a:ext>
            </a:extLst>
          </p:cNvPr>
          <p:cNvSpPr txBox="1"/>
          <p:nvPr/>
        </p:nvSpPr>
        <p:spPr>
          <a:xfrm>
            <a:off x="89688" y="504152"/>
            <a:ext cx="4482312" cy="1066959"/>
          </a:xfrm>
          <a:prstGeom prst="rect">
            <a:avLst/>
          </a:prstGeom>
          <a:noFill/>
        </p:spPr>
        <p:txBody>
          <a:bodyPr wrap="square" rtlCol="0">
            <a:spAutoFit/>
          </a:bodyPr>
          <a:lstStyle/>
          <a:p>
            <a:pPr>
              <a:lnSpc>
                <a:spcPts val="3750"/>
              </a:lnSpc>
            </a:pPr>
            <a:r>
              <a:rPr lang="en-US" altLang="zh-CN" sz="4500" b="1" dirty="0">
                <a:solidFill>
                  <a:srgbClr val="FFFF00"/>
                </a:solidFill>
              </a:rPr>
              <a:t>face-to-face</a:t>
            </a:r>
          </a:p>
          <a:p>
            <a:pPr>
              <a:lnSpc>
                <a:spcPts val="3750"/>
              </a:lnSpc>
            </a:pPr>
            <a:r>
              <a:rPr lang="en-US" altLang="zh-CN" sz="4500" b="1" dirty="0">
                <a:solidFill>
                  <a:srgbClr val="FFFF00"/>
                </a:solidFill>
              </a:rPr>
              <a:t>communication</a:t>
            </a:r>
            <a:endParaRPr lang="zh-CN" altLang="en-US" sz="45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8670BFB-FDC4-4A7B-BB28-39395122527F}"/>
              </a:ext>
            </a:extLst>
          </p:cNvPr>
          <p:cNvSpPr txBox="1"/>
          <p:nvPr/>
        </p:nvSpPr>
        <p:spPr>
          <a:xfrm>
            <a:off x="109504" y="404790"/>
            <a:ext cx="4968345" cy="600164"/>
          </a:xfrm>
          <a:prstGeom prst="rect">
            <a:avLst/>
          </a:prstGeom>
          <a:noFill/>
        </p:spPr>
        <p:txBody>
          <a:bodyPr wrap="square" rtlCol="0">
            <a:spAutoFit/>
          </a:bodyPr>
          <a:lstStyle/>
          <a:p>
            <a:r>
              <a:rPr lang="en-US" altLang="zh-CN" sz="3300" b="1" u="sng" dirty="0">
                <a:solidFill>
                  <a:srgbClr val="596D76"/>
                </a:solidFill>
                <a:latin typeface="Arial Black" panose="020B0A04020102020204" pitchFamily="34" charset="0"/>
                <a:cs typeface="Aharoni" panose="02010803020104030203" pitchFamily="2" charset="-79"/>
              </a:rPr>
              <a:t>Read and classify</a:t>
            </a:r>
            <a:endParaRPr lang="zh-CN" altLang="en-US" sz="3300" b="1" u="sng" dirty="0">
              <a:solidFill>
                <a:srgbClr val="596D76"/>
              </a:solidFill>
              <a:latin typeface="Arial Black" panose="020B0A04020102020204" pitchFamily="34" charset="0"/>
              <a:cs typeface="Aharoni" panose="02010803020104030203" pitchFamily="2" charset="-79"/>
            </a:endParaRPr>
          </a:p>
        </p:txBody>
      </p:sp>
      <p:sp>
        <p:nvSpPr>
          <p:cNvPr id="3" name="文本框 2">
            <a:extLst>
              <a:ext uri="{FF2B5EF4-FFF2-40B4-BE49-F238E27FC236}">
                <a16:creationId xmlns:a16="http://schemas.microsoft.com/office/drawing/2014/main" id="{2E7DF5FC-2B1A-4489-9BAD-203A5923FD3F}"/>
              </a:ext>
            </a:extLst>
          </p:cNvPr>
          <p:cNvSpPr txBox="1"/>
          <p:nvPr/>
        </p:nvSpPr>
        <p:spPr>
          <a:xfrm>
            <a:off x="109504" y="1945184"/>
            <a:ext cx="8640600" cy="553998"/>
          </a:xfrm>
          <a:prstGeom prst="rect">
            <a:avLst/>
          </a:prstGeom>
          <a:noFill/>
        </p:spPr>
        <p:txBody>
          <a:bodyPr wrap="square" rtlCol="0">
            <a:spAutoFit/>
          </a:bodyPr>
          <a:lstStyle/>
          <a:p>
            <a:r>
              <a:rPr lang="en-US" altLang="zh-CN" sz="3000" dirty="0">
                <a:solidFill>
                  <a:schemeClr val="tx1">
                    <a:lumMod val="65000"/>
                    <a:lumOff val="35000"/>
                  </a:schemeClr>
                </a:solidFill>
              </a:rPr>
              <a:t>Read to</a:t>
            </a:r>
            <a:r>
              <a:rPr lang="zh-CN" altLang="en-US" sz="3000" dirty="0">
                <a:solidFill>
                  <a:schemeClr val="tx1">
                    <a:lumMod val="65000"/>
                    <a:lumOff val="35000"/>
                  </a:schemeClr>
                </a:solidFill>
              </a:rPr>
              <a:t> </a:t>
            </a:r>
            <a:r>
              <a:rPr lang="en-US" altLang="zh-CN" sz="3000" dirty="0">
                <a:solidFill>
                  <a:schemeClr val="tx1">
                    <a:lumMod val="65000"/>
                    <a:lumOff val="35000"/>
                  </a:schemeClr>
                </a:solidFill>
              </a:rPr>
              <a:t>find</a:t>
            </a:r>
            <a:r>
              <a:rPr lang="zh-CN" altLang="en-US" sz="3000" dirty="0">
                <a:solidFill>
                  <a:schemeClr val="tx1">
                    <a:lumMod val="65000"/>
                    <a:lumOff val="35000"/>
                  </a:schemeClr>
                </a:solidFill>
              </a:rPr>
              <a:t> </a:t>
            </a:r>
            <a:r>
              <a:rPr lang="en-US" altLang="zh-CN" sz="3000" dirty="0">
                <a:solidFill>
                  <a:schemeClr val="tx1">
                    <a:lumMod val="65000"/>
                    <a:lumOff val="35000"/>
                  </a:schemeClr>
                </a:solidFill>
              </a:rPr>
              <a:t>out</a:t>
            </a:r>
            <a:r>
              <a:rPr lang="zh-CN" altLang="en-US" sz="3000" dirty="0">
                <a:solidFill>
                  <a:schemeClr val="tx1">
                    <a:lumMod val="65000"/>
                    <a:lumOff val="35000"/>
                  </a:schemeClr>
                </a:solidFill>
              </a:rPr>
              <a:t> </a:t>
            </a:r>
            <a:r>
              <a:rPr lang="en-US" altLang="zh-CN" sz="3000" dirty="0">
                <a:solidFill>
                  <a:schemeClr val="tx1">
                    <a:lumMod val="65000"/>
                    <a:lumOff val="35000"/>
                  </a:schemeClr>
                </a:solidFill>
              </a:rPr>
              <a:t>the</a:t>
            </a:r>
            <a:r>
              <a:rPr lang="zh-CN" altLang="en-US" sz="3000" dirty="0">
                <a:solidFill>
                  <a:schemeClr val="tx1">
                    <a:lumMod val="65000"/>
                    <a:lumOff val="35000"/>
                  </a:schemeClr>
                </a:solidFill>
              </a:rPr>
              <a:t> </a:t>
            </a:r>
            <a:r>
              <a:rPr lang="en-US" altLang="zh-CN" sz="3000" dirty="0">
                <a:solidFill>
                  <a:schemeClr val="tx1">
                    <a:lumMod val="65000"/>
                    <a:lumOff val="35000"/>
                  </a:schemeClr>
                </a:solidFill>
              </a:rPr>
              <a:t>2</a:t>
            </a:r>
            <a:r>
              <a:rPr lang="zh-CN" altLang="en-US" sz="3000" dirty="0">
                <a:solidFill>
                  <a:schemeClr val="tx1">
                    <a:lumMod val="65000"/>
                    <a:lumOff val="35000"/>
                  </a:schemeClr>
                </a:solidFill>
              </a:rPr>
              <a:t> </a:t>
            </a:r>
            <a:r>
              <a:rPr lang="en-US" altLang="zh-CN" sz="3000" dirty="0">
                <a:solidFill>
                  <a:schemeClr val="tx1">
                    <a:lumMod val="65000"/>
                    <a:lumOff val="35000"/>
                  </a:schemeClr>
                </a:solidFill>
              </a:rPr>
              <a:t>sides</a:t>
            </a:r>
            <a:r>
              <a:rPr lang="zh-CN" altLang="en-US" sz="3000" dirty="0">
                <a:solidFill>
                  <a:schemeClr val="tx1">
                    <a:lumMod val="65000"/>
                    <a:lumOff val="35000"/>
                  </a:schemeClr>
                </a:solidFill>
              </a:rPr>
              <a:t> </a:t>
            </a:r>
            <a:r>
              <a:rPr lang="en-US" altLang="zh-CN" sz="3000" dirty="0">
                <a:solidFill>
                  <a:schemeClr val="tx1">
                    <a:lumMod val="65000"/>
                    <a:lumOff val="35000"/>
                  </a:schemeClr>
                </a:solidFill>
              </a:rPr>
              <a:t>of</a:t>
            </a:r>
            <a:r>
              <a:rPr lang="zh-CN" altLang="en-US" sz="3000" dirty="0">
                <a:solidFill>
                  <a:schemeClr val="tx1">
                    <a:lumMod val="65000"/>
                    <a:lumOff val="35000"/>
                  </a:schemeClr>
                </a:solidFill>
              </a:rPr>
              <a:t> </a:t>
            </a:r>
            <a:r>
              <a:rPr lang="en-US" altLang="zh-CN" sz="3000" dirty="0">
                <a:solidFill>
                  <a:schemeClr val="tx1">
                    <a:lumMod val="65000"/>
                    <a:lumOff val="35000"/>
                  </a:schemeClr>
                </a:solidFill>
              </a:rPr>
              <a:t>using</a:t>
            </a:r>
            <a:r>
              <a:rPr lang="zh-CN" altLang="en-US" sz="3000" dirty="0">
                <a:solidFill>
                  <a:schemeClr val="tx1">
                    <a:lumMod val="65000"/>
                    <a:lumOff val="35000"/>
                  </a:schemeClr>
                </a:solidFill>
              </a:rPr>
              <a:t> </a:t>
            </a:r>
            <a:r>
              <a:rPr lang="en-US" altLang="zh-CN" sz="3000" dirty="0">
                <a:solidFill>
                  <a:schemeClr val="tx1">
                    <a:lumMod val="65000"/>
                    <a:lumOff val="35000"/>
                  </a:schemeClr>
                </a:solidFill>
              </a:rPr>
              <a:t>smartphones</a:t>
            </a:r>
            <a:endParaRPr lang="zh-CN" altLang="en-US" sz="3000" dirty="0">
              <a:solidFill>
                <a:schemeClr val="tx1">
                  <a:lumMod val="65000"/>
                  <a:lumOff val="35000"/>
                </a:schemeClr>
              </a:solidFill>
            </a:endParaRPr>
          </a:p>
        </p:txBody>
      </p:sp>
      <p:sp>
        <p:nvSpPr>
          <p:cNvPr id="4" name="椭圆 3">
            <a:extLst>
              <a:ext uri="{FF2B5EF4-FFF2-40B4-BE49-F238E27FC236}">
                <a16:creationId xmlns:a16="http://schemas.microsoft.com/office/drawing/2014/main" id="{97E24DEE-7729-44EA-9B3A-F240CF9836B5}"/>
              </a:ext>
            </a:extLst>
          </p:cNvPr>
          <p:cNvSpPr/>
          <p:nvPr/>
        </p:nvSpPr>
        <p:spPr>
          <a:xfrm>
            <a:off x="1115760" y="3490842"/>
            <a:ext cx="3042211" cy="1134079"/>
          </a:xfrm>
          <a:prstGeom prst="ellipse">
            <a:avLst/>
          </a:prstGeom>
          <a:no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2">
                    <a:lumMod val="10000"/>
                  </a:schemeClr>
                </a:solidFill>
              </a:rPr>
              <a:t>harmful</a:t>
            </a:r>
            <a:endParaRPr lang="zh-CN" altLang="en-US" sz="4400" b="1" dirty="0">
              <a:solidFill>
                <a:schemeClr val="bg2">
                  <a:lumMod val="10000"/>
                </a:schemeClr>
              </a:solidFill>
            </a:endParaRPr>
          </a:p>
        </p:txBody>
      </p:sp>
      <p:sp>
        <p:nvSpPr>
          <p:cNvPr id="5" name="椭圆 4">
            <a:extLst>
              <a:ext uri="{FF2B5EF4-FFF2-40B4-BE49-F238E27FC236}">
                <a16:creationId xmlns:a16="http://schemas.microsoft.com/office/drawing/2014/main" id="{3050A858-2B09-47F5-9E8C-CCABC45FAFD8}"/>
              </a:ext>
            </a:extLst>
          </p:cNvPr>
          <p:cNvSpPr/>
          <p:nvPr/>
        </p:nvSpPr>
        <p:spPr>
          <a:xfrm>
            <a:off x="4932025" y="3465127"/>
            <a:ext cx="3042211" cy="1134079"/>
          </a:xfrm>
          <a:prstGeom prst="ellipse">
            <a:avLst/>
          </a:prstGeom>
          <a:no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chemeClr val="bg2">
                    <a:lumMod val="10000"/>
                  </a:schemeClr>
                </a:solidFill>
              </a:rPr>
              <a:t>smart</a:t>
            </a:r>
            <a:endParaRPr lang="zh-CN" altLang="en-US" sz="4800" b="1" dirty="0">
              <a:solidFill>
                <a:schemeClr val="bg2">
                  <a:lumMod val="10000"/>
                </a:schemeClr>
              </a:solidFill>
            </a:endParaRPr>
          </a:p>
        </p:txBody>
      </p:sp>
      <p:cxnSp>
        <p:nvCxnSpPr>
          <p:cNvPr id="7" name="直接连接符 6">
            <a:extLst>
              <a:ext uri="{FF2B5EF4-FFF2-40B4-BE49-F238E27FC236}">
                <a16:creationId xmlns:a16="http://schemas.microsoft.com/office/drawing/2014/main" id="{21BE4391-5651-43EC-8408-A9EAEAE37132}"/>
              </a:ext>
            </a:extLst>
          </p:cNvPr>
          <p:cNvCxnSpPr>
            <a:cxnSpLocks/>
          </p:cNvCxnSpPr>
          <p:nvPr/>
        </p:nvCxnSpPr>
        <p:spPr>
          <a:xfrm>
            <a:off x="1583793" y="4321196"/>
            <a:ext cx="199813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8F2A95CA-F666-4EEA-BB7C-613317C47983}"/>
              </a:ext>
            </a:extLst>
          </p:cNvPr>
          <p:cNvSpPr/>
          <p:nvPr/>
        </p:nvSpPr>
        <p:spPr>
          <a:xfrm>
            <a:off x="5352256" y="3753023"/>
            <a:ext cx="2232155" cy="64804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279443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ppt_w/2"/>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85F510B-7D86-4C24-8EAB-2F6B5A76F1AF}"/>
              </a:ext>
            </a:extLst>
          </p:cNvPr>
          <p:cNvSpPr txBox="1"/>
          <p:nvPr/>
        </p:nvSpPr>
        <p:spPr>
          <a:xfrm>
            <a:off x="-11814" y="13152"/>
            <a:ext cx="9144000" cy="6901889"/>
          </a:xfrm>
          <a:prstGeom prst="rect">
            <a:avLst/>
          </a:prstGeom>
          <a:blipFill>
            <a:blip r:embed="rId2"/>
            <a:tile tx="0" ty="0" sx="100000" sy="100000" flip="none" algn="tl"/>
          </a:blipFill>
          <a:ln w="9525" cap="flat" cmpd="sng" algn="ctr">
            <a:noFill/>
            <a:prstDash val="solid"/>
            <a:round/>
            <a:headEnd type="none" w="med" len="med"/>
            <a:tailEnd type="none" w="med" len="med"/>
          </a:ln>
          <a:effectLst>
            <a:outerShdw blurRad="50800" dist="50800" dir="5400000" algn="ctr" rotWithShape="0">
              <a:schemeClr val="bg1"/>
            </a:outerShdw>
          </a:effectLst>
        </p:spPr>
        <p:style>
          <a:lnRef idx="0">
            <a:scrgbClr r="0" g="0" b="0"/>
          </a:lnRef>
          <a:fillRef idx="0">
            <a:scrgbClr r="0" g="0" b="0"/>
          </a:fillRef>
          <a:effectRef idx="0">
            <a:scrgbClr r="0" g="0" b="0"/>
          </a:effectRef>
          <a:fontRef idx="minor">
            <a:schemeClr val="dk1"/>
          </a:fontRef>
        </p:style>
        <p:txBody>
          <a:bodyPr wrap="square" rtlCol="0">
            <a:spAutoFit/>
          </a:bodyPr>
          <a:lstStyle/>
          <a:p>
            <a:r>
              <a:rPr lang="en-US" altLang="zh-CN" sz="2700" dirty="0"/>
              <a:t>To remember 11 numbers is not difficult, but because of the smartphone, many of us cannot remember them.</a:t>
            </a:r>
          </a:p>
          <a:p>
            <a:pPr>
              <a:lnSpc>
                <a:spcPts val="1500"/>
              </a:lnSpc>
            </a:pPr>
            <a:endParaRPr lang="en-US" altLang="zh-CN" sz="2700" dirty="0"/>
          </a:p>
          <a:p>
            <a:r>
              <a:rPr lang="en-US" altLang="zh-CN" sz="2700" dirty="0"/>
              <a:t>Moreover, smartphones weaken our skills at giving directions. We cannot tell the north and the south. Smartphones also kill face-to-face communications, for example, people don’t talk to each other even when they have a meal together. It’s common for people to check their phones during the meal.</a:t>
            </a:r>
          </a:p>
          <a:p>
            <a:pPr>
              <a:lnSpc>
                <a:spcPts val="1500"/>
              </a:lnSpc>
            </a:pPr>
            <a:endParaRPr lang="en-US" altLang="zh-CN" sz="2700" dirty="0"/>
          </a:p>
          <a:p>
            <a:r>
              <a:rPr lang="en-US" altLang="zh-CN" sz="2700" dirty="0"/>
              <a:t>In addition, for students, an addiction to smartphones does no good for studying. Research showed children who play more than four hours a day with their phones perform much worse than children who play with their phones for less than 30 minutes.</a:t>
            </a:r>
          </a:p>
          <a:p>
            <a:pPr>
              <a:lnSpc>
                <a:spcPts val="1500"/>
              </a:lnSpc>
            </a:pPr>
            <a:endParaRPr lang="en-US" altLang="zh-CN" sz="2700" dirty="0"/>
          </a:p>
          <a:p>
            <a:r>
              <a:rPr lang="en-US" altLang="zh-CN" sz="2700" dirty="0"/>
              <a:t>However, smartphones have many advantages as well. People can use their phones to surf the Internet and get news quickly. Smartphones open people’s eyes and make our lives easier.</a:t>
            </a:r>
            <a:endParaRPr lang="zh-CN" altLang="en-US" sz="2700" dirty="0"/>
          </a:p>
        </p:txBody>
      </p:sp>
      <p:cxnSp>
        <p:nvCxnSpPr>
          <p:cNvPr id="6" name="直接连接符 5">
            <a:extLst>
              <a:ext uri="{FF2B5EF4-FFF2-40B4-BE49-F238E27FC236}">
                <a16:creationId xmlns:a16="http://schemas.microsoft.com/office/drawing/2014/main" id="{2ACFCFD6-DAC3-4047-A305-3B960CDD28E3}"/>
              </a:ext>
            </a:extLst>
          </p:cNvPr>
          <p:cNvCxnSpPr>
            <a:cxnSpLocks/>
          </p:cNvCxnSpPr>
          <p:nvPr/>
        </p:nvCxnSpPr>
        <p:spPr>
          <a:xfrm>
            <a:off x="3572930" y="852553"/>
            <a:ext cx="24374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AD300D5E-2099-4647-9DCD-B4A6743B961B}"/>
              </a:ext>
            </a:extLst>
          </p:cNvPr>
          <p:cNvCxnSpPr>
            <a:cxnSpLocks/>
          </p:cNvCxnSpPr>
          <p:nvPr/>
        </p:nvCxnSpPr>
        <p:spPr>
          <a:xfrm>
            <a:off x="3491925" y="1470797"/>
            <a:ext cx="50403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箭头: 下弧形 9">
            <a:extLst>
              <a:ext uri="{FF2B5EF4-FFF2-40B4-BE49-F238E27FC236}">
                <a16:creationId xmlns:a16="http://schemas.microsoft.com/office/drawing/2014/main" id="{1E6ED599-9372-489D-B85F-86EB8D8FDA14}"/>
              </a:ext>
            </a:extLst>
          </p:cNvPr>
          <p:cNvSpPr/>
          <p:nvPr/>
        </p:nvSpPr>
        <p:spPr>
          <a:xfrm rot="21232780">
            <a:off x="3076120" y="1687362"/>
            <a:ext cx="3508951" cy="702906"/>
          </a:xfrm>
          <a:prstGeom prst="curvedUpArrow">
            <a:avLst>
              <a:gd name="adj1" fmla="val 25109"/>
              <a:gd name="adj2" fmla="val 73412"/>
              <a:gd name="adj3" fmla="val 288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cxnSp>
        <p:nvCxnSpPr>
          <p:cNvPr id="11" name="直接连接符 10">
            <a:extLst>
              <a:ext uri="{FF2B5EF4-FFF2-40B4-BE49-F238E27FC236}">
                <a16:creationId xmlns:a16="http://schemas.microsoft.com/office/drawing/2014/main" id="{DA80D37F-FC19-4237-8F90-CB08EA08B77E}"/>
              </a:ext>
            </a:extLst>
          </p:cNvPr>
          <p:cNvCxnSpPr>
            <a:cxnSpLocks/>
          </p:cNvCxnSpPr>
          <p:nvPr/>
        </p:nvCxnSpPr>
        <p:spPr>
          <a:xfrm>
            <a:off x="92825" y="1844890"/>
            <a:ext cx="541524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C989A61-702C-46CF-B573-8D28DA18A1B2}"/>
              </a:ext>
            </a:extLst>
          </p:cNvPr>
          <p:cNvCxnSpPr>
            <a:cxnSpLocks/>
          </p:cNvCxnSpPr>
          <p:nvPr/>
        </p:nvCxnSpPr>
        <p:spPr>
          <a:xfrm>
            <a:off x="62686" y="2276920"/>
            <a:ext cx="40772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F6CF6F61-ED44-4487-A8EB-0FE07C3E633A}"/>
              </a:ext>
            </a:extLst>
          </p:cNvPr>
          <p:cNvCxnSpPr>
            <a:cxnSpLocks/>
          </p:cNvCxnSpPr>
          <p:nvPr/>
        </p:nvCxnSpPr>
        <p:spPr>
          <a:xfrm>
            <a:off x="6084105" y="2276920"/>
            <a:ext cx="279019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6D91586B-76B1-49CB-9034-391BBBF276E9}"/>
              </a:ext>
            </a:extLst>
          </p:cNvPr>
          <p:cNvCxnSpPr>
            <a:cxnSpLocks/>
          </p:cNvCxnSpPr>
          <p:nvPr/>
        </p:nvCxnSpPr>
        <p:spPr>
          <a:xfrm>
            <a:off x="7673870" y="3717020"/>
            <a:ext cx="11419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4CAC9463-5098-4870-8AB2-74BFA7169928}"/>
              </a:ext>
            </a:extLst>
          </p:cNvPr>
          <p:cNvCxnSpPr>
            <a:cxnSpLocks/>
          </p:cNvCxnSpPr>
          <p:nvPr/>
        </p:nvCxnSpPr>
        <p:spPr>
          <a:xfrm>
            <a:off x="3572930" y="3717020"/>
            <a:ext cx="40232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椭圆 25">
            <a:extLst>
              <a:ext uri="{FF2B5EF4-FFF2-40B4-BE49-F238E27FC236}">
                <a16:creationId xmlns:a16="http://schemas.microsoft.com/office/drawing/2014/main" id="{DCA5E9E6-33C4-4196-ACFC-7E52833ED417}"/>
              </a:ext>
            </a:extLst>
          </p:cNvPr>
          <p:cNvSpPr/>
          <p:nvPr/>
        </p:nvSpPr>
        <p:spPr>
          <a:xfrm>
            <a:off x="6300691" y="6017247"/>
            <a:ext cx="2515092" cy="3937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7" name="椭圆 26">
            <a:extLst>
              <a:ext uri="{FF2B5EF4-FFF2-40B4-BE49-F238E27FC236}">
                <a16:creationId xmlns:a16="http://schemas.microsoft.com/office/drawing/2014/main" id="{A455FB82-D702-4AC4-8BDE-4D93DD7E2E2A}"/>
              </a:ext>
            </a:extLst>
          </p:cNvPr>
          <p:cNvSpPr/>
          <p:nvPr/>
        </p:nvSpPr>
        <p:spPr>
          <a:xfrm>
            <a:off x="1957584" y="6421140"/>
            <a:ext cx="2730290" cy="4237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 name="椭圆 28">
            <a:extLst>
              <a:ext uri="{FF2B5EF4-FFF2-40B4-BE49-F238E27FC236}">
                <a16:creationId xmlns:a16="http://schemas.microsoft.com/office/drawing/2014/main" id="{5EF1AC85-CCB2-4FC3-97E1-8AB35E386E50}"/>
              </a:ext>
            </a:extLst>
          </p:cNvPr>
          <p:cNvSpPr/>
          <p:nvPr/>
        </p:nvSpPr>
        <p:spPr>
          <a:xfrm>
            <a:off x="5230159" y="6421140"/>
            <a:ext cx="3302116" cy="378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30" name="直接连接符 29">
            <a:extLst>
              <a:ext uri="{FF2B5EF4-FFF2-40B4-BE49-F238E27FC236}">
                <a16:creationId xmlns:a16="http://schemas.microsoft.com/office/drawing/2014/main" id="{2A65ACC2-80BE-49F9-9595-63D415A8CE49}"/>
              </a:ext>
            </a:extLst>
          </p:cNvPr>
          <p:cNvCxnSpPr>
            <a:cxnSpLocks/>
          </p:cNvCxnSpPr>
          <p:nvPr/>
        </p:nvCxnSpPr>
        <p:spPr>
          <a:xfrm flipV="1">
            <a:off x="7092175" y="4114260"/>
            <a:ext cx="1440100" cy="665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72D0EB3B-DFE9-4A5D-8F12-CB4509975B99}"/>
              </a:ext>
            </a:extLst>
          </p:cNvPr>
          <p:cNvCxnSpPr>
            <a:cxnSpLocks/>
          </p:cNvCxnSpPr>
          <p:nvPr/>
        </p:nvCxnSpPr>
        <p:spPr>
          <a:xfrm>
            <a:off x="8182950" y="1844890"/>
            <a:ext cx="4933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1C4DEB4-FA79-4F51-9CF6-69DDE65FEB92}"/>
              </a:ext>
            </a:extLst>
          </p:cNvPr>
          <p:cNvCxnSpPr>
            <a:cxnSpLocks/>
          </p:cNvCxnSpPr>
          <p:nvPr/>
        </p:nvCxnSpPr>
        <p:spPr>
          <a:xfrm>
            <a:off x="62686" y="2708950"/>
            <a:ext cx="688548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4AAD47EE-A251-4A14-BE88-2BDF44CB673C}"/>
              </a:ext>
            </a:extLst>
          </p:cNvPr>
          <p:cNvCxnSpPr>
            <a:cxnSpLocks/>
          </p:cNvCxnSpPr>
          <p:nvPr/>
        </p:nvCxnSpPr>
        <p:spPr>
          <a:xfrm>
            <a:off x="92825" y="4120914"/>
            <a:ext cx="23730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81030E93-3549-44EB-8A07-13833A8D9CC4}"/>
              </a:ext>
            </a:extLst>
          </p:cNvPr>
          <p:cNvCxnSpPr>
            <a:cxnSpLocks/>
          </p:cNvCxnSpPr>
          <p:nvPr/>
        </p:nvCxnSpPr>
        <p:spPr>
          <a:xfrm>
            <a:off x="92825" y="4509075"/>
            <a:ext cx="295582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53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ppt_w/2"/>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ppt_w/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ppt_x</p:attrName>
                                        </p:attrNameLst>
                                      </p:cBhvr>
                                      <p:tavLst>
                                        <p:tav tm="0">
                                          <p:val>
                                            <p:strVal val="#ppt_x-#ppt_w/2"/>
                                          </p:val>
                                        </p:tav>
                                        <p:tav tm="100000">
                                          <p:val>
                                            <p:strVal val="#ppt_x"/>
                                          </p:val>
                                        </p:tav>
                                      </p:tavLst>
                                    </p:anim>
                                    <p:anim calcmode="lin" valueType="num">
                                      <p:cBhvr>
                                        <p:cTn id="46" dur="500" fill="hold"/>
                                        <p:tgtEl>
                                          <p:spTgt spid="20"/>
                                        </p:tgtEl>
                                        <p:attrNameLst>
                                          <p:attrName>ppt_y</p:attrName>
                                        </p:attrNameLst>
                                      </p:cBhvr>
                                      <p:tavLst>
                                        <p:tav tm="0">
                                          <p:val>
                                            <p:strVal val="#ppt_y"/>
                                          </p:val>
                                        </p:tav>
                                        <p:tav tm="100000">
                                          <p:val>
                                            <p:strVal val="#ppt_y"/>
                                          </p:val>
                                        </p:tav>
                                      </p:tavLst>
                                    </p:anim>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17" presetClass="entr" presetSubtype="8"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ppt_x</p:attrName>
                                        </p:attrNameLst>
                                      </p:cBhvr>
                                      <p:tavLst>
                                        <p:tav tm="0">
                                          <p:val>
                                            <p:strVal val="#ppt_x-#ppt_w/2"/>
                                          </p:val>
                                        </p:tav>
                                        <p:tav tm="100000">
                                          <p:val>
                                            <p:strVal val="#ppt_x"/>
                                          </p:val>
                                        </p:tav>
                                      </p:tavLst>
                                    </p:anim>
                                    <p:anim calcmode="lin" valueType="num">
                                      <p:cBhvr>
                                        <p:cTn id="53" dur="500" fill="hold"/>
                                        <p:tgtEl>
                                          <p:spTgt spid="16"/>
                                        </p:tgtEl>
                                        <p:attrNameLst>
                                          <p:attrName>ppt_y</p:attrName>
                                        </p:attrNameLst>
                                      </p:cBhvr>
                                      <p:tavLst>
                                        <p:tav tm="0">
                                          <p:val>
                                            <p:strVal val="#ppt_y"/>
                                          </p:val>
                                        </p:tav>
                                        <p:tav tm="100000">
                                          <p:val>
                                            <p:strVal val="#ppt_y"/>
                                          </p:val>
                                        </p:tav>
                                      </p:tavLst>
                                    </p:anim>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ppt_x</p:attrName>
                                        </p:attrNameLst>
                                      </p:cBhvr>
                                      <p:tavLst>
                                        <p:tav tm="0">
                                          <p:val>
                                            <p:strVal val="#ppt_x-#ppt_w/2"/>
                                          </p:val>
                                        </p:tav>
                                        <p:tav tm="100000">
                                          <p:val>
                                            <p:strVal val="#ppt_x"/>
                                          </p:val>
                                        </p:tav>
                                      </p:tavLst>
                                    </p:anim>
                                    <p:anim calcmode="lin" valueType="num">
                                      <p:cBhvr>
                                        <p:cTn id="61" dur="500" fill="hold"/>
                                        <p:tgtEl>
                                          <p:spTgt spid="19"/>
                                        </p:tgtEl>
                                        <p:attrNameLst>
                                          <p:attrName>ppt_y</p:attrName>
                                        </p:attrNameLst>
                                      </p:cBhvr>
                                      <p:tavLst>
                                        <p:tav tm="0">
                                          <p:val>
                                            <p:strVal val="#ppt_y"/>
                                          </p:val>
                                        </p:tav>
                                        <p:tav tm="100000">
                                          <p:val>
                                            <p:strVal val="#ppt_y"/>
                                          </p:val>
                                        </p:tav>
                                      </p:tavLst>
                                    </p:anim>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17" presetClass="entr" presetSubtype="8"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ppt_x</p:attrName>
                                        </p:attrNameLst>
                                      </p:cBhvr>
                                      <p:tavLst>
                                        <p:tav tm="0">
                                          <p:val>
                                            <p:strVal val="#ppt_x-#ppt_w/2"/>
                                          </p:val>
                                        </p:tav>
                                        <p:tav tm="100000">
                                          <p:val>
                                            <p:strVal val="#ppt_x"/>
                                          </p:val>
                                        </p:tav>
                                      </p:tavLst>
                                    </p:anim>
                                    <p:anim calcmode="lin" valueType="num">
                                      <p:cBhvr>
                                        <p:cTn id="68" dur="500" fill="hold"/>
                                        <p:tgtEl>
                                          <p:spTgt spid="25"/>
                                        </p:tgtEl>
                                        <p:attrNameLst>
                                          <p:attrName>ppt_y</p:attrName>
                                        </p:attrNameLst>
                                      </p:cBhvr>
                                      <p:tavLst>
                                        <p:tav tm="0">
                                          <p:val>
                                            <p:strVal val="#ppt_y"/>
                                          </p:val>
                                        </p:tav>
                                        <p:tav tm="100000">
                                          <p:val>
                                            <p:strVal val="#ppt_y"/>
                                          </p:val>
                                        </p:tav>
                                      </p:tavLst>
                                    </p:anim>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9"/>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2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ppt_x</p:attrName>
                                        </p:attrNameLst>
                                      </p:cBhvr>
                                      <p:tavLst>
                                        <p:tav tm="0">
                                          <p:val>
                                            <p:strVal val="#ppt_x-#ppt_w/2"/>
                                          </p:val>
                                        </p:tav>
                                        <p:tav tm="100000">
                                          <p:val>
                                            <p:strVal val="#ppt_x"/>
                                          </p:val>
                                        </p:tav>
                                      </p:tavLst>
                                    </p:anim>
                                    <p:anim calcmode="lin" valueType="num">
                                      <p:cBhvr>
                                        <p:cTn id="82" dur="500" fill="hold"/>
                                        <p:tgtEl>
                                          <p:spTgt spid="21"/>
                                        </p:tgtEl>
                                        <p:attrNameLst>
                                          <p:attrName>ppt_y</p:attrName>
                                        </p:attrNameLst>
                                      </p:cBhvr>
                                      <p:tavLst>
                                        <p:tav tm="0">
                                          <p:val>
                                            <p:strVal val="#ppt_y"/>
                                          </p:val>
                                        </p:tav>
                                        <p:tav tm="100000">
                                          <p:val>
                                            <p:strVal val="#ppt_y"/>
                                          </p:val>
                                        </p:tav>
                                      </p:tavLst>
                                    </p:anim>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17" presetClass="entr" presetSubtype="8" fill="hold"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ppt_x</p:attrName>
                                        </p:attrNameLst>
                                      </p:cBhvr>
                                      <p:tavLst>
                                        <p:tav tm="0">
                                          <p:val>
                                            <p:strVal val="#ppt_x-#ppt_w/2"/>
                                          </p:val>
                                        </p:tav>
                                        <p:tav tm="100000">
                                          <p:val>
                                            <p:strVal val="#ppt_x"/>
                                          </p:val>
                                        </p:tav>
                                      </p:tavLst>
                                    </p:anim>
                                    <p:anim calcmode="lin" valueType="num">
                                      <p:cBhvr>
                                        <p:cTn id="89" dur="500" fill="hold"/>
                                        <p:tgtEl>
                                          <p:spTgt spid="28"/>
                                        </p:tgtEl>
                                        <p:attrNameLst>
                                          <p:attrName>ppt_y</p:attrName>
                                        </p:attrNameLst>
                                      </p:cBhvr>
                                      <p:tavLst>
                                        <p:tav tm="0">
                                          <p:val>
                                            <p:strVal val="#ppt_y"/>
                                          </p:val>
                                        </p:tav>
                                        <p:tav tm="100000">
                                          <p:val>
                                            <p:strVal val="#ppt_y"/>
                                          </p:val>
                                        </p:tav>
                                      </p:tavLst>
                                    </p:anim>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nodeType="click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ppt_x</p:attrName>
                                        </p:attrNameLst>
                                      </p:cBhvr>
                                      <p:tavLst>
                                        <p:tav tm="0">
                                          <p:val>
                                            <p:strVal val="#ppt_x-#ppt_w/2"/>
                                          </p:val>
                                        </p:tav>
                                        <p:tav tm="100000">
                                          <p:val>
                                            <p:strVal val="#ppt_x"/>
                                          </p:val>
                                        </p:tav>
                                      </p:tavLst>
                                    </p:anim>
                                    <p:anim calcmode="lin" valueType="num">
                                      <p:cBhvr>
                                        <p:cTn id="97" dur="500" fill="hold"/>
                                        <p:tgtEl>
                                          <p:spTgt spid="24"/>
                                        </p:tgtEl>
                                        <p:attrNameLst>
                                          <p:attrName>ppt_y</p:attrName>
                                        </p:attrNameLst>
                                      </p:cBhvr>
                                      <p:tavLst>
                                        <p:tav tm="0">
                                          <p:val>
                                            <p:strVal val="#ppt_y"/>
                                          </p:val>
                                        </p:tav>
                                        <p:tav tm="100000">
                                          <p:val>
                                            <p:strVal val="#ppt_y"/>
                                          </p:val>
                                        </p:tav>
                                      </p:tavLst>
                                    </p:anim>
                                    <p:anim calcmode="lin" valueType="num">
                                      <p:cBhvr>
                                        <p:cTn id="98" dur="500" fill="hold"/>
                                        <p:tgtEl>
                                          <p:spTgt spid="24"/>
                                        </p:tgtEl>
                                        <p:attrNameLst>
                                          <p:attrName>ppt_w</p:attrName>
                                        </p:attrNameLst>
                                      </p:cBhvr>
                                      <p:tavLst>
                                        <p:tav tm="0">
                                          <p:val>
                                            <p:fltVal val="0"/>
                                          </p:val>
                                        </p:tav>
                                        <p:tav tm="100000">
                                          <p:val>
                                            <p:strVal val="#ppt_w"/>
                                          </p:val>
                                        </p:tav>
                                      </p:tavLst>
                                    </p:anim>
                                    <p:anim calcmode="lin" valueType="num">
                                      <p:cBhvr>
                                        <p:cTn id="99"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17" presetClass="entr" presetSubtype="8" fill="hold" nodeType="clickEffect">
                                  <p:stCondLst>
                                    <p:cond delay="0"/>
                                  </p:stCondLst>
                                  <p:childTnLst>
                                    <p:set>
                                      <p:cBhvr>
                                        <p:cTn id="103" dur="1" fill="hold">
                                          <p:stCondLst>
                                            <p:cond delay="0"/>
                                          </p:stCondLst>
                                        </p:cTn>
                                        <p:tgtEl>
                                          <p:spTgt spid="30"/>
                                        </p:tgtEl>
                                        <p:attrNameLst>
                                          <p:attrName>style.visibility</p:attrName>
                                        </p:attrNameLst>
                                      </p:cBhvr>
                                      <p:to>
                                        <p:strVal val="visible"/>
                                      </p:to>
                                    </p:set>
                                    <p:anim calcmode="lin" valueType="num">
                                      <p:cBhvr>
                                        <p:cTn id="104" dur="500" fill="hold"/>
                                        <p:tgtEl>
                                          <p:spTgt spid="30"/>
                                        </p:tgtEl>
                                        <p:attrNameLst>
                                          <p:attrName>ppt_x</p:attrName>
                                        </p:attrNameLst>
                                      </p:cBhvr>
                                      <p:tavLst>
                                        <p:tav tm="0">
                                          <p:val>
                                            <p:strVal val="#ppt_x-#ppt_w/2"/>
                                          </p:val>
                                        </p:tav>
                                        <p:tav tm="100000">
                                          <p:val>
                                            <p:strVal val="#ppt_x"/>
                                          </p:val>
                                        </p:tav>
                                      </p:tavLst>
                                    </p:anim>
                                    <p:anim calcmode="lin" valueType="num">
                                      <p:cBhvr>
                                        <p:cTn id="105" dur="500" fill="hold"/>
                                        <p:tgtEl>
                                          <p:spTgt spid="30"/>
                                        </p:tgtEl>
                                        <p:attrNameLst>
                                          <p:attrName>ppt_y</p:attrName>
                                        </p:attrNameLst>
                                      </p:cBhvr>
                                      <p:tavLst>
                                        <p:tav tm="0">
                                          <p:val>
                                            <p:strVal val="#ppt_y"/>
                                          </p:val>
                                        </p:tav>
                                        <p:tav tm="100000">
                                          <p:val>
                                            <p:strVal val="#ppt_y"/>
                                          </p:val>
                                        </p:tav>
                                      </p:tavLst>
                                    </p:anim>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strVal val="#ppt_h"/>
                                          </p:val>
                                        </p:tav>
                                        <p:tav tm="100000">
                                          <p:val>
                                            <p:strVal val="#ppt_h"/>
                                          </p:val>
                                        </p:tav>
                                      </p:tavLst>
                                    </p:anim>
                                  </p:childTnLst>
                                </p:cTn>
                              </p:par>
                            </p:childTnLst>
                          </p:cTn>
                        </p:par>
                        <p:par>
                          <p:cTn id="108" fill="hold">
                            <p:stCondLst>
                              <p:cond delay="500"/>
                            </p:stCondLst>
                            <p:childTnLst>
                              <p:par>
                                <p:cTn id="109" presetID="17" presetClass="entr" presetSubtype="8" fill="hold" nodeType="afterEffect">
                                  <p:stCondLst>
                                    <p:cond delay="0"/>
                                  </p:stCondLst>
                                  <p:childTnLst>
                                    <p:set>
                                      <p:cBhvr>
                                        <p:cTn id="110" dur="1" fill="hold">
                                          <p:stCondLst>
                                            <p:cond delay="0"/>
                                          </p:stCondLst>
                                        </p:cTn>
                                        <p:tgtEl>
                                          <p:spTgt spid="32"/>
                                        </p:tgtEl>
                                        <p:attrNameLst>
                                          <p:attrName>style.visibility</p:attrName>
                                        </p:attrNameLst>
                                      </p:cBhvr>
                                      <p:to>
                                        <p:strVal val="visible"/>
                                      </p:to>
                                    </p:set>
                                    <p:anim calcmode="lin" valueType="num">
                                      <p:cBhvr>
                                        <p:cTn id="111" dur="500" fill="hold"/>
                                        <p:tgtEl>
                                          <p:spTgt spid="32"/>
                                        </p:tgtEl>
                                        <p:attrNameLst>
                                          <p:attrName>ppt_x</p:attrName>
                                        </p:attrNameLst>
                                      </p:cBhvr>
                                      <p:tavLst>
                                        <p:tav tm="0">
                                          <p:val>
                                            <p:strVal val="#ppt_x-#ppt_w/2"/>
                                          </p:val>
                                        </p:tav>
                                        <p:tav tm="100000">
                                          <p:val>
                                            <p:strVal val="#ppt_x"/>
                                          </p:val>
                                        </p:tav>
                                      </p:tavLst>
                                    </p:anim>
                                    <p:anim calcmode="lin" valueType="num">
                                      <p:cBhvr>
                                        <p:cTn id="112" dur="500" fill="hold"/>
                                        <p:tgtEl>
                                          <p:spTgt spid="32"/>
                                        </p:tgtEl>
                                        <p:attrNameLst>
                                          <p:attrName>ppt_y</p:attrName>
                                        </p:attrNameLst>
                                      </p:cBhvr>
                                      <p:tavLst>
                                        <p:tav tm="0">
                                          <p:val>
                                            <p:strVal val="#ppt_y"/>
                                          </p:val>
                                        </p:tav>
                                        <p:tav tm="100000">
                                          <p:val>
                                            <p:strVal val="#ppt_y"/>
                                          </p:val>
                                        </p:tav>
                                      </p:tavLst>
                                    </p:anim>
                                    <p:anim calcmode="lin" valueType="num">
                                      <p:cBhvr>
                                        <p:cTn id="113" dur="500" fill="hold"/>
                                        <p:tgtEl>
                                          <p:spTgt spid="32"/>
                                        </p:tgtEl>
                                        <p:attrNameLst>
                                          <p:attrName>ppt_w</p:attrName>
                                        </p:attrNameLst>
                                      </p:cBhvr>
                                      <p:tavLst>
                                        <p:tav tm="0">
                                          <p:val>
                                            <p:fltVal val="0"/>
                                          </p:val>
                                        </p:tav>
                                        <p:tav tm="100000">
                                          <p:val>
                                            <p:strVal val="#ppt_w"/>
                                          </p:val>
                                        </p:tav>
                                      </p:tavLst>
                                    </p:anim>
                                    <p:anim calcmode="lin" valueType="num">
                                      <p:cBhvr>
                                        <p:cTn id="114" dur="5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30"/>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32"/>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24"/>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1" presetClass="entr" presetSubtype="1" fill="hold" grpId="0" nodeType="click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wheel(1)">
                                      <p:cBhvr>
                                        <p:cTn id="127" dur="1000"/>
                                        <p:tgtEl>
                                          <p:spTgt spid="26"/>
                                        </p:tgtEl>
                                      </p:cBhvr>
                                    </p:animEffect>
                                  </p:childTnLst>
                                </p:cTn>
                              </p:par>
                            </p:childTnLst>
                          </p:cTn>
                        </p:par>
                      </p:childTnLst>
                    </p:cTn>
                  </p:par>
                  <p:par>
                    <p:cTn id="128" fill="hold">
                      <p:stCondLst>
                        <p:cond delay="indefinite"/>
                      </p:stCondLst>
                      <p:childTnLst>
                        <p:par>
                          <p:cTn id="129" fill="hold">
                            <p:stCondLst>
                              <p:cond delay="0"/>
                            </p:stCondLst>
                            <p:childTnLst>
                              <p:par>
                                <p:cTn id="130" presetID="21" presetClass="entr" presetSubtype="1" fill="hold" grpId="0" nodeType="clickEffect">
                                  <p:stCondLst>
                                    <p:cond delay="0"/>
                                  </p:stCondLst>
                                  <p:childTnLst>
                                    <p:set>
                                      <p:cBhvr>
                                        <p:cTn id="131" dur="1" fill="hold">
                                          <p:stCondLst>
                                            <p:cond delay="0"/>
                                          </p:stCondLst>
                                        </p:cTn>
                                        <p:tgtEl>
                                          <p:spTgt spid="27"/>
                                        </p:tgtEl>
                                        <p:attrNameLst>
                                          <p:attrName>style.visibility</p:attrName>
                                        </p:attrNameLst>
                                      </p:cBhvr>
                                      <p:to>
                                        <p:strVal val="visible"/>
                                      </p:to>
                                    </p:set>
                                    <p:animEffect transition="in" filter="wheel(1)">
                                      <p:cBhvr>
                                        <p:cTn id="132" dur="1000"/>
                                        <p:tgtEl>
                                          <p:spTgt spid="27"/>
                                        </p:tgtEl>
                                      </p:cBhvr>
                                    </p:animEffect>
                                  </p:childTnLst>
                                </p:cTn>
                              </p:par>
                            </p:childTnLst>
                          </p:cTn>
                        </p:par>
                      </p:childTnLst>
                    </p:cTn>
                  </p:par>
                  <p:par>
                    <p:cTn id="133" fill="hold">
                      <p:stCondLst>
                        <p:cond delay="indefinite"/>
                      </p:stCondLst>
                      <p:childTnLst>
                        <p:par>
                          <p:cTn id="134" fill="hold">
                            <p:stCondLst>
                              <p:cond delay="0"/>
                            </p:stCondLst>
                            <p:childTnLst>
                              <p:par>
                                <p:cTn id="135" presetID="21" presetClass="entr" presetSubtype="1" fill="hold" grpId="0" nodeType="click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wheel(1)">
                                      <p:cBhvr>
                                        <p:cTn id="13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6" grpId="0" animBg="1"/>
      <p:bldP spid="27"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A2587DD-B1C7-439C-9952-7FB8D746FF42}"/>
              </a:ext>
            </a:extLst>
          </p:cNvPr>
          <p:cNvSpPr txBox="1"/>
          <p:nvPr/>
        </p:nvSpPr>
        <p:spPr>
          <a:xfrm>
            <a:off x="279571" y="908825"/>
            <a:ext cx="8784293" cy="707886"/>
          </a:xfrm>
          <a:prstGeom prst="rect">
            <a:avLst/>
          </a:prstGeom>
          <a:noFill/>
        </p:spPr>
        <p:txBody>
          <a:bodyPr wrap="square" rtlCol="0">
            <a:spAutoFit/>
          </a:bodyPr>
          <a:lstStyle/>
          <a:p>
            <a:r>
              <a:rPr lang="en-US" altLang="zh-CN" sz="2000" dirty="0"/>
              <a:t>To remember 11 numbers is not difficult, but because of the smartphone, many of us cannot remember them.</a:t>
            </a:r>
          </a:p>
        </p:txBody>
      </p:sp>
      <p:sp>
        <p:nvSpPr>
          <p:cNvPr id="3" name="文本框 2">
            <a:extLst>
              <a:ext uri="{FF2B5EF4-FFF2-40B4-BE49-F238E27FC236}">
                <a16:creationId xmlns:a16="http://schemas.microsoft.com/office/drawing/2014/main" id="{F81B7755-2D2F-43B3-97A1-7C0512604BAF}"/>
              </a:ext>
            </a:extLst>
          </p:cNvPr>
          <p:cNvSpPr txBox="1"/>
          <p:nvPr/>
        </p:nvSpPr>
        <p:spPr>
          <a:xfrm>
            <a:off x="254197" y="1628875"/>
            <a:ext cx="8740703" cy="1631216"/>
          </a:xfrm>
          <a:prstGeom prst="rect">
            <a:avLst/>
          </a:prstGeom>
          <a:noFill/>
        </p:spPr>
        <p:txBody>
          <a:bodyPr wrap="square" rtlCol="0">
            <a:spAutoFit/>
          </a:bodyPr>
          <a:lstStyle/>
          <a:p>
            <a:r>
              <a:rPr lang="en-US" altLang="zh-CN" sz="2000" dirty="0"/>
              <a:t>                  smartphones weaken our skills at giving directions. We cannot tell the north and the south. Smartphones also kill face-to-face communications, for example, people don’t talk to each other even when they have a meal together. It’s common for people to check their phones during the meal.</a:t>
            </a:r>
          </a:p>
        </p:txBody>
      </p:sp>
      <p:sp>
        <p:nvSpPr>
          <p:cNvPr id="4" name="文本框 3">
            <a:extLst>
              <a:ext uri="{FF2B5EF4-FFF2-40B4-BE49-F238E27FC236}">
                <a16:creationId xmlns:a16="http://schemas.microsoft.com/office/drawing/2014/main" id="{EBD858D7-E785-4783-8F11-147605AC19C2}"/>
              </a:ext>
            </a:extLst>
          </p:cNvPr>
          <p:cNvSpPr txBox="1"/>
          <p:nvPr/>
        </p:nvSpPr>
        <p:spPr>
          <a:xfrm>
            <a:off x="251701" y="3243573"/>
            <a:ext cx="8728057" cy="1323439"/>
          </a:xfrm>
          <a:prstGeom prst="rect">
            <a:avLst/>
          </a:prstGeom>
          <a:noFill/>
        </p:spPr>
        <p:txBody>
          <a:bodyPr wrap="square" rtlCol="0">
            <a:spAutoFit/>
          </a:bodyPr>
          <a:lstStyle/>
          <a:p>
            <a:r>
              <a:rPr lang="en-US" altLang="zh-CN" sz="2000" dirty="0"/>
              <a:t>                    for students, an addiction to smartphones does no good for studying. Research showed children who play more than four hours a day with their phones perform much worse than children who play with their phones for less than 30 minutes.</a:t>
            </a:r>
          </a:p>
        </p:txBody>
      </p:sp>
      <p:sp>
        <p:nvSpPr>
          <p:cNvPr id="5" name="文本框 4">
            <a:extLst>
              <a:ext uri="{FF2B5EF4-FFF2-40B4-BE49-F238E27FC236}">
                <a16:creationId xmlns:a16="http://schemas.microsoft.com/office/drawing/2014/main" id="{674FD6C7-2C91-40DA-AA5E-C60175329006}"/>
              </a:ext>
            </a:extLst>
          </p:cNvPr>
          <p:cNvSpPr txBox="1"/>
          <p:nvPr/>
        </p:nvSpPr>
        <p:spPr>
          <a:xfrm>
            <a:off x="233998" y="4645492"/>
            <a:ext cx="8621214" cy="1015663"/>
          </a:xfrm>
          <a:prstGeom prst="rect">
            <a:avLst/>
          </a:prstGeom>
          <a:noFill/>
        </p:spPr>
        <p:txBody>
          <a:bodyPr wrap="square" rtlCol="0">
            <a:spAutoFit/>
          </a:bodyPr>
          <a:lstStyle/>
          <a:p>
            <a:r>
              <a:rPr lang="en-US" altLang="zh-CN" sz="2000" dirty="0"/>
              <a:t>                 smartphones have many advantages as well. People can use their phones to surf the Internet and get news quickly. Smartphones open people’s eyes and make our lives easier.</a:t>
            </a:r>
            <a:endParaRPr lang="zh-CN" altLang="en-US" sz="2000" dirty="0"/>
          </a:p>
        </p:txBody>
      </p:sp>
      <p:sp>
        <p:nvSpPr>
          <p:cNvPr id="6" name="文本框 5">
            <a:extLst>
              <a:ext uri="{FF2B5EF4-FFF2-40B4-BE49-F238E27FC236}">
                <a16:creationId xmlns:a16="http://schemas.microsoft.com/office/drawing/2014/main" id="{F1CF80C5-9C7F-4A77-8253-8F04CDD29FD3}"/>
              </a:ext>
            </a:extLst>
          </p:cNvPr>
          <p:cNvSpPr txBox="1"/>
          <p:nvPr/>
        </p:nvSpPr>
        <p:spPr>
          <a:xfrm>
            <a:off x="238042" y="5625801"/>
            <a:ext cx="8621213" cy="1015663"/>
          </a:xfrm>
          <a:prstGeom prst="rect">
            <a:avLst/>
          </a:prstGeom>
          <a:noFill/>
        </p:spPr>
        <p:txBody>
          <a:bodyPr wrap="square" rtlCol="0">
            <a:spAutoFit/>
          </a:bodyPr>
          <a:lstStyle/>
          <a:p>
            <a:r>
              <a:rPr lang="en-US" altLang="zh-CN" sz="2000" dirty="0"/>
              <a:t>It’s true the smartphone causes some problems, but it is still one of the best inventions of the century. People just spend too much time on it. It’s very important for us to make a change.</a:t>
            </a:r>
            <a:endParaRPr lang="zh-CN" altLang="en-US" sz="2000" dirty="0"/>
          </a:p>
        </p:txBody>
      </p:sp>
      <p:sp>
        <p:nvSpPr>
          <p:cNvPr id="7" name="文本框 6">
            <a:extLst>
              <a:ext uri="{FF2B5EF4-FFF2-40B4-BE49-F238E27FC236}">
                <a16:creationId xmlns:a16="http://schemas.microsoft.com/office/drawing/2014/main" id="{AEA47CEA-4F65-4A6D-B038-7B10057D53BB}"/>
              </a:ext>
            </a:extLst>
          </p:cNvPr>
          <p:cNvSpPr txBox="1"/>
          <p:nvPr/>
        </p:nvSpPr>
        <p:spPr>
          <a:xfrm>
            <a:off x="288789" y="168897"/>
            <a:ext cx="8316578" cy="707886"/>
          </a:xfrm>
          <a:prstGeom prst="rect">
            <a:avLst/>
          </a:prstGeom>
          <a:noFill/>
        </p:spPr>
        <p:txBody>
          <a:bodyPr wrap="square" rtlCol="0">
            <a:spAutoFit/>
          </a:bodyPr>
          <a:lstStyle/>
          <a:p>
            <a:r>
              <a:rPr lang="en-US" altLang="zh-CN" sz="2000" dirty="0"/>
              <a:t>If you need to call your parents but your phone is not with you, can you remember their numbers?</a:t>
            </a:r>
            <a:endParaRPr lang="zh-CN" altLang="en-US" sz="2000" dirty="0"/>
          </a:p>
        </p:txBody>
      </p:sp>
      <p:sp>
        <p:nvSpPr>
          <p:cNvPr id="8" name="文本框 7">
            <a:extLst>
              <a:ext uri="{FF2B5EF4-FFF2-40B4-BE49-F238E27FC236}">
                <a16:creationId xmlns:a16="http://schemas.microsoft.com/office/drawing/2014/main" id="{D46781B6-294D-47BA-8BD5-8AA44FDB6376}"/>
              </a:ext>
            </a:extLst>
          </p:cNvPr>
          <p:cNvSpPr txBox="1"/>
          <p:nvPr/>
        </p:nvSpPr>
        <p:spPr>
          <a:xfrm>
            <a:off x="24508" y="203523"/>
            <a:ext cx="359708" cy="369332"/>
          </a:xfrm>
          <a:prstGeom prst="rect">
            <a:avLst/>
          </a:prstGeom>
          <a:noFill/>
        </p:spPr>
        <p:txBody>
          <a:bodyPr wrap="square" rtlCol="0">
            <a:spAutoFit/>
          </a:bodyPr>
          <a:lstStyle/>
          <a:p>
            <a:r>
              <a:rPr lang="en-US" altLang="zh-CN" sz="1800" dirty="0"/>
              <a:t>1.</a:t>
            </a:r>
            <a:endParaRPr lang="zh-CN" altLang="en-US" sz="1800" dirty="0"/>
          </a:p>
        </p:txBody>
      </p:sp>
      <p:sp>
        <p:nvSpPr>
          <p:cNvPr id="9" name="文本框 8">
            <a:extLst>
              <a:ext uri="{FF2B5EF4-FFF2-40B4-BE49-F238E27FC236}">
                <a16:creationId xmlns:a16="http://schemas.microsoft.com/office/drawing/2014/main" id="{156A14A6-3FA2-42F7-B77C-6A13D574BA4F}"/>
              </a:ext>
            </a:extLst>
          </p:cNvPr>
          <p:cNvSpPr txBox="1"/>
          <p:nvPr/>
        </p:nvSpPr>
        <p:spPr>
          <a:xfrm>
            <a:off x="24508" y="908825"/>
            <a:ext cx="359708" cy="369332"/>
          </a:xfrm>
          <a:prstGeom prst="rect">
            <a:avLst/>
          </a:prstGeom>
          <a:noFill/>
        </p:spPr>
        <p:txBody>
          <a:bodyPr wrap="square" rtlCol="0">
            <a:spAutoFit/>
          </a:bodyPr>
          <a:lstStyle/>
          <a:p>
            <a:r>
              <a:rPr lang="en-US" altLang="zh-CN" sz="1800" dirty="0"/>
              <a:t>2.</a:t>
            </a:r>
            <a:endParaRPr lang="zh-CN" altLang="en-US" sz="1800" dirty="0"/>
          </a:p>
        </p:txBody>
      </p:sp>
      <p:sp>
        <p:nvSpPr>
          <p:cNvPr id="10" name="文本框 9">
            <a:extLst>
              <a:ext uri="{FF2B5EF4-FFF2-40B4-BE49-F238E27FC236}">
                <a16:creationId xmlns:a16="http://schemas.microsoft.com/office/drawing/2014/main" id="{08C4E5A5-0588-4B55-BDA3-2FAFFEA35985}"/>
              </a:ext>
            </a:extLst>
          </p:cNvPr>
          <p:cNvSpPr txBox="1"/>
          <p:nvPr/>
        </p:nvSpPr>
        <p:spPr>
          <a:xfrm>
            <a:off x="10696" y="1628875"/>
            <a:ext cx="359708" cy="369332"/>
          </a:xfrm>
          <a:prstGeom prst="rect">
            <a:avLst/>
          </a:prstGeom>
          <a:noFill/>
        </p:spPr>
        <p:txBody>
          <a:bodyPr wrap="square" rtlCol="0">
            <a:spAutoFit/>
          </a:bodyPr>
          <a:lstStyle/>
          <a:p>
            <a:r>
              <a:rPr lang="en-US" altLang="zh-CN" sz="1800" dirty="0"/>
              <a:t>3.</a:t>
            </a:r>
            <a:endParaRPr lang="zh-CN" altLang="en-US" sz="1800" dirty="0"/>
          </a:p>
        </p:txBody>
      </p:sp>
      <p:sp>
        <p:nvSpPr>
          <p:cNvPr id="11" name="文本框 10">
            <a:extLst>
              <a:ext uri="{FF2B5EF4-FFF2-40B4-BE49-F238E27FC236}">
                <a16:creationId xmlns:a16="http://schemas.microsoft.com/office/drawing/2014/main" id="{3BB5A495-7803-4E8F-9136-6BC9171BEBD9}"/>
              </a:ext>
            </a:extLst>
          </p:cNvPr>
          <p:cNvSpPr txBox="1"/>
          <p:nvPr/>
        </p:nvSpPr>
        <p:spPr>
          <a:xfrm>
            <a:off x="21247" y="3284990"/>
            <a:ext cx="359708" cy="369332"/>
          </a:xfrm>
          <a:prstGeom prst="rect">
            <a:avLst/>
          </a:prstGeom>
          <a:noFill/>
        </p:spPr>
        <p:txBody>
          <a:bodyPr wrap="square" rtlCol="0">
            <a:spAutoFit/>
          </a:bodyPr>
          <a:lstStyle/>
          <a:p>
            <a:r>
              <a:rPr lang="en-US" altLang="zh-CN" sz="1800" dirty="0"/>
              <a:t>4.</a:t>
            </a:r>
            <a:endParaRPr lang="zh-CN" altLang="en-US" sz="1800" dirty="0"/>
          </a:p>
        </p:txBody>
      </p:sp>
      <p:sp>
        <p:nvSpPr>
          <p:cNvPr id="12" name="文本框 11">
            <a:extLst>
              <a:ext uri="{FF2B5EF4-FFF2-40B4-BE49-F238E27FC236}">
                <a16:creationId xmlns:a16="http://schemas.microsoft.com/office/drawing/2014/main" id="{F040EE0D-5354-4D18-BDC6-06686447DE17}"/>
              </a:ext>
            </a:extLst>
          </p:cNvPr>
          <p:cNvSpPr txBox="1"/>
          <p:nvPr/>
        </p:nvSpPr>
        <p:spPr>
          <a:xfrm>
            <a:off x="21247" y="4651420"/>
            <a:ext cx="359708" cy="369332"/>
          </a:xfrm>
          <a:prstGeom prst="rect">
            <a:avLst/>
          </a:prstGeom>
          <a:noFill/>
        </p:spPr>
        <p:txBody>
          <a:bodyPr wrap="square" rtlCol="0">
            <a:spAutoFit/>
          </a:bodyPr>
          <a:lstStyle/>
          <a:p>
            <a:r>
              <a:rPr lang="en-US" altLang="zh-CN" sz="1800" dirty="0"/>
              <a:t>5.</a:t>
            </a:r>
            <a:endParaRPr lang="zh-CN" altLang="en-US" sz="1800" dirty="0"/>
          </a:p>
        </p:txBody>
      </p:sp>
      <p:sp>
        <p:nvSpPr>
          <p:cNvPr id="13" name="文本框 12">
            <a:extLst>
              <a:ext uri="{FF2B5EF4-FFF2-40B4-BE49-F238E27FC236}">
                <a16:creationId xmlns:a16="http://schemas.microsoft.com/office/drawing/2014/main" id="{3BDB9B1F-A427-49AC-ACBD-130104A52DF4}"/>
              </a:ext>
            </a:extLst>
          </p:cNvPr>
          <p:cNvSpPr txBox="1"/>
          <p:nvPr/>
        </p:nvSpPr>
        <p:spPr>
          <a:xfrm>
            <a:off x="35685" y="5646102"/>
            <a:ext cx="359708" cy="369332"/>
          </a:xfrm>
          <a:prstGeom prst="rect">
            <a:avLst/>
          </a:prstGeom>
          <a:noFill/>
        </p:spPr>
        <p:txBody>
          <a:bodyPr wrap="square" rtlCol="0">
            <a:spAutoFit/>
          </a:bodyPr>
          <a:lstStyle/>
          <a:p>
            <a:r>
              <a:rPr lang="en-US" altLang="zh-CN" sz="1800" dirty="0"/>
              <a:t>6.</a:t>
            </a:r>
            <a:endParaRPr lang="zh-CN" altLang="en-US" sz="1800" dirty="0"/>
          </a:p>
        </p:txBody>
      </p:sp>
      <p:cxnSp>
        <p:nvCxnSpPr>
          <p:cNvPr id="15" name="直接连接符 14">
            <a:extLst>
              <a:ext uri="{FF2B5EF4-FFF2-40B4-BE49-F238E27FC236}">
                <a16:creationId xmlns:a16="http://schemas.microsoft.com/office/drawing/2014/main" id="{FBC43CF3-A0C3-4B22-A784-752B60EDF04D}"/>
              </a:ext>
            </a:extLst>
          </p:cNvPr>
          <p:cNvCxnSpPr>
            <a:cxnSpLocks/>
          </p:cNvCxnSpPr>
          <p:nvPr/>
        </p:nvCxnSpPr>
        <p:spPr>
          <a:xfrm>
            <a:off x="1702032" y="1542122"/>
            <a:ext cx="19044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E35199F6-0E39-4C5E-A161-542D23FF9841}"/>
              </a:ext>
            </a:extLst>
          </p:cNvPr>
          <p:cNvSpPr txBox="1"/>
          <p:nvPr/>
        </p:nvSpPr>
        <p:spPr>
          <a:xfrm>
            <a:off x="3111734" y="2104577"/>
            <a:ext cx="2670688" cy="854080"/>
          </a:xfrm>
          <a:prstGeom prst="rect">
            <a:avLst/>
          </a:prstGeom>
          <a:blipFill dpi="0" rotWithShape="1">
            <a:blip r:embed="rId3">
              <a:alphaModFix amt="77000"/>
            </a:blip>
            <a:srcRect/>
            <a:tile tx="0" ty="0" sx="100000" sy="100000" flip="none" algn="tl"/>
          </a:blipFill>
        </p:spPr>
        <p:txBody>
          <a:bodyPr wrap="square" rtlCol="0">
            <a:spAutoFit/>
          </a:bodyPr>
          <a:lstStyle/>
          <a:p>
            <a:r>
              <a:rPr lang="en-US" altLang="zh-CN" sz="4950" b="1" dirty="0">
                <a:ln w="9525">
                  <a:solidFill>
                    <a:schemeClr val="bg2">
                      <a:lumMod val="25000"/>
                    </a:schemeClr>
                  </a:solidFill>
                </a:ln>
                <a:solidFill>
                  <a:srgbClr val="FF0000"/>
                </a:solidFill>
                <a:effectLst>
                  <a:outerShdw blurRad="38100" dist="38100" dir="2700000" algn="tl">
                    <a:srgbClr val="000000">
                      <a:alpha val="43137"/>
                    </a:srgbClr>
                  </a:outerShdw>
                </a:effectLst>
              </a:rPr>
              <a:t>Harmful</a:t>
            </a:r>
            <a:endParaRPr lang="zh-CN" altLang="en-US" sz="4950" b="1" dirty="0">
              <a:ln w="9525">
                <a:solidFill>
                  <a:schemeClr val="bg2">
                    <a:lumMod val="25000"/>
                  </a:schemeClr>
                </a:solidFill>
              </a:ln>
              <a:solidFill>
                <a:srgbClr val="FF0000"/>
              </a:solidFill>
              <a:effectLst>
                <a:outerShdw blurRad="38100" dist="38100" dir="2700000" algn="tl">
                  <a:srgbClr val="000000">
                    <a:alpha val="43137"/>
                  </a:srgbClr>
                </a:outerShdw>
              </a:effectLst>
            </a:endParaRPr>
          </a:p>
        </p:txBody>
      </p:sp>
      <p:sp>
        <p:nvSpPr>
          <p:cNvPr id="25" name="文本框 24">
            <a:extLst>
              <a:ext uri="{FF2B5EF4-FFF2-40B4-BE49-F238E27FC236}">
                <a16:creationId xmlns:a16="http://schemas.microsoft.com/office/drawing/2014/main" id="{02DA858A-7BB7-44BC-8E84-C5E8BE95E06B}"/>
              </a:ext>
            </a:extLst>
          </p:cNvPr>
          <p:cNvSpPr txBox="1"/>
          <p:nvPr/>
        </p:nvSpPr>
        <p:spPr>
          <a:xfrm>
            <a:off x="3177990" y="4681754"/>
            <a:ext cx="2538176" cy="854080"/>
          </a:xfrm>
          <a:prstGeom prst="rect">
            <a:avLst/>
          </a:prstGeom>
          <a:blipFill>
            <a:blip r:embed="rId3">
              <a:alphaModFix amt="77000"/>
            </a:blip>
            <a:tile tx="0" ty="0" sx="100000" sy="100000" flip="none" algn="tl"/>
          </a:blipFill>
        </p:spPr>
        <p:txBody>
          <a:bodyPr wrap="square" rtlCol="0">
            <a:spAutoFit/>
          </a:bodyPr>
          <a:lstStyle/>
          <a:p>
            <a:pPr algn="ctr"/>
            <a:r>
              <a:rPr lang="en-US" altLang="zh-CN" sz="4950" b="1" dirty="0">
                <a:ln>
                  <a:solidFill>
                    <a:schemeClr val="bg2">
                      <a:lumMod val="25000"/>
                    </a:schemeClr>
                  </a:solidFill>
                </a:ln>
                <a:solidFill>
                  <a:srgbClr val="FF0000"/>
                </a:solidFill>
                <a:effectLst>
                  <a:outerShdw blurRad="38100" dist="38100" dir="2700000" algn="tl">
                    <a:srgbClr val="000000">
                      <a:alpha val="43137"/>
                    </a:srgbClr>
                  </a:outerShdw>
                </a:effectLst>
              </a:rPr>
              <a:t>Smart</a:t>
            </a:r>
            <a:endParaRPr lang="zh-CN" altLang="en-US" sz="4950" b="1" dirty="0">
              <a:ln>
                <a:solidFill>
                  <a:schemeClr val="bg2">
                    <a:lumMod val="25000"/>
                  </a:schemeClr>
                </a:solidFill>
              </a:ln>
              <a:solidFill>
                <a:srgbClr val="FF0000"/>
              </a:solidFill>
              <a:effectLst>
                <a:outerShdw blurRad="38100" dist="38100" dir="2700000" algn="tl">
                  <a:srgbClr val="000000">
                    <a:alpha val="43137"/>
                  </a:srgbClr>
                </a:outerShdw>
              </a:effectLst>
            </a:endParaRPr>
          </a:p>
        </p:txBody>
      </p:sp>
      <p:sp>
        <p:nvSpPr>
          <p:cNvPr id="30" name="矩形: 圆角 29">
            <a:extLst>
              <a:ext uri="{FF2B5EF4-FFF2-40B4-BE49-F238E27FC236}">
                <a16:creationId xmlns:a16="http://schemas.microsoft.com/office/drawing/2014/main" id="{AA5CBBA1-8882-433A-B6D8-C55A0BA4C6A6}"/>
              </a:ext>
            </a:extLst>
          </p:cNvPr>
          <p:cNvSpPr/>
          <p:nvPr/>
        </p:nvSpPr>
        <p:spPr>
          <a:xfrm>
            <a:off x="164242" y="1004164"/>
            <a:ext cx="8621214" cy="4641937"/>
          </a:xfrm>
          <a:prstGeom prst="roundRect">
            <a:avLst>
              <a:gd name="adj" fmla="val 466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1" name="文本框 30">
            <a:extLst>
              <a:ext uri="{FF2B5EF4-FFF2-40B4-BE49-F238E27FC236}">
                <a16:creationId xmlns:a16="http://schemas.microsoft.com/office/drawing/2014/main" id="{04D6188B-06FE-46F9-BE36-3A15D66C63EF}"/>
              </a:ext>
            </a:extLst>
          </p:cNvPr>
          <p:cNvSpPr txBox="1"/>
          <p:nvPr/>
        </p:nvSpPr>
        <p:spPr>
          <a:xfrm>
            <a:off x="2745478" y="2759490"/>
            <a:ext cx="3888270" cy="715581"/>
          </a:xfrm>
          <a:prstGeom prst="rect">
            <a:avLst/>
          </a:prstGeom>
          <a:noFill/>
        </p:spPr>
        <p:txBody>
          <a:bodyPr wrap="square" rtlCol="0">
            <a:spAutoFit/>
          </a:bodyPr>
          <a:lstStyle/>
          <a:p>
            <a:pPr algn="ctr"/>
            <a:r>
              <a:rPr lang="en-US" altLang="zh-CN" sz="4050" b="1" dirty="0">
                <a:ln>
                  <a:solidFill>
                    <a:schemeClr val="bg2">
                      <a:lumMod val="25000"/>
                    </a:schemeClr>
                  </a:solidFill>
                </a:ln>
                <a:solidFill>
                  <a:srgbClr val="FF0000"/>
                </a:solidFill>
                <a:effectLst>
                  <a:outerShdw blurRad="38100" dist="38100" dir="2700000" algn="tl">
                    <a:srgbClr val="000000">
                      <a:alpha val="43137"/>
                    </a:srgbClr>
                  </a:outerShdw>
                </a:effectLst>
              </a:rPr>
              <a:t>Body</a:t>
            </a:r>
            <a:r>
              <a:rPr lang="zh-CN" altLang="en-US" sz="4050" b="1" dirty="0">
                <a:ln>
                  <a:solidFill>
                    <a:schemeClr val="bg2">
                      <a:lumMod val="25000"/>
                    </a:schemeClr>
                  </a:solidFill>
                </a:ln>
                <a:solidFill>
                  <a:srgbClr val="FF0000"/>
                </a:solidFill>
                <a:effectLst>
                  <a:outerShdw blurRad="38100" dist="38100" dir="2700000" algn="tl">
                    <a:srgbClr val="000000">
                      <a:alpha val="43137"/>
                    </a:srgbClr>
                  </a:outerShdw>
                </a:effectLst>
              </a:rPr>
              <a:t>（</a:t>
            </a:r>
            <a:r>
              <a:rPr lang="en-US" altLang="zh-CN" sz="4050" b="1" dirty="0">
                <a:ln>
                  <a:solidFill>
                    <a:schemeClr val="bg2">
                      <a:lumMod val="25000"/>
                    </a:schemeClr>
                  </a:solidFill>
                </a:ln>
                <a:solidFill>
                  <a:srgbClr val="FF0000"/>
                </a:solidFill>
                <a:effectLst>
                  <a:outerShdw blurRad="38100" dist="38100" dir="2700000" algn="tl">
                    <a:srgbClr val="000000">
                      <a:alpha val="43137"/>
                    </a:srgbClr>
                  </a:outerShdw>
                </a:effectLst>
              </a:rPr>
              <a:t>2</a:t>
            </a:r>
            <a:r>
              <a:rPr lang="zh-CN" altLang="en-US" sz="4050" b="1" dirty="0">
                <a:ln>
                  <a:solidFill>
                    <a:schemeClr val="bg2">
                      <a:lumMod val="25000"/>
                    </a:schemeClr>
                  </a:solidFill>
                </a:ln>
                <a:solidFill>
                  <a:srgbClr val="FF0000"/>
                </a:solidFill>
                <a:effectLst>
                  <a:outerShdw blurRad="38100" dist="38100" dir="2700000" algn="tl">
                    <a:srgbClr val="000000">
                      <a:alpha val="43137"/>
                    </a:srgbClr>
                  </a:outerShdw>
                </a:effectLst>
              </a:rPr>
              <a:t> </a:t>
            </a:r>
            <a:r>
              <a:rPr lang="en-US" altLang="zh-CN" sz="4050" b="1" dirty="0">
                <a:ln>
                  <a:solidFill>
                    <a:schemeClr val="bg2">
                      <a:lumMod val="25000"/>
                    </a:schemeClr>
                  </a:solidFill>
                </a:ln>
                <a:solidFill>
                  <a:srgbClr val="FF0000"/>
                </a:solidFill>
                <a:effectLst>
                  <a:outerShdw blurRad="38100" dist="38100" dir="2700000" algn="tl">
                    <a:srgbClr val="000000">
                      <a:alpha val="43137"/>
                    </a:srgbClr>
                  </a:outerShdw>
                </a:effectLst>
              </a:rPr>
              <a:t>sides</a:t>
            </a:r>
            <a:r>
              <a:rPr lang="zh-CN" altLang="en-US" sz="4050" b="1" dirty="0">
                <a:ln>
                  <a:solidFill>
                    <a:schemeClr val="bg2">
                      <a:lumMod val="25000"/>
                    </a:schemeClr>
                  </a:solidFill>
                </a:ln>
                <a:solidFill>
                  <a:srgbClr val="FF0000"/>
                </a:solidFill>
                <a:effectLst>
                  <a:outerShdw blurRad="38100" dist="38100" dir="2700000" algn="tl">
                    <a:srgbClr val="000000">
                      <a:alpha val="43137"/>
                    </a:srgbClr>
                  </a:outerShdw>
                </a:effectLst>
              </a:rPr>
              <a:t>）</a:t>
            </a:r>
          </a:p>
        </p:txBody>
      </p:sp>
      <p:sp>
        <p:nvSpPr>
          <p:cNvPr id="14" name="矩形: 圆角 13">
            <a:extLst>
              <a:ext uri="{FF2B5EF4-FFF2-40B4-BE49-F238E27FC236}">
                <a16:creationId xmlns:a16="http://schemas.microsoft.com/office/drawing/2014/main" id="{793E6FE3-A354-43DF-947C-0D1BA3906683}"/>
              </a:ext>
            </a:extLst>
          </p:cNvPr>
          <p:cNvSpPr/>
          <p:nvPr/>
        </p:nvSpPr>
        <p:spPr>
          <a:xfrm>
            <a:off x="233999" y="964005"/>
            <a:ext cx="8551458" cy="3531756"/>
          </a:xfrm>
          <a:prstGeom prst="roundRect">
            <a:avLst>
              <a:gd name="adj" fmla="val 466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文本框 20">
            <a:extLst>
              <a:ext uri="{FF2B5EF4-FFF2-40B4-BE49-F238E27FC236}">
                <a16:creationId xmlns:a16="http://schemas.microsoft.com/office/drawing/2014/main" id="{5D092E2B-A25E-4401-9EC8-E3CCDF97D3D3}"/>
              </a:ext>
            </a:extLst>
          </p:cNvPr>
          <p:cNvSpPr txBox="1"/>
          <p:nvPr/>
        </p:nvSpPr>
        <p:spPr>
          <a:xfrm>
            <a:off x="340188" y="3231517"/>
            <a:ext cx="1361844" cy="400110"/>
          </a:xfrm>
          <a:prstGeom prst="rect">
            <a:avLst/>
          </a:prstGeom>
          <a:blipFill>
            <a:blip r:embed="rId3"/>
            <a:tile tx="0" ty="0" sx="100000" sy="100000" flip="none" algn="tl"/>
          </a:blipFill>
        </p:spPr>
        <p:txBody>
          <a:bodyPr wrap="square" rtlCol="0">
            <a:spAutoFit/>
          </a:bodyPr>
          <a:lstStyle/>
          <a:p>
            <a:r>
              <a:rPr lang="en-US" altLang="zh-CN" sz="2000" dirty="0"/>
              <a:t>In addition,</a:t>
            </a:r>
            <a:endParaRPr lang="zh-CN" altLang="en-US" sz="2000" dirty="0"/>
          </a:p>
        </p:txBody>
      </p:sp>
      <p:sp>
        <p:nvSpPr>
          <p:cNvPr id="23" name="矩形: 圆角 22">
            <a:extLst>
              <a:ext uri="{FF2B5EF4-FFF2-40B4-BE49-F238E27FC236}">
                <a16:creationId xmlns:a16="http://schemas.microsoft.com/office/drawing/2014/main" id="{688EB6BD-6765-47C4-8B37-BBEB5BE0E9E2}"/>
              </a:ext>
            </a:extLst>
          </p:cNvPr>
          <p:cNvSpPr/>
          <p:nvPr/>
        </p:nvSpPr>
        <p:spPr>
          <a:xfrm>
            <a:off x="288788" y="4581080"/>
            <a:ext cx="8496668" cy="1044721"/>
          </a:xfrm>
          <a:prstGeom prst="roundRect">
            <a:avLst>
              <a:gd name="adj" fmla="val 466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文本框 19">
            <a:extLst>
              <a:ext uri="{FF2B5EF4-FFF2-40B4-BE49-F238E27FC236}">
                <a16:creationId xmlns:a16="http://schemas.microsoft.com/office/drawing/2014/main" id="{3924F7E7-4A8C-4549-8F8F-E8B19A11FBED}"/>
              </a:ext>
            </a:extLst>
          </p:cNvPr>
          <p:cNvSpPr txBox="1"/>
          <p:nvPr/>
        </p:nvSpPr>
        <p:spPr>
          <a:xfrm>
            <a:off x="310927" y="1615862"/>
            <a:ext cx="1282092" cy="400110"/>
          </a:xfrm>
          <a:prstGeom prst="rect">
            <a:avLst/>
          </a:prstGeom>
          <a:blipFill>
            <a:blip r:embed="rId3"/>
            <a:tile tx="0" ty="0" sx="100000" sy="100000" flip="none" algn="tl"/>
          </a:blipFill>
        </p:spPr>
        <p:txBody>
          <a:bodyPr wrap="square" rtlCol="0">
            <a:spAutoFit/>
          </a:bodyPr>
          <a:lstStyle/>
          <a:p>
            <a:r>
              <a:rPr lang="en-US" altLang="zh-CN" sz="2000" dirty="0"/>
              <a:t>Moreover,</a:t>
            </a:r>
            <a:endParaRPr lang="zh-CN" altLang="en-US" sz="2000" dirty="0"/>
          </a:p>
        </p:txBody>
      </p:sp>
      <p:sp>
        <p:nvSpPr>
          <p:cNvPr id="24" name="文本框 23">
            <a:extLst>
              <a:ext uri="{FF2B5EF4-FFF2-40B4-BE49-F238E27FC236}">
                <a16:creationId xmlns:a16="http://schemas.microsoft.com/office/drawing/2014/main" id="{55C1120A-8E6D-4D53-A5F6-C42E87861401}"/>
              </a:ext>
            </a:extLst>
          </p:cNvPr>
          <p:cNvSpPr txBox="1"/>
          <p:nvPr/>
        </p:nvSpPr>
        <p:spPr>
          <a:xfrm>
            <a:off x="325440" y="4640072"/>
            <a:ext cx="1186996" cy="400110"/>
          </a:xfrm>
          <a:prstGeom prst="rect">
            <a:avLst/>
          </a:prstGeom>
          <a:blipFill>
            <a:blip r:embed="rId3"/>
            <a:tile tx="0" ty="0" sx="100000" sy="100000" flip="none" algn="tl"/>
          </a:blipFill>
        </p:spPr>
        <p:txBody>
          <a:bodyPr wrap="square" rtlCol="0">
            <a:spAutoFit/>
          </a:bodyPr>
          <a:lstStyle/>
          <a:p>
            <a:r>
              <a:rPr lang="en-US" altLang="zh-CN" sz="2000" dirty="0"/>
              <a:t>However,</a:t>
            </a:r>
            <a:endParaRPr lang="zh-CN" altLang="en-US" sz="2000" dirty="0"/>
          </a:p>
        </p:txBody>
      </p:sp>
    </p:spTree>
    <p:extLst>
      <p:ext uri="{BB962C8B-B14F-4D97-AF65-F5344CB8AC3E}">
        <p14:creationId xmlns:p14="http://schemas.microsoft.com/office/powerpoint/2010/main" val="26783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1000" fill="hold"/>
                                        <p:tgtEl>
                                          <p:spTgt spid="20"/>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0" nodeType="clickEffect">
                                  <p:stCondLst>
                                    <p:cond delay="0"/>
                                  </p:stCondLst>
                                  <p:childTnLst>
                                    <p:animScale>
                                      <p:cBhvr>
                                        <p:cTn id="20" dur="1000" fill="hold"/>
                                        <p:tgtEl>
                                          <p:spTgt spid="21"/>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1000" fill="hold"/>
                                        <p:tgtEl>
                                          <p:spTgt spid="24"/>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5"/>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5"/>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5" grpId="0" animBg="1"/>
      <p:bldP spid="25" grpId="1" animBg="1"/>
      <p:bldP spid="30" grpId="0" animBg="1"/>
      <p:bldP spid="31" grpId="0"/>
      <p:bldP spid="14" grpId="0" animBg="1"/>
      <p:bldP spid="14" grpId="1" animBg="1"/>
      <p:bldP spid="21" grpId="0" animBg="1"/>
      <p:bldP spid="23" grpId="0" animBg="1"/>
      <p:bldP spid="23" grpId="1" animBg="1"/>
      <p:bldP spid="20"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9" name="图片 21508"/>
          <p:cNvPicPr>
            <a:picLocks noChangeAspect="1"/>
          </p:cNvPicPr>
          <p:nvPr/>
        </p:nvPicPr>
        <p:blipFill>
          <a:blip r:embed="rId2"/>
          <a:stretch>
            <a:fillRect/>
          </a:stretch>
        </p:blipFill>
        <p:spPr>
          <a:xfrm>
            <a:off x="-108325" y="0"/>
            <a:ext cx="9360331" cy="6858000"/>
          </a:xfrm>
          <a:prstGeom prst="rect">
            <a:avLst/>
          </a:prstGeom>
          <a:noFill/>
          <a:ln w="9525">
            <a:noFill/>
          </a:ln>
        </p:spPr>
      </p:pic>
      <p:sp>
        <p:nvSpPr>
          <p:cNvPr id="5" name="文本框 21509">
            <a:extLst>
              <a:ext uri="{FF2B5EF4-FFF2-40B4-BE49-F238E27FC236}">
                <a16:creationId xmlns:a16="http://schemas.microsoft.com/office/drawing/2014/main" id="{357F292F-5AF9-4783-95E2-1FD674F2A9F5}"/>
              </a:ext>
            </a:extLst>
          </p:cNvPr>
          <p:cNvSpPr txBox="1"/>
          <p:nvPr/>
        </p:nvSpPr>
        <p:spPr>
          <a:xfrm>
            <a:off x="683730" y="5373135"/>
            <a:ext cx="8316577" cy="1015663"/>
          </a:xfrm>
          <a:prstGeom prst="rect">
            <a:avLst/>
          </a:prstGeom>
          <a:noFill/>
          <a:ln w="9525">
            <a:noFill/>
          </a:ln>
        </p:spPr>
        <p:txBody>
          <a:bodyPr wrap="square" anchor="t">
            <a:spAutoFit/>
          </a:bodyPr>
          <a:lstStyle/>
          <a:p>
            <a:r>
              <a:rPr lang="zh-CN" altLang="en-US" sz="6000" b="1" dirty="0">
                <a:solidFill>
                  <a:srgbClr val="C00000"/>
                </a:solidFill>
                <a:effectLst>
                  <a:innerShdw blurRad="63500" dist="50800" dir="16200000">
                    <a:prstClr val="black">
                      <a:alpha val="50000"/>
                    </a:prstClr>
                  </a:innerShdw>
                </a:effectLst>
                <a:latin typeface="Times New Roman" panose="02020603050405020304" pitchFamily="18" charset="0"/>
              </a:rPr>
              <a:t>Each coin has two sides!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A2587DD-B1C7-439C-9952-7FB8D746FF42}"/>
              </a:ext>
            </a:extLst>
          </p:cNvPr>
          <p:cNvSpPr txBox="1"/>
          <p:nvPr/>
        </p:nvSpPr>
        <p:spPr>
          <a:xfrm>
            <a:off x="279571" y="908825"/>
            <a:ext cx="8784293" cy="707886"/>
          </a:xfrm>
          <a:prstGeom prst="rect">
            <a:avLst/>
          </a:prstGeom>
          <a:noFill/>
        </p:spPr>
        <p:txBody>
          <a:bodyPr wrap="square" rtlCol="0">
            <a:spAutoFit/>
          </a:bodyPr>
          <a:lstStyle/>
          <a:p>
            <a:r>
              <a:rPr lang="en-US" altLang="zh-CN" sz="2000" dirty="0"/>
              <a:t>To remember 11 numbers is not difficult, but because of the smartphone, many of us cannot remember them.</a:t>
            </a:r>
          </a:p>
        </p:txBody>
      </p:sp>
      <p:sp>
        <p:nvSpPr>
          <p:cNvPr id="3" name="文本框 2">
            <a:extLst>
              <a:ext uri="{FF2B5EF4-FFF2-40B4-BE49-F238E27FC236}">
                <a16:creationId xmlns:a16="http://schemas.microsoft.com/office/drawing/2014/main" id="{F81B7755-2D2F-43B3-97A1-7C0512604BAF}"/>
              </a:ext>
            </a:extLst>
          </p:cNvPr>
          <p:cNvSpPr txBox="1"/>
          <p:nvPr/>
        </p:nvSpPr>
        <p:spPr>
          <a:xfrm>
            <a:off x="254197" y="1628875"/>
            <a:ext cx="8740703" cy="1631216"/>
          </a:xfrm>
          <a:prstGeom prst="rect">
            <a:avLst/>
          </a:prstGeom>
          <a:noFill/>
        </p:spPr>
        <p:txBody>
          <a:bodyPr wrap="square" rtlCol="0">
            <a:spAutoFit/>
          </a:bodyPr>
          <a:lstStyle/>
          <a:p>
            <a:r>
              <a:rPr lang="en-US" altLang="zh-CN" sz="2000" dirty="0"/>
              <a:t>                  smartphones weaken our skills at giving directions. We cannot tell the north and the south. Smartphones also kill face-to-face communications, for example, people don’t talk to each other even when they have a meal together. It’s common for people to check their phones during the meal.</a:t>
            </a:r>
          </a:p>
        </p:txBody>
      </p:sp>
      <p:sp>
        <p:nvSpPr>
          <p:cNvPr id="4" name="文本框 3">
            <a:extLst>
              <a:ext uri="{FF2B5EF4-FFF2-40B4-BE49-F238E27FC236}">
                <a16:creationId xmlns:a16="http://schemas.microsoft.com/office/drawing/2014/main" id="{EBD858D7-E785-4783-8F11-147605AC19C2}"/>
              </a:ext>
            </a:extLst>
          </p:cNvPr>
          <p:cNvSpPr txBox="1"/>
          <p:nvPr/>
        </p:nvSpPr>
        <p:spPr>
          <a:xfrm>
            <a:off x="251701" y="3243573"/>
            <a:ext cx="8728057" cy="1323439"/>
          </a:xfrm>
          <a:prstGeom prst="rect">
            <a:avLst/>
          </a:prstGeom>
          <a:noFill/>
        </p:spPr>
        <p:txBody>
          <a:bodyPr wrap="square" rtlCol="0">
            <a:spAutoFit/>
          </a:bodyPr>
          <a:lstStyle/>
          <a:p>
            <a:r>
              <a:rPr lang="en-US" altLang="zh-CN" sz="2000" dirty="0"/>
              <a:t>                    for students, an addiction to smartphones does no good for studying. Research showed children who play more than four hours a day with their phones perform much worse than children who play with their phones for less than 30 minutes.</a:t>
            </a:r>
          </a:p>
        </p:txBody>
      </p:sp>
      <p:sp>
        <p:nvSpPr>
          <p:cNvPr id="5" name="文本框 4">
            <a:extLst>
              <a:ext uri="{FF2B5EF4-FFF2-40B4-BE49-F238E27FC236}">
                <a16:creationId xmlns:a16="http://schemas.microsoft.com/office/drawing/2014/main" id="{674FD6C7-2C91-40DA-AA5E-C60175329006}"/>
              </a:ext>
            </a:extLst>
          </p:cNvPr>
          <p:cNvSpPr txBox="1"/>
          <p:nvPr/>
        </p:nvSpPr>
        <p:spPr>
          <a:xfrm>
            <a:off x="233998" y="4645492"/>
            <a:ext cx="8621214" cy="1015663"/>
          </a:xfrm>
          <a:prstGeom prst="rect">
            <a:avLst/>
          </a:prstGeom>
          <a:noFill/>
        </p:spPr>
        <p:txBody>
          <a:bodyPr wrap="square" rtlCol="0">
            <a:spAutoFit/>
          </a:bodyPr>
          <a:lstStyle/>
          <a:p>
            <a:r>
              <a:rPr lang="en-US" altLang="zh-CN" sz="2000" dirty="0"/>
              <a:t>                 smartphones have many advantages as well. People can use their phones to surf the Internet and get news quickly. Smartphones open people’s eyes and make our lives easier.</a:t>
            </a:r>
            <a:endParaRPr lang="zh-CN" altLang="en-US" sz="2000" dirty="0"/>
          </a:p>
        </p:txBody>
      </p:sp>
      <p:sp>
        <p:nvSpPr>
          <p:cNvPr id="6" name="文本框 5">
            <a:extLst>
              <a:ext uri="{FF2B5EF4-FFF2-40B4-BE49-F238E27FC236}">
                <a16:creationId xmlns:a16="http://schemas.microsoft.com/office/drawing/2014/main" id="{F1CF80C5-9C7F-4A77-8253-8F04CDD29FD3}"/>
              </a:ext>
            </a:extLst>
          </p:cNvPr>
          <p:cNvSpPr txBox="1"/>
          <p:nvPr/>
        </p:nvSpPr>
        <p:spPr>
          <a:xfrm>
            <a:off x="238042" y="5625801"/>
            <a:ext cx="8621213" cy="1015663"/>
          </a:xfrm>
          <a:prstGeom prst="rect">
            <a:avLst/>
          </a:prstGeom>
          <a:noFill/>
        </p:spPr>
        <p:txBody>
          <a:bodyPr wrap="square" rtlCol="0">
            <a:spAutoFit/>
          </a:bodyPr>
          <a:lstStyle/>
          <a:p>
            <a:r>
              <a:rPr lang="en-US" altLang="zh-CN" sz="2000" dirty="0"/>
              <a:t>It’s true the smartphone causes some problems, but it is still one of the best inventions of the century. People just spend too much time on it. It’s very important for us to make a change.</a:t>
            </a:r>
            <a:endParaRPr lang="zh-CN" altLang="en-US" sz="2000" dirty="0"/>
          </a:p>
        </p:txBody>
      </p:sp>
      <p:sp>
        <p:nvSpPr>
          <p:cNvPr id="7" name="文本框 6">
            <a:extLst>
              <a:ext uri="{FF2B5EF4-FFF2-40B4-BE49-F238E27FC236}">
                <a16:creationId xmlns:a16="http://schemas.microsoft.com/office/drawing/2014/main" id="{AEA47CEA-4F65-4A6D-B038-7B10057D53BB}"/>
              </a:ext>
            </a:extLst>
          </p:cNvPr>
          <p:cNvSpPr txBox="1"/>
          <p:nvPr/>
        </p:nvSpPr>
        <p:spPr>
          <a:xfrm>
            <a:off x="288789" y="168897"/>
            <a:ext cx="8316578" cy="707886"/>
          </a:xfrm>
          <a:prstGeom prst="rect">
            <a:avLst/>
          </a:prstGeom>
          <a:noFill/>
        </p:spPr>
        <p:txBody>
          <a:bodyPr wrap="square" rtlCol="0">
            <a:spAutoFit/>
          </a:bodyPr>
          <a:lstStyle/>
          <a:p>
            <a:r>
              <a:rPr lang="en-US" altLang="zh-CN" sz="2000" dirty="0"/>
              <a:t>If you need to call your parents but your phone is not with you, can you remember their numbers?</a:t>
            </a:r>
            <a:endParaRPr lang="zh-CN" altLang="en-US" sz="2000" dirty="0"/>
          </a:p>
        </p:txBody>
      </p:sp>
      <p:sp>
        <p:nvSpPr>
          <p:cNvPr id="8" name="文本框 7">
            <a:extLst>
              <a:ext uri="{FF2B5EF4-FFF2-40B4-BE49-F238E27FC236}">
                <a16:creationId xmlns:a16="http://schemas.microsoft.com/office/drawing/2014/main" id="{D46781B6-294D-47BA-8BD5-8AA44FDB6376}"/>
              </a:ext>
            </a:extLst>
          </p:cNvPr>
          <p:cNvSpPr txBox="1"/>
          <p:nvPr/>
        </p:nvSpPr>
        <p:spPr>
          <a:xfrm>
            <a:off x="24508" y="203523"/>
            <a:ext cx="359708" cy="369332"/>
          </a:xfrm>
          <a:prstGeom prst="rect">
            <a:avLst/>
          </a:prstGeom>
          <a:noFill/>
        </p:spPr>
        <p:txBody>
          <a:bodyPr wrap="square" rtlCol="0">
            <a:spAutoFit/>
          </a:bodyPr>
          <a:lstStyle/>
          <a:p>
            <a:r>
              <a:rPr lang="en-US" altLang="zh-CN" sz="1800" dirty="0"/>
              <a:t>1.</a:t>
            </a:r>
            <a:endParaRPr lang="zh-CN" altLang="en-US" sz="1800" dirty="0"/>
          </a:p>
        </p:txBody>
      </p:sp>
      <p:sp>
        <p:nvSpPr>
          <p:cNvPr id="9" name="文本框 8">
            <a:extLst>
              <a:ext uri="{FF2B5EF4-FFF2-40B4-BE49-F238E27FC236}">
                <a16:creationId xmlns:a16="http://schemas.microsoft.com/office/drawing/2014/main" id="{156A14A6-3FA2-42F7-B77C-6A13D574BA4F}"/>
              </a:ext>
            </a:extLst>
          </p:cNvPr>
          <p:cNvSpPr txBox="1"/>
          <p:nvPr/>
        </p:nvSpPr>
        <p:spPr>
          <a:xfrm>
            <a:off x="24508" y="908825"/>
            <a:ext cx="359708" cy="369332"/>
          </a:xfrm>
          <a:prstGeom prst="rect">
            <a:avLst/>
          </a:prstGeom>
          <a:noFill/>
        </p:spPr>
        <p:txBody>
          <a:bodyPr wrap="square" rtlCol="0">
            <a:spAutoFit/>
          </a:bodyPr>
          <a:lstStyle/>
          <a:p>
            <a:r>
              <a:rPr lang="en-US" altLang="zh-CN" sz="1800" dirty="0"/>
              <a:t>2.</a:t>
            </a:r>
            <a:endParaRPr lang="zh-CN" altLang="en-US" sz="1800" dirty="0"/>
          </a:p>
        </p:txBody>
      </p:sp>
      <p:sp>
        <p:nvSpPr>
          <p:cNvPr id="10" name="文本框 9">
            <a:extLst>
              <a:ext uri="{FF2B5EF4-FFF2-40B4-BE49-F238E27FC236}">
                <a16:creationId xmlns:a16="http://schemas.microsoft.com/office/drawing/2014/main" id="{08C4E5A5-0588-4B55-BDA3-2FAFFEA35985}"/>
              </a:ext>
            </a:extLst>
          </p:cNvPr>
          <p:cNvSpPr txBox="1"/>
          <p:nvPr/>
        </p:nvSpPr>
        <p:spPr>
          <a:xfrm>
            <a:off x="10696" y="1628875"/>
            <a:ext cx="359708" cy="369332"/>
          </a:xfrm>
          <a:prstGeom prst="rect">
            <a:avLst/>
          </a:prstGeom>
          <a:noFill/>
        </p:spPr>
        <p:txBody>
          <a:bodyPr wrap="square" rtlCol="0">
            <a:spAutoFit/>
          </a:bodyPr>
          <a:lstStyle/>
          <a:p>
            <a:r>
              <a:rPr lang="en-US" altLang="zh-CN" sz="1800" dirty="0"/>
              <a:t>3.</a:t>
            </a:r>
            <a:endParaRPr lang="zh-CN" altLang="en-US" sz="1800" dirty="0"/>
          </a:p>
        </p:txBody>
      </p:sp>
      <p:sp>
        <p:nvSpPr>
          <p:cNvPr id="11" name="文本框 10">
            <a:extLst>
              <a:ext uri="{FF2B5EF4-FFF2-40B4-BE49-F238E27FC236}">
                <a16:creationId xmlns:a16="http://schemas.microsoft.com/office/drawing/2014/main" id="{3BB5A495-7803-4E8F-9136-6BC9171BEBD9}"/>
              </a:ext>
            </a:extLst>
          </p:cNvPr>
          <p:cNvSpPr txBox="1"/>
          <p:nvPr/>
        </p:nvSpPr>
        <p:spPr>
          <a:xfrm>
            <a:off x="21247" y="3284990"/>
            <a:ext cx="359708" cy="369332"/>
          </a:xfrm>
          <a:prstGeom prst="rect">
            <a:avLst/>
          </a:prstGeom>
          <a:noFill/>
        </p:spPr>
        <p:txBody>
          <a:bodyPr wrap="square" rtlCol="0">
            <a:spAutoFit/>
          </a:bodyPr>
          <a:lstStyle/>
          <a:p>
            <a:r>
              <a:rPr lang="en-US" altLang="zh-CN" sz="1800" dirty="0"/>
              <a:t>4.</a:t>
            </a:r>
            <a:endParaRPr lang="zh-CN" altLang="en-US" sz="1800" dirty="0"/>
          </a:p>
        </p:txBody>
      </p:sp>
      <p:sp>
        <p:nvSpPr>
          <p:cNvPr id="12" name="文本框 11">
            <a:extLst>
              <a:ext uri="{FF2B5EF4-FFF2-40B4-BE49-F238E27FC236}">
                <a16:creationId xmlns:a16="http://schemas.microsoft.com/office/drawing/2014/main" id="{F040EE0D-5354-4D18-BDC6-06686447DE17}"/>
              </a:ext>
            </a:extLst>
          </p:cNvPr>
          <p:cNvSpPr txBox="1"/>
          <p:nvPr/>
        </p:nvSpPr>
        <p:spPr>
          <a:xfrm>
            <a:off x="21247" y="4651420"/>
            <a:ext cx="359708" cy="369332"/>
          </a:xfrm>
          <a:prstGeom prst="rect">
            <a:avLst/>
          </a:prstGeom>
          <a:noFill/>
        </p:spPr>
        <p:txBody>
          <a:bodyPr wrap="square" rtlCol="0">
            <a:spAutoFit/>
          </a:bodyPr>
          <a:lstStyle/>
          <a:p>
            <a:r>
              <a:rPr lang="en-US" altLang="zh-CN" sz="1800" dirty="0"/>
              <a:t>5.</a:t>
            </a:r>
            <a:endParaRPr lang="zh-CN" altLang="en-US" sz="1800" dirty="0"/>
          </a:p>
        </p:txBody>
      </p:sp>
      <p:sp>
        <p:nvSpPr>
          <p:cNvPr id="13" name="文本框 12">
            <a:extLst>
              <a:ext uri="{FF2B5EF4-FFF2-40B4-BE49-F238E27FC236}">
                <a16:creationId xmlns:a16="http://schemas.microsoft.com/office/drawing/2014/main" id="{3BDB9B1F-A427-49AC-ACBD-130104A52DF4}"/>
              </a:ext>
            </a:extLst>
          </p:cNvPr>
          <p:cNvSpPr txBox="1"/>
          <p:nvPr/>
        </p:nvSpPr>
        <p:spPr>
          <a:xfrm>
            <a:off x="35685" y="5646102"/>
            <a:ext cx="359708" cy="369332"/>
          </a:xfrm>
          <a:prstGeom prst="rect">
            <a:avLst/>
          </a:prstGeom>
          <a:noFill/>
        </p:spPr>
        <p:txBody>
          <a:bodyPr wrap="square" rtlCol="0">
            <a:spAutoFit/>
          </a:bodyPr>
          <a:lstStyle/>
          <a:p>
            <a:r>
              <a:rPr lang="en-US" altLang="zh-CN" sz="1800" dirty="0"/>
              <a:t>6.</a:t>
            </a:r>
            <a:endParaRPr lang="zh-CN" altLang="en-US" sz="1800" dirty="0"/>
          </a:p>
        </p:txBody>
      </p:sp>
      <p:sp>
        <p:nvSpPr>
          <p:cNvPr id="30" name="矩形: 圆角 29">
            <a:extLst>
              <a:ext uri="{FF2B5EF4-FFF2-40B4-BE49-F238E27FC236}">
                <a16:creationId xmlns:a16="http://schemas.microsoft.com/office/drawing/2014/main" id="{AA5CBBA1-8882-433A-B6D8-C55A0BA4C6A6}"/>
              </a:ext>
            </a:extLst>
          </p:cNvPr>
          <p:cNvSpPr/>
          <p:nvPr/>
        </p:nvSpPr>
        <p:spPr>
          <a:xfrm>
            <a:off x="284744" y="955264"/>
            <a:ext cx="8500711" cy="4690838"/>
          </a:xfrm>
          <a:prstGeom prst="roundRect">
            <a:avLst>
              <a:gd name="adj" fmla="val 466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1" name="文本框 30">
            <a:extLst>
              <a:ext uri="{FF2B5EF4-FFF2-40B4-BE49-F238E27FC236}">
                <a16:creationId xmlns:a16="http://schemas.microsoft.com/office/drawing/2014/main" id="{04D6188B-06FE-46F9-BE36-3A15D66C63EF}"/>
              </a:ext>
            </a:extLst>
          </p:cNvPr>
          <p:cNvSpPr txBox="1"/>
          <p:nvPr/>
        </p:nvSpPr>
        <p:spPr>
          <a:xfrm>
            <a:off x="2745478" y="2759490"/>
            <a:ext cx="3888270" cy="715581"/>
          </a:xfrm>
          <a:prstGeom prst="rect">
            <a:avLst/>
          </a:prstGeom>
          <a:noFill/>
        </p:spPr>
        <p:txBody>
          <a:bodyPr wrap="square" rtlCol="0">
            <a:spAutoFit/>
          </a:bodyPr>
          <a:lstStyle/>
          <a:p>
            <a:pPr algn="ctr"/>
            <a:r>
              <a:rPr lang="en-US" altLang="zh-CN" sz="4050" b="1" dirty="0">
                <a:ln>
                  <a:solidFill>
                    <a:schemeClr val="bg2">
                      <a:lumMod val="25000"/>
                    </a:schemeClr>
                  </a:solidFill>
                </a:ln>
                <a:solidFill>
                  <a:srgbClr val="FF0000"/>
                </a:solidFill>
                <a:effectLst>
                  <a:outerShdw blurRad="38100" dist="38100" dir="2700000" algn="tl">
                    <a:srgbClr val="000000">
                      <a:alpha val="43137"/>
                    </a:srgbClr>
                  </a:outerShdw>
                </a:effectLst>
              </a:rPr>
              <a:t>Body</a:t>
            </a:r>
            <a:r>
              <a:rPr lang="zh-CN" altLang="en-US" sz="4050" b="1" dirty="0">
                <a:ln>
                  <a:solidFill>
                    <a:schemeClr val="bg2">
                      <a:lumMod val="25000"/>
                    </a:schemeClr>
                  </a:solidFill>
                </a:ln>
                <a:solidFill>
                  <a:srgbClr val="FF0000"/>
                </a:solidFill>
                <a:effectLst>
                  <a:outerShdw blurRad="38100" dist="38100" dir="2700000" algn="tl">
                    <a:srgbClr val="000000">
                      <a:alpha val="43137"/>
                    </a:srgbClr>
                  </a:outerShdw>
                </a:effectLst>
              </a:rPr>
              <a:t>（</a:t>
            </a:r>
            <a:r>
              <a:rPr lang="en-US" altLang="zh-CN" sz="4050" b="1" dirty="0">
                <a:ln>
                  <a:solidFill>
                    <a:schemeClr val="bg2">
                      <a:lumMod val="25000"/>
                    </a:schemeClr>
                  </a:solidFill>
                </a:ln>
                <a:solidFill>
                  <a:srgbClr val="FF0000"/>
                </a:solidFill>
                <a:effectLst>
                  <a:outerShdw blurRad="38100" dist="38100" dir="2700000" algn="tl">
                    <a:srgbClr val="000000">
                      <a:alpha val="43137"/>
                    </a:srgbClr>
                  </a:outerShdw>
                </a:effectLst>
              </a:rPr>
              <a:t>2</a:t>
            </a:r>
            <a:r>
              <a:rPr lang="zh-CN" altLang="en-US" sz="4050" b="1" dirty="0">
                <a:ln>
                  <a:solidFill>
                    <a:schemeClr val="bg2">
                      <a:lumMod val="25000"/>
                    </a:schemeClr>
                  </a:solidFill>
                </a:ln>
                <a:solidFill>
                  <a:srgbClr val="FF0000"/>
                </a:solidFill>
                <a:effectLst>
                  <a:outerShdw blurRad="38100" dist="38100" dir="2700000" algn="tl">
                    <a:srgbClr val="000000">
                      <a:alpha val="43137"/>
                    </a:srgbClr>
                  </a:outerShdw>
                </a:effectLst>
              </a:rPr>
              <a:t> </a:t>
            </a:r>
            <a:r>
              <a:rPr lang="en-US" altLang="zh-CN" sz="4050" b="1" dirty="0">
                <a:ln>
                  <a:solidFill>
                    <a:schemeClr val="bg2">
                      <a:lumMod val="25000"/>
                    </a:schemeClr>
                  </a:solidFill>
                </a:ln>
                <a:solidFill>
                  <a:srgbClr val="FF0000"/>
                </a:solidFill>
                <a:effectLst>
                  <a:outerShdw blurRad="38100" dist="38100" dir="2700000" algn="tl">
                    <a:srgbClr val="000000">
                      <a:alpha val="43137"/>
                    </a:srgbClr>
                  </a:outerShdw>
                </a:effectLst>
              </a:rPr>
              <a:t>sides</a:t>
            </a:r>
            <a:r>
              <a:rPr lang="zh-CN" altLang="en-US" sz="4050" b="1" dirty="0">
                <a:ln>
                  <a:solidFill>
                    <a:schemeClr val="bg2">
                      <a:lumMod val="25000"/>
                    </a:schemeClr>
                  </a:solidFill>
                </a:ln>
                <a:solidFill>
                  <a:srgbClr val="FF0000"/>
                </a:solidFill>
                <a:effectLst>
                  <a:outerShdw blurRad="38100" dist="38100" dir="2700000" algn="tl">
                    <a:srgbClr val="000000">
                      <a:alpha val="43137"/>
                    </a:srgbClr>
                  </a:outerShdw>
                </a:effectLst>
              </a:rPr>
              <a:t>）</a:t>
            </a:r>
          </a:p>
        </p:txBody>
      </p:sp>
      <p:sp>
        <p:nvSpPr>
          <p:cNvPr id="21" name="文本框 20">
            <a:extLst>
              <a:ext uri="{FF2B5EF4-FFF2-40B4-BE49-F238E27FC236}">
                <a16:creationId xmlns:a16="http://schemas.microsoft.com/office/drawing/2014/main" id="{5D092E2B-A25E-4401-9EC8-E3CCDF97D3D3}"/>
              </a:ext>
            </a:extLst>
          </p:cNvPr>
          <p:cNvSpPr txBox="1"/>
          <p:nvPr/>
        </p:nvSpPr>
        <p:spPr>
          <a:xfrm>
            <a:off x="340188" y="3231517"/>
            <a:ext cx="1361844" cy="400110"/>
          </a:xfrm>
          <a:prstGeom prst="rect">
            <a:avLst/>
          </a:prstGeom>
          <a:blipFill>
            <a:blip r:embed="rId3"/>
            <a:tile tx="0" ty="0" sx="100000" sy="100000" flip="none" algn="tl"/>
          </a:blipFill>
        </p:spPr>
        <p:txBody>
          <a:bodyPr wrap="square" rtlCol="0">
            <a:spAutoFit/>
          </a:bodyPr>
          <a:lstStyle/>
          <a:p>
            <a:r>
              <a:rPr lang="en-US" altLang="zh-CN" sz="2000" dirty="0"/>
              <a:t>In addition,</a:t>
            </a:r>
            <a:endParaRPr lang="zh-CN" altLang="en-US" sz="2000" dirty="0"/>
          </a:p>
        </p:txBody>
      </p:sp>
      <p:sp>
        <p:nvSpPr>
          <p:cNvPr id="20" name="文本框 19">
            <a:extLst>
              <a:ext uri="{FF2B5EF4-FFF2-40B4-BE49-F238E27FC236}">
                <a16:creationId xmlns:a16="http://schemas.microsoft.com/office/drawing/2014/main" id="{3924F7E7-4A8C-4549-8F8F-E8B19A11FBED}"/>
              </a:ext>
            </a:extLst>
          </p:cNvPr>
          <p:cNvSpPr txBox="1"/>
          <p:nvPr/>
        </p:nvSpPr>
        <p:spPr>
          <a:xfrm>
            <a:off x="310927" y="1615862"/>
            <a:ext cx="1282092" cy="400110"/>
          </a:xfrm>
          <a:prstGeom prst="rect">
            <a:avLst/>
          </a:prstGeom>
          <a:blipFill>
            <a:blip r:embed="rId3"/>
            <a:tile tx="0" ty="0" sx="100000" sy="100000" flip="none" algn="tl"/>
          </a:blipFill>
        </p:spPr>
        <p:txBody>
          <a:bodyPr wrap="square" rtlCol="0">
            <a:spAutoFit/>
          </a:bodyPr>
          <a:lstStyle/>
          <a:p>
            <a:r>
              <a:rPr lang="en-US" altLang="zh-CN" sz="2000" dirty="0"/>
              <a:t>Moreover,</a:t>
            </a:r>
            <a:endParaRPr lang="zh-CN" altLang="en-US" sz="2000" dirty="0"/>
          </a:p>
        </p:txBody>
      </p:sp>
      <p:sp>
        <p:nvSpPr>
          <p:cNvPr id="24" name="文本框 23">
            <a:extLst>
              <a:ext uri="{FF2B5EF4-FFF2-40B4-BE49-F238E27FC236}">
                <a16:creationId xmlns:a16="http://schemas.microsoft.com/office/drawing/2014/main" id="{55C1120A-8E6D-4D53-A5F6-C42E87861401}"/>
              </a:ext>
            </a:extLst>
          </p:cNvPr>
          <p:cNvSpPr txBox="1"/>
          <p:nvPr/>
        </p:nvSpPr>
        <p:spPr>
          <a:xfrm>
            <a:off x="325440" y="4640072"/>
            <a:ext cx="1186996" cy="400110"/>
          </a:xfrm>
          <a:prstGeom prst="rect">
            <a:avLst/>
          </a:prstGeom>
          <a:blipFill>
            <a:blip r:embed="rId3"/>
            <a:tile tx="0" ty="0" sx="100000" sy="100000" flip="none" algn="tl"/>
          </a:blipFill>
        </p:spPr>
        <p:txBody>
          <a:bodyPr wrap="square" rtlCol="0">
            <a:spAutoFit/>
          </a:bodyPr>
          <a:lstStyle/>
          <a:p>
            <a:r>
              <a:rPr lang="en-US" altLang="zh-CN" sz="2000" dirty="0"/>
              <a:t>However,</a:t>
            </a:r>
            <a:endParaRPr lang="zh-CN" altLang="en-US" sz="2000" dirty="0"/>
          </a:p>
        </p:txBody>
      </p:sp>
      <p:sp>
        <p:nvSpPr>
          <p:cNvPr id="27" name="文本框 26">
            <a:extLst>
              <a:ext uri="{FF2B5EF4-FFF2-40B4-BE49-F238E27FC236}">
                <a16:creationId xmlns:a16="http://schemas.microsoft.com/office/drawing/2014/main" id="{14EC0558-A486-4FF5-A788-03AE2A6F530E}"/>
              </a:ext>
            </a:extLst>
          </p:cNvPr>
          <p:cNvSpPr txBox="1"/>
          <p:nvPr/>
        </p:nvSpPr>
        <p:spPr>
          <a:xfrm>
            <a:off x="3195991" y="147288"/>
            <a:ext cx="2502174" cy="646331"/>
          </a:xfrm>
          <a:prstGeom prst="rect">
            <a:avLst/>
          </a:prstGeom>
          <a:blipFill>
            <a:blip r:embed="rId3">
              <a:alphaModFix amt="77000"/>
            </a:blip>
            <a:tile tx="0" ty="0" sx="100000" sy="100000" flip="none" algn="tl"/>
          </a:blipFill>
        </p:spPr>
        <p:txBody>
          <a:bodyPr wrap="square" rtlCol="0">
            <a:spAutoFit/>
          </a:bodyPr>
          <a:lstStyle/>
          <a:p>
            <a:r>
              <a:rPr lang="en-US" altLang="zh-CN" sz="3600" b="1" dirty="0">
                <a:ln>
                  <a:solidFill>
                    <a:schemeClr val="bg2">
                      <a:lumMod val="25000"/>
                    </a:schemeClr>
                  </a:solidFill>
                </a:ln>
                <a:solidFill>
                  <a:srgbClr val="FF0000"/>
                </a:solidFill>
                <a:effectLst>
                  <a:outerShdw blurRad="38100" dist="38100" dir="2700000" algn="tl">
                    <a:srgbClr val="000000">
                      <a:alpha val="43137"/>
                    </a:srgbClr>
                  </a:outerShdw>
                </a:effectLst>
              </a:rPr>
              <a:t>Beginning</a:t>
            </a:r>
            <a:endParaRPr lang="zh-CN" altLang="en-US" sz="3600" b="1" dirty="0">
              <a:ln>
                <a:solidFill>
                  <a:schemeClr val="bg2">
                    <a:lumMod val="25000"/>
                  </a:schemeClr>
                </a:solidFill>
              </a:ln>
              <a:solidFill>
                <a:srgbClr val="FF0000"/>
              </a:solidFill>
              <a:effectLst>
                <a:outerShdw blurRad="38100" dist="38100" dir="2700000" algn="tl">
                  <a:srgbClr val="000000">
                    <a:alpha val="43137"/>
                  </a:srgbClr>
                </a:outerShdw>
              </a:effectLst>
            </a:endParaRPr>
          </a:p>
        </p:txBody>
      </p:sp>
      <p:sp>
        <p:nvSpPr>
          <p:cNvPr id="26" name="矩形: 圆角 25">
            <a:extLst>
              <a:ext uri="{FF2B5EF4-FFF2-40B4-BE49-F238E27FC236}">
                <a16:creationId xmlns:a16="http://schemas.microsoft.com/office/drawing/2014/main" id="{F24DE9A6-4AEE-492A-8440-A15076FE2AD2}"/>
              </a:ext>
            </a:extLst>
          </p:cNvPr>
          <p:cNvSpPr/>
          <p:nvPr/>
        </p:nvSpPr>
        <p:spPr>
          <a:xfrm>
            <a:off x="273703" y="154846"/>
            <a:ext cx="8511752" cy="687719"/>
          </a:xfrm>
          <a:prstGeom prst="roundRect">
            <a:avLst>
              <a:gd name="adj" fmla="val 466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 name="矩形: 圆角 27">
            <a:extLst>
              <a:ext uri="{FF2B5EF4-FFF2-40B4-BE49-F238E27FC236}">
                <a16:creationId xmlns:a16="http://schemas.microsoft.com/office/drawing/2014/main" id="{07A1739A-27DA-4193-88F4-58B7250B6052}"/>
              </a:ext>
            </a:extLst>
          </p:cNvPr>
          <p:cNvSpPr/>
          <p:nvPr/>
        </p:nvSpPr>
        <p:spPr>
          <a:xfrm>
            <a:off x="288751" y="5738295"/>
            <a:ext cx="8496704" cy="882188"/>
          </a:xfrm>
          <a:prstGeom prst="roundRect">
            <a:avLst>
              <a:gd name="adj" fmla="val 466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 name="文本框 28">
            <a:extLst>
              <a:ext uri="{FF2B5EF4-FFF2-40B4-BE49-F238E27FC236}">
                <a16:creationId xmlns:a16="http://schemas.microsoft.com/office/drawing/2014/main" id="{7C9CBE0A-E7F0-4393-8DAB-59F5FE369C04}"/>
              </a:ext>
            </a:extLst>
          </p:cNvPr>
          <p:cNvSpPr txBox="1"/>
          <p:nvPr/>
        </p:nvSpPr>
        <p:spPr>
          <a:xfrm>
            <a:off x="3638516" y="5852331"/>
            <a:ext cx="1782125" cy="646331"/>
          </a:xfrm>
          <a:prstGeom prst="rect">
            <a:avLst/>
          </a:prstGeom>
          <a:blipFill>
            <a:blip r:embed="rId3">
              <a:alphaModFix amt="77000"/>
            </a:blip>
            <a:tile tx="0" ty="0" sx="100000" sy="100000" flip="none" algn="tl"/>
          </a:blipFill>
        </p:spPr>
        <p:txBody>
          <a:bodyPr wrap="square" rtlCol="0">
            <a:spAutoFit/>
          </a:bodyPr>
          <a:lstStyle/>
          <a:p>
            <a:r>
              <a:rPr lang="en-US" altLang="zh-CN" sz="3600" b="1" dirty="0">
                <a:ln>
                  <a:solidFill>
                    <a:schemeClr val="bg2">
                      <a:lumMod val="25000"/>
                    </a:schemeClr>
                  </a:solidFill>
                </a:ln>
                <a:solidFill>
                  <a:srgbClr val="FF0000"/>
                </a:solidFill>
                <a:effectLst>
                  <a:outerShdw blurRad="38100" dist="38100" dir="2700000" algn="tl">
                    <a:srgbClr val="000000">
                      <a:alpha val="43137"/>
                    </a:srgbClr>
                  </a:outerShdw>
                </a:effectLst>
              </a:rPr>
              <a:t>Ending</a:t>
            </a:r>
            <a:endParaRPr lang="zh-CN" altLang="en-US" sz="3600" b="1" dirty="0">
              <a:ln>
                <a:solidFill>
                  <a:schemeClr val="bg2">
                    <a:lumMod val="25000"/>
                  </a:schemeClr>
                </a:solidFill>
              </a:ln>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582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8" grpId="0" animBg="1"/>
      <p:bldP spid="29" grpId="0" animBg="1"/>
    </p:bldLst>
  </p:timing>
</p:sld>
</file>

<file path=ppt/theme/theme1.xml><?xml version="1.0" encoding="utf-8"?>
<a:theme xmlns:a="http://schemas.openxmlformats.org/drawingml/2006/main" name="6_178">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178">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1150</Words>
  <Application>Microsoft Office PowerPoint</Application>
  <PresentationFormat>全屏显示(4:3)</PresentationFormat>
  <Paragraphs>107</Paragraphs>
  <Slides>15</Slides>
  <Notes>3</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15</vt:i4>
      </vt:variant>
    </vt:vector>
  </HeadingPairs>
  <TitlesOfParts>
    <vt:vector size="28" baseType="lpstr">
      <vt:lpstr>等线</vt:lpstr>
      <vt:lpstr>等线 Light</vt:lpstr>
      <vt:lpstr>隶书</vt:lpstr>
      <vt:lpstr>宋体</vt:lpstr>
      <vt:lpstr>Aharoni</vt:lpstr>
      <vt:lpstr>Arial</vt:lpstr>
      <vt:lpstr>Arial Black</vt:lpstr>
      <vt:lpstr>Calibri</vt:lpstr>
      <vt:lpstr>Calibri Light</vt:lpstr>
      <vt:lpstr>Georgia</vt:lpstr>
      <vt:lpstr>Times New Roman</vt:lpstr>
      <vt:lpstr>6_178</vt:lpstr>
      <vt:lpstr>1_178</vt:lpstr>
      <vt:lpstr>Reading Class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Class</dc:title>
  <dc:creator>Administrator</dc:creator>
  <cp:lastModifiedBy>Administrator</cp:lastModifiedBy>
  <cp:revision>277</cp:revision>
  <dcterms:created xsi:type="dcterms:W3CDTF">2015-11-04T12:16:00Z</dcterms:created>
  <dcterms:modified xsi:type="dcterms:W3CDTF">2017-11-29T09:43:01Z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2052-10.1.0.6395</vt:lpwstr>
  </property>
</Properties>
</file>