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12" r:id="rId2"/>
    <p:sldId id="509" r:id="rId3"/>
    <p:sldId id="497" r:id="rId4"/>
    <p:sldId id="498" r:id="rId5"/>
    <p:sldId id="495" r:id="rId6"/>
    <p:sldId id="501" r:id="rId7"/>
    <p:sldId id="499" r:id="rId8"/>
    <p:sldId id="454" r:id="rId9"/>
    <p:sldId id="478" r:id="rId10"/>
    <p:sldId id="481" r:id="rId11"/>
    <p:sldId id="409" r:id="rId12"/>
    <p:sldId id="482" r:id="rId13"/>
    <p:sldId id="410" r:id="rId14"/>
    <p:sldId id="506" r:id="rId15"/>
    <p:sldId id="508" r:id="rId16"/>
    <p:sldId id="457" r:id="rId17"/>
    <p:sldId id="514" r:id="rId18"/>
    <p:sldId id="515" r:id="rId19"/>
    <p:sldId id="511" r:id="rId20"/>
    <p:sldId id="502" r:id="rId21"/>
    <p:sldId id="296" r:id="rId22"/>
    <p:sldId id="460" r:id="rId23"/>
    <p:sldId id="273" r:id="rId24"/>
    <p:sldId id="462" r:id="rId2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B09"/>
    <a:srgbClr val="FF5050"/>
    <a:srgbClr val="E95C05"/>
    <a:srgbClr val="000066"/>
    <a:srgbClr val="0000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9" autoAdjust="0"/>
    <p:restoredTop sz="97377" autoAdjust="0"/>
  </p:normalViewPr>
  <p:slideViewPr>
    <p:cSldViewPr>
      <p:cViewPr>
        <p:scale>
          <a:sx n="90" d="100"/>
          <a:sy n="90" d="100"/>
        </p:scale>
        <p:origin x="-954" y="126"/>
      </p:cViewPr>
      <p:guideLst>
        <p:guide orient="horz" pos="2255"/>
        <p:guide pos="29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200" d="100"/>
          <a:sy n="200" d="100"/>
        </p:scale>
        <p:origin x="72" y="1236"/>
      </p:cViewPr>
      <p:guideLst>
        <p:guide orient="horz" pos="3007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F6F0F14-BFB2-4102-9C13-15E170A9BE03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E7917FC-F954-43C5-BB16-819D27D3831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8054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20A967-A5A5-408F-B4D6-AF5A54833591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4DADAE-1FF9-4714-88E7-DE708C322FEB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277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8D0DC2-0630-4A46-8792-2D2A2C696C6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T: The story ends but there are a lot more things for us to think about and share.</a:t>
            </a:r>
            <a:r>
              <a:rPr lang="zh-CN" altLang="en-US" dirty="0" smtClean="0"/>
              <a:t> 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4C987-981D-46FE-962C-6F19DC2B58C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536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CN" b="1" smtClean="0"/>
          </a:p>
        </p:txBody>
      </p:sp>
      <p:sp>
        <p:nvSpPr>
          <p:cNvPr id="94212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/>
          <a:lstStyle/>
          <a:p>
            <a:pPr>
              <a:defRPr/>
            </a:pPr>
            <a:fld id="{58C2D10E-B6F2-4C7D-ADAD-1CBE74AC3D26}" type="slidenum">
              <a:rPr lang="zh-CN" altLang="en-US" smtClean="0"/>
              <a:pPr>
                <a:defRPr/>
              </a:pPr>
              <a:t>18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4301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BAC5DD-6A25-4468-98D3-723C45E6C869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CN" smtClean="0"/>
          </a:p>
        </p:txBody>
      </p:sp>
      <p:sp>
        <p:nvSpPr>
          <p:cNvPr id="80900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/>
          <a:lstStyle/>
          <a:p>
            <a:pPr>
              <a:defRPr/>
            </a:pPr>
            <a:fld id="{39990EC1-14E2-4928-BEEC-3CC648D6F6BE}" type="slidenum">
              <a:rPr lang="zh-CN" altLang="en-US" smtClean="0"/>
              <a:pPr>
                <a:defRPr/>
              </a:pPr>
              <a:t>22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50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D8926C-5634-4EB1-BB92-36633B937795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20A967-A5A5-408F-B4D6-AF5A54833591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F0F9A0-62AE-4D8B-9989-1CA94097BA95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/>
          </a:p>
          <a:p>
            <a:pPr eaLnBrk="1" hangingPunct="1"/>
            <a:endParaRPr lang="en-US" altLang="zh-CN" smtClean="0"/>
          </a:p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DB364F-5CE5-462B-A841-897F96F5A5DF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24580" name="文本框 5"/>
          <p:cNvSpPr txBox="1">
            <a:spLocks noChangeArrowheads="1"/>
          </p:cNvSpPr>
          <p:nvPr/>
        </p:nvSpPr>
        <p:spPr bwMode="auto">
          <a:xfrm>
            <a:off x="1677988" y="4911725"/>
            <a:ext cx="254000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/>
              <a:t>结合文章的照片</a:t>
            </a:r>
          </a:p>
          <a:p>
            <a:r>
              <a:rPr lang="zh-CN" altLang="en-US"/>
              <a:t>课文简介：</a:t>
            </a:r>
          </a:p>
          <a:p>
            <a:r>
              <a:rPr lang="en-US" altLang="zh-CN"/>
              <a:t>1. </a:t>
            </a:r>
            <a:r>
              <a:rPr lang="zh-CN" altLang="en-US"/>
              <a:t>由图读出人物</a:t>
            </a:r>
          </a:p>
          <a:p>
            <a:r>
              <a:rPr lang="en-US" altLang="zh-CN"/>
              <a:t>2. </a:t>
            </a:r>
            <a:r>
              <a:rPr lang="zh-CN" altLang="en-US"/>
              <a:t>由速读读出事件大概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7917FC-F954-43C5-BB16-819D27D3831B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342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C98805-6494-4518-9C8B-2330F28D1393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7917FC-F954-43C5-BB16-819D27D3831B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342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4DADAE-1FF9-4714-88E7-DE708C322FEB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4DADAE-1FF9-4714-88E7-DE708C322FEB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1" y="3886202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346C0-C7C0-4DE8-9D07-6A9023F38DB2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FE5BD-C216-4392-A88A-5BE2606A0B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99365-9ED0-4CB3-8C63-D6B8DC02896A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D5A48-25E9-4682-8839-84035313B7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1" cy="585152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274641"/>
            <a:ext cx="6019801" cy="585152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D4919-4B2D-45B0-BB0B-57F3128CDBA1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99C76-9806-4A94-B7E0-CC43E38054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90F8B-7CB0-4E59-98E5-AAAC413FC0BB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D7F73-8779-43C9-9898-371D086A1E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BE1D4-C95A-4676-99AD-01AE70725A0E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71FFD-D8C1-4D39-91E2-47717C40F5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1" y="1600202"/>
            <a:ext cx="4038600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C1060-9C69-4772-A685-D65F7E9DEA02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DF3D1-C592-44FB-BEDE-FF7B0887CB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7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47E11-2EBB-4B24-BD31-6D1986D3FBDD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D3323-064A-494A-B935-D5B27C3281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D4E63-B7D2-472A-B490-D642DAAF5B84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06EA0-BAB9-465A-A1AE-A6BF3A9EA5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C2C0B-BBB7-4C6B-BD18-C9F08B46188A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5E475-89A2-4C51-932E-1CF2130E5D5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81007-576A-4D18-96E9-51A0A6187EB0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47618-7B64-4A8C-B6A2-B65319EF81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100"/>
            </a:lvl4pPr>
            <a:lvl5pPr marL="1828165" indent="0">
              <a:buNone/>
              <a:defRPr sz="2100"/>
            </a:lvl5pPr>
            <a:lvl6pPr marL="2285365" indent="0">
              <a:buNone/>
              <a:defRPr sz="2100"/>
            </a:lvl6pPr>
            <a:lvl7pPr marL="2742565" indent="0">
              <a:buNone/>
              <a:defRPr sz="2100"/>
            </a:lvl7pPr>
            <a:lvl8pPr marL="3199765" indent="0">
              <a:buNone/>
              <a:defRPr sz="2100"/>
            </a:lvl8pPr>
            <a:lvl9pPr marL="3656965" indent="0">
              <a:buNone/>
              <a:defRPr sz="21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1D11B-3BB9-4F5B-8223-737817512EA1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F985A-D746-406F-BD53-8AC3D74E60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1" rIns="91423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3" tIns="45711" rIns="91423" bIns="45711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EEA9242-92DD-41A8-8AFD-12CB3DE9986A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3" tIns="45711" rIns="91423" bIns="45711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3" tIns="45711" rIns="91423" bIns="45711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799F113-0888-4632-B154-5FBA50D4BB5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16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microsoft.com/office/2007/relationships/hdphoto" Target="../media/hdphoto10.wdp"/><Relationship Id="rId10" Type="http://schemas.openxmlformats.org/officeDocument/2006/relationships/image" Target="../media/image31.jpeg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3.wdp"/><Relationship Id="rId5" Type="http://schemas.openxmlformats.org/officeDocument/2006/relationships/image" Target="../media/image35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microsoft.com/office/2007/relationships/hdphoto" Target="../media/hdphoto1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slide" Target="slide20.xml"/><Relationship Id="rId4" Type="http://schemas.openxmlformats.org/officeDocument/2006/relationships/image" Target="../media/image40.png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-37651" y="0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35896" y="2502566"/>
            <a:ext cx="4968875" cy="187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  <a:cs typeface="Times New Roman" pitchFamily="18" charset="0"/>
              </a:rPr>
              <a:t>陆洋</a:t>
            </a:r>
            <a:endParaRPr lang="en-US" altLang="zh-CN" sz="2800" b="1" dirty="0"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  <a:p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山东省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  <a:cs typeface="Times New Roman" pitchFamily="18" charset="0"/>
              </a:rPr>
              <a:t>青岛第四中学</a:t>
            </a:r>
            <a:endParaRPr lang="en-US" altLang="zh-CN" sz="2400" b="1" dirty="0" smtClean="0"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  <a:p>
            <a:endParaRPr lang="en-US" altLang="zh-CN" sz="2400" b="1" dirty="0"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  <a:p>
            <a:r>
              <a:rPr lang="en-US" altLang="zh-CN" sz="2000" b="1" dirty="0" smtClean="0">
                <a:latin typeface="楷体" pitchFamily="49" charset="-122"/>
                <a:ea typeface="楷体" pitchFamily="49" charset="-122"/>
                <a:cs typeface="Times New Roman" pitchFamily="18" charset="0"/>
              </a:rPr>
              <a:t>2017</a:t>
            </a:r>
            <a:r>
              <a:rPr lang="zh-CN" altLang="zh-CN" sz="2000" b="1" dirty="0" smtClean="0">
                <a:latin typeface="楷体" pitchFamily="49" charset="-122"/>
                <a:ea typeface="楷体" pitchFamily="49" charset="-122"/>
                <a:cs typeface="Times New Roman" pitchFamily="18" charset="0"/>
              </a:rPr>
              <a:t>年第十二</a:t>
            </a:r>
            <a:r>
              <a:rPr lang="zh-CN" altLang="zh-CN" sz="20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届全国初中英语优质课山东省预选活动</a:t>
            </a:r>
            <a:r>
              <a:rPr lang="zh-CN" altLang="zh-CN" sz="2000" b="1" dirty="0" smtClean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第一名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。</a:t>
            </a:r>
            <a:endParaRPr lang="zh-CN" altLang="zh-CN" sz="2000" b="1" dirty="0"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100000" l="3455" r="963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40" y="1268760"/>
            <a:ext cx="3101988" cy="3101988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 flipV="1">
            <a:off x="3707904" y="4293096"/>
            <a:ext cx="4810836" cy="77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9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18862" y="-30011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 sz="40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2843808" y="1686201"/>
            <a:ext cx="38482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3275856" y="1412776"/>
            <a:ext cx="2209800" cy="841358"/>
          </a:xfrm>
          <a:prstGeom prst="round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601656" y="1917694"/>
            <a:ext cx="4002792" cy="1295282"/>
            <a:chOff x="2978546" y="1727764"/>
            <a:chExt cx="5050797" cy="1520600"/>
          </a:xfrm>
        </p:grpSpPr>
        <p:sp>
          <p:nvSpPr>
            <p:cNvPr id="25" name="矩形 24"/>
            <p:cNvSpPr/>
            <p:nvPr/>
          </p:nvSpPr>
          <p:spPr bwMode="auto">
            <a:xfrm>
              <a:off x="2978546" y="2200550"/>
              <a:ext cx="5050797" cy="104781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b="1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altLang="zh-CN" sz="2400" b="1" i="1" dirty="0" smtClean="0">
                  <a:latin typeface="Times New Roman" pitchFamily="18" charset="0"/>
                  <a:cs typeface="Times New Roman" pitchFamily="18" charset="0"/>
                </a:rPr>
                <a:t>What did </a:t>
              </a:r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Ned say to himself?</a:t>
              </a:r>
            </a:p>
          </p:txBody>
        </p:sp>
        <p:sp>
          <p:nvSpPr>
            <p:cNvPr id="26" name="椭圆 25"/>
            <p:cNvSpPr/>
            <p:nvPr/>
          </p:nvSpPr>
          <p:spPr>
            <a:xfrm>
              <a:off x="5172334" y="1727764"/>
              <a:ext cx="1656184" cy="8421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Picture 4" descr="C:\Users\lenovo\AppData\Local\Microsoft\Windows\INetCache\IE\QXIBDT6Y\gatag-00002723[1]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10513" y="1999987"/>
              <a:ext cx="773113" cy="30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组合 27"/>
          <p:cNvGrpSpPr/>
          <p:nvPr/>
        </p:nvGrpSpPr>
        <p:grpSpPr>
          <a:xfrm>
            <a:off x="4601657" y="3243461"/>
            <a:ext cx="4002792" cy="1292403"/>
            <a:chOff x="2959488" y="3315497"/>
            <a:chExt cx="5098770" cy="1528145"/>
          </a:xfrm>
        </p:grpSpPr>
        <p:sp>
          <p:nvSpPr>
            <p:cNvPr id="29" name="矩形 28"/>
            <p:cNvSpPr/>
            <p:nvPr/>
          </p:nvSpPr>
          <p:spPr bwMode="auto">
            <a:xfrm>
              <a:off x="2959488" y="3788283"/>
              <a:ext cx="5098770" cy="105535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b="1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altLang="zh-CN" sz="2400" b="1" i="1" dirty="0" smtClean="0">
                  <a:latin typeface="Times New Roman" pitchFamily="18" charset="0"/>
                  <a:cs typeface="Times New Roman" pitchFamily="18" charset="0"/>
                </a:rPr>
                <a:t>Why did </a:t>
              </a:r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Ned say </a:t>
              </a:r>
              <a:r>
                <a:rPr lang="en-US" altLang="zh-CN" sz="2400" b="1" i="1" dirty="0" smtClean="0">
                  <a:latin typeface="Times New Roman" pitchFamily="18" charset="0"/>
                  <a:cs typeface="Times New Roman" pitchFamily="18" charset="0"/>
                </a:rPr>
                <a:t>those words?</a:t>
              </a:r>
              <a:endParaRPr lang="en-US" altLang="zh-CN" sz="2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5201247" y="3315497"/>
              <a:ext cx="1656184" cy="8421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28"/>
            <p:cNvPicPr>
              <a:picLocks noChangeAspect="1"/>
            </p:cNvPicPr>
            <p:nvPr/>
          </p:nvPicPr>
          <p:blipFill>
            <a:blip r:embed="rId4"/>
            <a:srcRect b="29037"/>
            <a:stretch>
              <a:fillRect/>
            </a:stretch>
          </p:blipFill>
          <p:spPr bwMode="auto">
            <a:xfrm>
              <a:off x="5693104" y="3356992"/>
              <a:ext cx="615950" cy="683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组合 31"/>
          <p:cNvGrpSpPr/>
          <p:nvPr/>
        </p:nvGrpSpPr>
        <p:grpSpPr>
          <a:xfrm>
            <a:off x="4601657" y="4638529"/>
            <a:ext cx="4002791" cy="1274148"/>
            <a:chOff x="2930056" y="5057168"/>
            <a:chExt cx="5170336" cy="1274148"/>
          </a:xfrm>
        </p:grpSpPr>
        <p:sp>
          <p:nvSpPr>
            <p:cNvPr id="33" name="矩形 32"/>
            <p:cNvSpPr/>
            <p:nvPr/>
          </p:nvSpPr>
          <p:spPr bwMode="auto">
            <a:xfrm>
              <a:off x="2930056" y="5500319"/>
              <a:ext cx="5170336" cy="83099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400" b="1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altLang="zh-CN" sz="24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What did </a:t>
              </a:r>
              <a:r>
                <a:rPr lang="en-US" altLang="zh-CN" sz="24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Ned </a:t>
              </a:r>
              <a:r>
                <a:rPr lang="en-US" altLang="zh-CN" sz="24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do after school?</a:t>
              </a:r>
              <a:endParaRPr lang="en-US" altLang="zh-CN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5234600" y="5057168"/>
              <a:ext cx="1656184" cy="8421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99265" y="5130348"/>
              <a:ext cx="382587" cy="696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" name="矩形 35"/>
          <p:cNvSpPr/>
          <p:nvPr/>
        </p:nvSpPr>
        <p:spPr>
          <a:xfrm>
            <a:off x="5626156" y="1424591"/>
            <a:ext cx="3439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1" u="sng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Read Para.2 </a:t>
            </a:r>
            <a:endParaRPr lang="zh-CN" altLang="en-US" sz="1200" u="sng" dirty="0"/>
          </a:p>
        </p:txBody>
      </p:sp>
      <p:sp>
        <p:nvSpPr>
          <p:cNvPr id="38" name="圆角矩形 37"/>
          <p:cNvSpPr/>
          <p:nvPr/>
        </p:nvSpPr>
        <p:spPr>
          <a:xfrm>
            <a:off x="557585" y="1466874"/>
            <a:ext cx="2209800" cy="78726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 </a:t>
            </a:r>
            <a:r>
              <a:rPr lang="en-US" altLang="zh-CN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broke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mower</a:t>
            </a:r>
            <a:r>
              <a:rPr lang="en-US" altLang="zh-CN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椭圆 38"/>
          <p:cNvSpPr/>
          <p:nvPr/>
        </p:nvSpPr>
        <p:spPr bwMode="auto">
          <a:xfrm>
            <a:off x="323528" y="24875"/>
            <a:ext cx="1338957" cy="1315893"/>
          </a:xfrm>
          <a:prstGeom prst="ellipse">
            <a:avLst/>
          </a:prstGeom>
          <a:ln>
            <a:solidFill>
              <a:srgbClr val="00001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7" name="内容占位符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800" b="100000" l="9664" r="100000"/>
                    </a14:imgEffect>
                  </a14:imgLayer>
                </a14:imgProps>
              </a:ext>
            </a:extLst>
          </a:blip>
          <a:srcRect l="-230" t="25610" r="230"/>
          <a:stretch>
            <a:fillRect/>
          </a:stretch>
        </p:blipFill>
        <p:spPr bwMode="auto">
          <a:xfrm>
            <a:off x="646966" y="141905"/>
            <a:ext cx="692080" cy="108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7659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-27939" y="8469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3" name="圆角矩形 22"/>
          <p:cNvSpPr/>
          <p:nvPr/>
        </p:nvSpPr>
        <p:spPr>
          <a:xfrm>
            <a:off x="6227763" y="1412875"/>
            <a:ext cx="2195512" cy="3827463"/>
          </a:xfrm>
          <a:prstGeom prst="roundRect">
            <a:avLst/>
          </a:prstGeom>
          <a:solidFill>
            <a:schemeClr val="tx2"/>
          </a:solidFill>
          <a:ln>
            <a:solidFill>
              <a:srgbClr val="0000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3230563" y="1281113"/>
            <a:ext cx="2249487" cy="38401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0" name="Subtitle 2"/>
          <p:cNvSpPr txBox="1">
            <a:spLocks noChangeArrowheads="1"/>
          </p:cNvSpPr>
          <p:nvPr/>
        </p:nvSpPr>
        <p:spPr bwMode="auto">
          <a:xfrm>
            <a:off x="6381750" y="1524000"/>
            <a:ext cx="222250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/>
          <a:lstStyle/>
          <a:p>
            <a:pPr defTabSz="455613">
              <a:lnSpc>
                <a:spcPct val="120000"/>
              </a:lnSpc>
              <a:spcBef>
                <a:spcPct val="20000"/>
              </a:spcBef>
            </a:pPr>
            <a:r>
              <a:rPr lang="en-US" altLang="zh-CN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 walked</a:t>
            </a:r>
          </a:p>
          <a:p>
            <a:pPr defTabSz="455613">
              <a:lnSpc>
                <a:spcPct val="120000"/>
              </a:lnSpc>
              <a:spcBef>
                <a:spcPct val="20000"/>
              </a:spcBef>
            </a:pPr>
            <a:endParaRPr lang="en-US" altLang="zh-CN" sz="28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613">
              <a:lnSpc>
                <a:spcPct val="120000"/>
              </a:lnSpc>
              <a:spcBef>
                <a:spcPct val="20000"/>
              </a:spcBef>
            </a:pPr>
            <a:r>
              <a:rPr lang="en-US" altLang="zh-CN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through the park</a:t>
            </a:r>
            <a:endParaRPr lang="en-US" altLang="zh-CN" sz="32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6372225" y="2205038"/>
            <a:ext cx="10906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slowly</a:t>
            </a:r>
            <a:endParaRPr lang="zh-CN" altLang="en-US" sz="2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7164388" y="3284538"/>
            <a:ext cx="10826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alone</a:t>
            </a:r>
            <a:r>
              <a:rPr lang="en-US" altLang="zh-CN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95288" y="1281113"/>
            <a:ext cx="2235200" cy="3795712"/>
          </a:xfrm>
          <a:prstGeom prst="roundRect">
            <a:avLst/>
          </a:prstGeom>
          <a:solidFill>
            <a:schemeClr val="tx2"/>
          </a:solidFill>
          <a:ln>
            <a:solidFill>
              <a:srgbClr val="0000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3561" name="矩形 2"/>
          <p:cNvSpPr>
            <a:spLocks noChangeArrowheads="1"/>
          </p:cNvSpPr>
          <p:nvPr/>
        </p:nvSpPr>
        <p:spPr bwMode="auto">
          <a:xfrm>
            <a:off x="436563" y="1570038"/>
            <a:ext cx="208756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“I did not break the mower. It broke itself.”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1920875" y="4395788"/>
            <a:ext cx="998538" cy="990600"/>
          </a:xfrm>
          <a:prstGeom prst="roundRect">
            <a:avLst/>
          </a:prstGeom>
          <a:solidFill>
            <a:schemeClr val="bg1"/>
          </a:solidFill>
          <a:ln>
            <a:solidFill>
              <a:srgbClr val="00001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" name="Picture 4" descr="C:\Users\lenovo\AppData\Local\Microsoft\Windows\INetCache\IE\QXIBDT6Y\gatag-00002723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0575" y="4718050"/>
            <a:ext cx="7191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圆角矩形 23"/>
          <p:cNvSpPr/>
          <p:nvPr/>
        </p:nvSpPr>
        <p:spPr>
          <a:xfrm>
            <a:off x="4986338" y="933450"/>
            <a:ext cx="998537" cy="9890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b="29037"/>
          <a:stretch>
            <a:fillRect/>
          </a:stretch>
        </p:blipFill>
        <p:spPr bwMode="auto">
          <a:xfrm>
            <a:off x="5099050" y="998538"/>
            <a:ext cx="73025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圆角矩形 24"/>
          <p:cNvSpPr/>
          <p:nvPr/>
        </p:nvSpPr>
        <p:spPr>
          <a:xfrm>
            <a:off x="7783513" y="4365625"/>
            <a:ext cx="998537" cy="990600"/>
          </a:xfrm>
          <a:prstGeom prst="roundRect">
            <a:avLst/>
          </a:prstGeom>
          <a:solidFill>
            <a:schemeClr val="bg1"/>
          </a:solidFill>
          <a:ln>
            <a:solidFill>
              <a:srgbClr val="00001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91488" y="4424363"/>
            <a:ext cx="382587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上弧形箭头 7"/>
          <p:cNvSpPr/>
          <p:nvPr/>
        </p:nvSpPr>
        <p:spPr>
          <a:xfrm>
            <a:off x="1920875" y="741363"/>
            <a:ext cx="1997075" cy="504825"/>
          </a:xfrm>
          <a:prstGeom prst="curved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下弧形箭头 8"/>
          <p:cNvSpPr/>
          <p:nvPr/>
        </p:nvSpPr>
        <p:spPr>
          <a:xfrm>
            <a:off x="4615734" y="5240338"/>
            <a:ext cx="2209800" cy="503237"/>
          </a:xfrm>
          <a:prstGeom prst="curved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6372225" y="2205038"/>
            <a:ext cx="10906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r>
              <a:rPr lang="en-US" altLang="zh-CN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slowly</a:t>
            </a:r>
            <a:endParaRPr lang="zh-CN" altLang="en-US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矩形 12"/>
          <p:cNvSpPr>
            <a:spLocks noChangeArrowheads="1"/>
          </p:cNvSpPr>
          <p:nvPr/>
        </p:nvSpPr>
        <p:spPr bwMode="auto">
          <a:xfrm>
            <a:off x="7164388" y="3284538"/>
            <a:ext cx="10826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1" rIns="91423" bIns="45711">
            <a:spAutoFit/>
          </a:bodyPr>
          <a:lstStyle/>
          <a:p>
            <a:r>
              <a:rPr lang="en-US" altLang="zh-CN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alone.</a:t>
            </a:r>
            <a:endParaRPr lang="zh-CN" altLang="en-US" sz="28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667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075" y="2060848"/>
            <a:ext cx="2420045" cy="21602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19" grpId="0" bldLvl="0" animBg="1"/>
      <p:bldP spid="20" grpId="0"/>
      <p:bldP spid="2" grpId="0"/>
      <p:bldP spid="13" grpId="0"/>
      <p:bldP spid="5" grpId="0" bldLvl="0" animBg="1"/>
      <p:bldP spid="23561" grpId="0"/>
      <p:bldP spid="7" grpId="0" bldLvl="0" animBg="1"/>
      <p:bldP spid="24" grpId="0" bldLvl="0" animBg="1"/>
      <p:bldP spid="25" grpId="0" bldLvl="0" animBg="1"/>
      <p:bldP spid="8" grpId="0" bldLvl="0" animBg="1"/>
      <p:bldP spid="9" grpId="0" bldLvl="0" animBg="1"/>
      <p:bldP spid="4" grpId="0"/>
      <p:bldP spid="4" grpId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18862" y="-30011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 sz="40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184257" y="24875"/>
            <a:ext cx="1363408" cy="1243885"/>
          </a:xfrm>
          <a:prstGeom prst="ellipse">
            <a:avLst/>
          </a:prstGeom>
          <a:ln>
            <a:solidFill>
              <a:srgbClr val="00001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5" name="内容占位符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000" b="100000" l="0" r="100000"/>
                    </a14:imgEffect>
                  </a14:imgLayer>
                </a14:imgProps>
              </a:ext>
            </a:extLst>
          </a:blip>
          <a:srcRect l="-230" t="25610" r="230"/>
          <a:stretch>
            <a:fillRect/>
          </a:stretch>
        </p:blipFill>
        <p:spPr bwMode="auto">
          <a:xfrm>
            <a:off x="543380" y="145529"/>
            <a:ext cx="644244" cy="100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圆角矩形 18"/>
          <p:cNvSpPr/>
          <p:nvPr/>
        </p:nvSpPr>
        <p:spPr>
          <a:xfrm>
            <a:off x="557585" y="1452267"/>
            <a:ext cx="2209800" cy="73647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 broke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mower</a:t>
            </a:r>
            <a:r>
              <a:rPr lang="en-US" altLang="zh-CN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右箭头 2"/>
          <p:cNvSpPr/>
          <p:nvPr/>
        </p:nvSpPr>
        <p:spPr>
          <a:xfrm>
            <a:off x="2843808" y="1686201"/>
            <a:ext cx="38482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3275856" y="1412776"/>
            <a:ext cx="2209800" cy="73647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 deceived himself.</a:t>
            </a:r>
            <a:endParaRPr lang="en-US" altLang="zh-CN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3" y="3140968"/>
            <a:ext cx="3528392" cy="23805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78968" y="5075649"/>
            <a:ext cx="1224136" cy="584775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angry</a:t>
            </a:r>
            <a:endParaRPr lang="zh-CN" alt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491880" y="3140968"/>
            <a:ext cx="1959493" cy="2519456"/>
            <a:chOff x="3491880" y="3582551"/>
            <a:chExt cx="1959493" cy="2519456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9" r="45829"/>
            <a:stretch/>
          </p:blipFill>
          <p:spPr>
            <a:xfrm>
              <a:off x="3491880" y="3582551"/>
              <a:ext cx="1959493" cy="238054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802135" y="5517232"/>
              <a:ext cx="1224136" cy="584775"/>
            </a:xfrm>
            <a:prstGeom prst="rect">
              <a:avLst/>
            </a:prstGeom>
            <a:solidFill>
              <a:srgbClr val="FF505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afraid</a:t>
              </a:r>
              <a:endParaRPr lang="zh-CN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右箭头 40"/>
          <p:cNvSpPr/>
          <p:nvPr/>
        </p:nvSpPr>
        <p:spPr>
          <a:xfrm>
            <a:off x="5530552" y="1686201"/>
            <a:ext cx="38482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圆角矩形 41"/>
          <p:cNvSpPr/>
          <p:nvPr/>
        </p:nvSpPr>
        <p:spPr>
          <a:xfrm>
            <a:off x="5962600" y="1412776"/>
            <a:ext cx="2209800" cy="736476"/>
          </a:xfrm>
          <a:prstGeom prst="round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962600" y="2348880"/>
            <a:ext cx="3439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1" u="sng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Read Para.3-9 </a:t>
            </a:r>
            <a:endParaRPr lang="zh-CN" altLang="en-US" sz="1200" u="sng" dirty="0"/>
          </a:p>
        </p:txBody>
      </p:sp>
      <p:grpSp>
        <p:nvGrpSpPr>
          <p:cNvPr id="44" name="组合 43"/>
          <p:cNvGrpSpPr/>
          <p:nvPr/>
        </p:nvGrpSpPr>
        <p:grpSpPr>
          <a:xfrm>
            <a:off x="5436100" y="3140968"/>
            <a:ext cx="2389210" cy="2550288"/>
            <a:chOff x="5108581" y="3582551"/>
            <a:chExt cx="1758747" cy="2550288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9" r="45829"/>
            <a:stretch/>
          </p:blipFill>
          <p:spPr>
            <a:xfrm flipH="1">
              <a:off x="5108581" y="3582551"/>
              <a:ext cx="1758747" cy="238054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5214591" y="5548064"/>
              <a:ext cx="1584176" cy="584775"/>
            </a:xfrm>
            <a:prstGeom prst="rect">
              <a:avLst/>
            </a:prstGeom>
            <a:solidFill>
              <a:srgbClr val="FF5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？</a:t>
              </a:r>
              <a:endParaRPr lang="zh-CN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45273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41" grpId="0" animBg="1"/>
      <p:bldP spid="42" grpId="0" animBg="1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-21589" y="-4231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矩形标注 14"/>
          <p:cNvSpPr/>
          <p:nvPr/>
        </p:nvSpPr>
        <p:spPr>
          <a:xfrm>
            <a:off x="3924300" y="1880837"/>
            <a:ext cx="3306763" cy="579438"/>
          </a:xfrm>
          <a:prstGeom prst="wedgeRectCallout">
            <a:avLst>
              <a:gd name="adj1" fmla="val 53903"/>
              <a:gd name="adj2" fmla="val 16203"/>
            </a:avLst>
          </a:prstGeom>
          <a:solidFill>
            <a:schemeClr val="tx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>
              <a:defRPr/>
            </a:pPr>
            <a:endParaRPr lang="en-US" altLang="zh-C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“When I 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ball…”</a:t>
            </a:r>
          </a:p>
          <a:p>
            <a:pPr>
              <a:defRPr/>
            </a:pPr>
            <a:endParaRPr lang="en-US" altLang="zh-C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矩形标注 35"/>
          <p:cNvSpPr/>
          <p:nvPr/>
        </p:nvSpPr>
        <p:spPr>
          <a:xfrm>
            <a:off x="2555875" y="2579337"/>
            <a:ext cx="4660900" cy="668338"/>
          </a:xfrm>
          <a:prstGeom prst="wedgeRectCallout">
            <a:avLst>
              <a:gd name="adj1" fmla="val 53155"/>
              <a:gd name="adj2" fmla="val -7339"/>
            </a:avLst>
          </a:prstGeom>
          <a:solidFill>
            <a:schemeClr val="tx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>
              <a:defRPr/>
            </a:pPr>
            <a:endParaRPr lang="en-US" altLang="zh-C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“…I didn’t say I 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playing</a:t>
            </a: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>
              <a:defRPr/>
            </a:pPr>
            <a:endParaRPr lang="en-US" altLang="zh-C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/>
          <p:cNvSpPr/>
          <p:nvPr/>
        </p:nvSpPr>
        <p:spPr bwMode="auto">
          <a:xfrm>
            <a:off x="7378700" y="1879250"/>
            <a:ext cx="1141413" cy="157162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椭圆 8"/>
          <p:cNvSpPr/>
          <p:nvPr/>
        </p:nvSpPr>
        <p:spPr bwMode="auto">
          <a:xfrm>
            <a:off x="182563" y="837850"/>
            <a:ext cx="1014412" cy="132873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323167" y="957548"/>
            <a:ext cx="6091651" cy="1209509"/>
            <a:chOff x="273635" y="373662"/>
            <a:chExt cx="6091650" cy="1209510"/>
          </a:xfrm>
          <a:solidFill>
            <a:schemeClr val="tx2">
              <a:lumMod val="75000"/>
            </a:schemeClr>
          </a:solidFill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273635" y="373662"/>
              <a:ext cx="873158" cy="1209510"/>
            </a:xfrm>
            <a:prstGeom prst="ellipse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sp>
          <p:nvSpPr>
            <p:cNvPr id="42" name="矩形标注 41"/>
            <p:cNvSpPr/>
            <p:nvPr/>
          </p:nvSpPr>
          <p:spPr>
            <a:xfrm>
              <a:off x="1458640" y="373662"/>
              <a:ext cx="4906645" cy="681312"/>
            </a:xfrm>
            <a:prstGeom prst="wedgeRectCallout">
              <a:avLst>
                <a:gd name="adj1" fmla="val -56704"/>
                <a:gd name="adj2" fmla="val 35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“Where have you been, my boy?”</a:t>
              </a:r>
              <a:endParaRPr lang="zh-C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40625" y="2166587"/>
            <a:ext cx="75565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096164" y="620688"/>
            <a:ext cx="1706168" cy="2099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019941" y="636812"/>
            <a:ext cx="1792632" cy="2067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15490" y="3483666"/>
            <a:ext cx="24828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767632" y="3364815"/>
            <a:ext cx="1162050" cy="1610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50027" y="3413816"/>
            <a:ext cx="248285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矩形 19"/>
          <p:cNvSpPr/>
          <p:nvPr/>
        </p:nvSpPr>
        <p:spPr>
          <a:xfrm>
            <a:off x="2150027" y="3437628"/>
            <a:ext cx="2482850" cy="14668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721277" y="3364603"/>
            <a:ext cx="1254125" cy="16859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827584" y="601542"/>
            <a:ext cx="6904067" cy="1015644"/>
          </a:xfrm>
          <a:prstGeom prst="rect">
            <a:avLst/>
          </a:prstGeom>
          <a:noFill/>
          <a:ln w="25400">
            <a:solidFill>
              <a:schemeClr val="tx2"/>
            </a:solidFill>
            <a:prstDash val="sysDot"/>
            <a:miter lim="800000"/>
            <a:headEnd/>
            <a:tailEnd/>
          </a:ln>
        </p:spPr>
        <p:txBody>
          <a:bodyPr wrap="square" lIns="91423" tIns="45711" rIns="91423" bIns="45711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zh-CN" sz="2400" b="1" i="1" dirty="0" smtClean="0">
                <a:solidFill>
                  <a:srgbClr val="000018"/>
                </a:solidFill>
                <a:latin typeface="Times New Roman" pitchFamily="18" charset="0"/>
              </a:rPr>
              <a:t>                      </a:t>
            </a:r>
            <a:r>
              <a:rPr lang="en-US" altLang="zh-CN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What </a:t>
            </a:r>
            <a:r>
              <a:rPr lang="en-US" altLang="zh-CN" sz="2400" b="1" i="1" dirty="0" smtClean="0">
                <a:solidFill>
                  <a:srgbClr val="FF5050"/>
                </a:solidFill>
                <a:latin typeface="Times New Roman" pitchFamily="18" charset="0"/>
              </a:rPr>
              <a:t>did</a:t>
            </a:r>
            <a:r>
              <a:rPr lang="en-US" altLang="zh-CN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Ned say to his mother?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zh-CN" sz="24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                   What </a:t>
            </a:r>
            <a:r>
              <a:rPr lang="en-US" altLang="zh-CN" sz="2400" b="1" i="1" dirty="0" smtClean="0">
                <a:solidFill>
                  <a:srgbClr val="FF5050"/>
                </a:solidFill>
                <a:latin typeface="Times New Roman" pitchFamily="18" charset="0"/>
              </a:rPr>
              <a:t>didn’t</a:t>
            </a:r>
            <a:r>
              <a:rPr lang="en-US" altLang="zh-CN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Ned say to his mother?</a:t>
            </a:r>
            <a:endParaRPr lang="en-US" altLang="zh-CN" sz="24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827584" y="232204"/>
            <a:ext cx="1829554" cy="69450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latin typeface="宋体"/>
                <a:ea typeface="宋体"/>
                <a:cs typeface="Times New Roman" panose="02020603050405020304" pitchFamily="18" charset="0"/>
              </a:rPr>
              <a:t>╳ </a:t>
            </a:r>
            <a:r>
              <a:rPr lang="en-US" altLang="zh-CN" sz="3200" b="1" dirty="0" smtClean="0">
                <a:latin typeface="宋体"/>
                <a:ea typeface="宋体"/>
                <a:cs typeface="Times New Roman" panose="02020603050405020304" pitchFamily="18" charset="0"/>
              </a:rPr>
              <a:t>1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36" grpId="0" bldLvl="0" animBg="1"/>
      <p:bldP spid="36" grpId="1" animBg="1"/>
      <p:bldP spid="2" grpId="0" animBg="1"/>
      <p:bldP spid="2" grpId="1" bldLvl="0" animBg="1"/>
      <p:bldP spid="9" grpId="0" animBg="1"/>
      <p:bldP spid="9" grpId="1" animBg="1"/>
      <p:bldP spid="20" grpId="0" animBg="1"/>
      <p:bldP spid="21" grpId="0" animBg="1"/>
      <p:bldP spid="22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-21589" y="-4231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9" name="椭圆 8"/>
          <p:cNvSpPr/>
          <p:nvPr/>
        </p:nvSpPr>
        <p:spPr bwMode="auto">
          <a:xfrm>
            <a:off x="5796136" y="2060848"/>
            <a:ext cx="2448272" cy="165618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27584" y="601542"/>
            <a:ext cx="7840172" cy="1077200"/>
          </a:xfrm>
          <a:prstGeom prst="rect">
            <a:avLst/>
          </a:prstGeom>
          <a:noFill/>
          <a:ln w="25400">
            <a:solidFill>
              <a:schemeClr val="tx2"/>
            </a:solidFill>
            <a:prstDash val="sysDot"/>
            <a:miter lim="800000"/>
            <a:headEnd/>
            <a:tailEnd/>
          </a:ln>
        </p:spPr>
        <p:txBody>
          <a:bodyPr wrap="square" lIns="91423" tIns="45711" rIns="91423" bIns="45711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zh-CN" sz="2800" b="1" i="1" dirty="0" smtClean="0">
                <a:solidFill>
                  <a:srgbClr val="000018"/>
                </a:solidFill>
                <a:latin typeface="Times New Roman" pitchFamily="18" charset="0"/>
              </a:rPr>
              <a:t>                  </a:t>
            </a:r>
            <a:r>
              <a:rPr lang="en-US" altLang="zh-CN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What did Ned say </a:t>
            </a:r>
            <a:r>
              <a:rPr lang="en-US" altLang="zh-CN" sz="2400" b="1" i="1" dirty="0" smtClean="0">
                <a:solidFill>
                  <a:srgbClr val="FF5050"/>
                </a:solidFill>
                <a:latin typeface="Times New Roman" pitchFamily="18" charset="0"/>
              </a:rPr>
              <a:t>to himself</a:t>
            </a:r>
            <a:r>
              <a:rPr lang="en-US" altLang="zh-CN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?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zh-CN" sz="24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                   What was the voice </a:t>
            </a:r>
            <a:r>
              <a:rPr lang="en-US" altLang="zh-CN" sz="2400" b="1" i="1" dirty="0" smtClean="0">
                <a:solidFill>
                  <a:srgbClr val="FF5050"/>
                </a:solidFill>
                <a:latin typeface="Times New Roman" pitchFamily="18" charset="0"/>
              </a:rPr>
              <a:t>in Ned’s heart</a:t>
            </a:r>
            <a:r>
              <a:rPr lang="en-US" altLang="zh-CN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1" name="椭圆 10"/>
          <p:cNvSpPr/>
          <p:nvPr/>
        </p:nvSpPr>
        <p:spPr>
          <a:xfrm>
            <a:off x="827585" y="232204"/>
            <a:ext cx="1829554" cy="69450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latin typeface="宋体"/>
                <a:ea typeface="宋体"/>
                <a:cs typeface="Times New Roman" panose="02020603050405020304" pitchFamily="18" charset="0"/>
              </a:rPr>
              <a:t>╳ </a:t>
            </a:r>
            <a:r>
              <a:rPr lang="en-US" altLang="zh-CN" sz="3200" b="1" dirty="0" smtClean="0">
                <a:latin typeface="宋体"/>
                <a:ea typeface="宋体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64288" y="2525402"/>
            <a:ext cx="79057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/>
        </p:nvSpPr>
        <p:spPr bwMode="auto">
          <a:xfrm flipH="1">
            <a:off x="1331640" y="2060848"/>
            <a:ext cx="1296144" cy="144016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95930" y="2322347"/>
            <a:ext cx="75565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03" b="48048" l="10000" r="90000">
                        <a14:foregroundMark x1="42400" y1="10210" x2="47800" y2="9910"/>
                        <a14:foregroundMark x1="57600" y1="16817" x2="59600" y2="21622"/>
                        <a14:backgroundMark x1="41800" y1="32733" x2="43200" y2="43243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38" t="1024" r="23966" b="54331"/>
          <a:stretch/>
        </p:blipFill>
        <p:spPr>
          <a:xfrm>
            <a:off x="2915816" y="2062146"/>
            <a:ext cx="2641275" cy="152211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1601887" y="2280073"/>
            <a:ext cx="75565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55830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-21589" y="-4231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827584" y="601542"/>
            <a:ext cx="7632848" cy="523202"/>
          </a:xfrm>
          <a:prstGeom prst="rect">
            <a:avLst/>
          </a:prstGeom>
          <a:noFill/>
          <a:ln w="25400">
            <a:solidFill>
              <a:schemeClr val="tx2"/>
            </a:solidFill>
            <a:prstDash val="sysDot"/>
            <a:miter lim="800000"/>
            <a:headEnd/>
            <a:tailEnd/>
          </a:ln>
        </p:spPr>
        <p:txBody>
          <a:bodyPr wrap="square" lIns="91423" tIns="45711" rIns="91423" bIns="45711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zh-CN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                    Why didn’t Ned tell the truth?</a:t>
            </a:r>
            <a:endParaRPr lang="en-US" altLang="zh-CN" sz="24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827584" y="232204"/>
            <a:ext cx="1829554" cy="69450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latin typeface="宋体"/>
                <a:ea typeface="宋体"/>
                <a:cs typeface="Times New Roman" panose="02020603050405020304" pitchFamily="18" charset="0"/>
              </a:rPr>
              <a:t>╳ </a:t>
            </a:r>
            <a:r>
              <a:rPr lang="en-US" altLang="zh-CN" sz="3200" b="1" dirty="0" smtClean="0">
                <a:latin typeface="宋体"/>
                <a:ea typeface="宋体"/>
                <a:cs typeface="Times New Roman" panose="02020603050405020304" pitchFamily="18" charset="0"/>
              </a:rPr>
              <a:t>3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2934892" y="1346748"/>
            <a:ext cx="3418231" cy="2376264"/>
            <a:chOff x="7580851" y="3872054"/>
            <a:chExt cx="5490758" cy="2470490"/>
          </a:xfrm>
        </p:grpSpPr>
        <p:pic>
          <p:nvPicPr>
            <p:cNvPr id="10" name="图片 1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4488" y="3878271"/>
              <a:ext cx="4107121" cy="2464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图片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11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0851" y="3872054"/>
              <a:ext cx="1763920" cy="244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559" y="3933056"/>
            <a:ext cx="3528392" cy="14395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71800" y="5167787"/>
            <a:ext cx="1224136" cy="584775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angry</a:t>
            </a:r>
            <a:endParaRPr lang="zh-CN" alt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" r="45829"/>
          <a:stretch/>
        </p:blipFill>
        <p:spPr>
          <a:xfrm>
            <a:off x="3995936" y="3933056"/>
            <a:ext cx="2304256" cy="14395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06191" y="5167788"/>
            <a:ext cx="1224136" cy="584775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afraid</a:t>
            </a:r>
            <a:endParaRPr lang="zh-CN" alt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287247" y="3918000"/>
            <a:ext cx="2389208" cy="1822914"/>
            <a:chOff x="5364088" y="3582551"/>
            <a:chExt cx="1758747" cy="301454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9" r="45829"/>
            <a:stretch/>
          </p:blipFill>
          <p:spPr>
            <a:xfrm flipH="1">
              <a:off x="5364088" y="3582551"/>
              <a:ext cx="1758747" cy="238054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797669" y="5630054"/>
              <a:ext cx="1237880" cy="967039"/>
            </a:xfrm>
            <a:prstGeom prst="rect">
              <a:avLst/>
            </a:prstGeom>
            <a:solidFill>
              <a:srgbClr val="FF5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endParaRPr lang="zh-CN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9959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-21589" y="-4231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右箭头 4"/>
          <p:cNvSpPr/>
          <p:nvPr/>
        </p:nvSpPr>
        <p:spPr>
          <a:xfrm rot="5113735">
            <a:off x="2732882" y="2651919"/>
            <a:ext cx="287337" cy="2889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69" anchor="ctr"/>
          <a:lstStyle/>
          <a:p>
            <a:pPr algn="ctr" defTabSz="888365" fontAlgn="auto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2100"/>
          </a:p>
        </p:txBody>
      </p:sp>
      <p:pic>
        <p:nvPicPr>
          <p:cNvPr id="8" name="图片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10" y="3293206"/>
            <a:ext cx="2959233" cy="1680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263" y="2276475"/>
            <a:ext cx="5532437" cy="3478213"/>
          </a:xfrm>
          <a:prstGeom prst="rect">
            <a:avLst/>
          </a:prstGeom>
          <a:ln w="38100" cap="sq">
            <a:solidFill>
              <a:srgbClr val="000000"/>
            </a:solidFill>
            <a:prstDash val="sysDot"/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6" name="对角圆角矩形 35"/>
          <p:cNvSpPr/>
          <p:nvPr/>
        </p:nvSpPr>
        <p:spPr>
          <a:xfrm>
            <a:off x="3581400" y="2393950"/>
            <a:ext cx="5311775" cy="1223963"/>
          </a:xfrm>
          <a:prstGeom prst="round2Diag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CN" sz="29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lie?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altLang="zh-CN" sz="29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worst kind of lie?</a:t>
            </a:r>
          </a:p>
        </p:txBody>
      </p:sp>
      <p:sp>
        <p:nvSpPr>
          <p:cNvPr id="11" name="右箭头 10"/>
          <p:cNvSpPr/>
          <p:nvPr/>
        </p:nvSpPr>
        <p:spPr>
          <a:xfrm>
            <a:off x="3792243" y="827975"/>
            <a:ext cx="411162" cy="396875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1465526" y="692696"/>
            <a:ext cx="21605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>
            <a:spAutoFit/>
          </a:bodyPr>
          <a:lstStyle/>
          <a:p>
            <a:r>
              <a:rPr lang="en-US" altLang="zh-CN" sz="3200" b="1" i="1" dirty="0">
                <a:latin typeface="Times New Roman" pitchFamily="18" charset="0"/>
                <a:cs typeface="Times New Roman" pitchFamily="18" charset="0"/>
              </a:rPr>
              <a:t>Ned’s story</a:t>
            </a:r>
            <a:endParaRPr lang="zh-CN" alt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4716463" y="685063"/>
            <a:ext cx="36718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>
            <a:spAutoFit/>
          </a:bodyPr>
          <a:lstStyle/>
          <a:p>
            <a:r>
              <a:rPr lang="en-US" altLang="zh-CN" sz="3200" b="1" i="1" dirty="0">
                <a:latin typeface="Times New Roman" pitchFamily="18" charset="0"/>
                <a:cs typeface="Times New Roman" pitchFamily="18" charset="0"/>
              </a:rPr>
              <a:t>Writer’s opinion</a:t>
            </a:r>
            <a:endParaRPr lang="zh-CN" alt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779838" y="4016375"/>
            <a:ext cx="4679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3708400" y="4389438"/>
            <a:ext cx="2592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435600" y="5060950"/>
            <a:ext cx="28495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3708400" y="5445125"/>
            <a:ext cx="34559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 bwMode="auto">
          <a:xfrm>
            <a:off x="76200" y="376238"/>
            <a:ext cx="1344613" cy="16383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6" name="内容占位符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36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4800" y="617538"/>
            <a:ext cx="887413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36" grpId="0" bldLvl="0" animBg="1"/>
      <p:bldP spid="11" grpId="0" bldLvl="0" animBg="1"/>
      <p:bldP spid="14" grpId="0"/>
      <p:bldP spid="16" grpId="0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-21589" y="-4231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8" name="Rectangle 57"/>
          <p:cNvSpPr/>
          <p:nvPr/>
        </p:nvSpPr>
        <p:spPr>
          <a:xfrm>
            <a:off x="-36512" y="404664"/>
            <a:ext cx="9144000" cy="8069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ubtitle 2"/>
          <p:cNvSpPr txBox="1"/>
          <p:nvPr/>
        </p:nvSpPr>
        <p:spPr>
          <a:xfrm>
            <a:off x="951087" y="1211564"/>
            <a:ext cx="3873250" cy="689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Think-and-share</a:t>
            </a:r>
            <a:endParaRPr lang="en-US" sz="36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571" y="2973090"/>
            <a:ext cx="6559693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altLang="zh-CN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did you learn from Ned’s story?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05" y="4530615"/>
            <a:ext cx="2254184" cy="1562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05" y="2973090"/>
            <a:ext cx="2278508" cy="1608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05" y="1409755"/>
            <a:ext cx="2278508" cy="1515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55" y="4530615"/>
            <a:ext cx="2179450" cy="1541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" y="4530357"/>
            <a:ext cx="2250673" cy="1496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46" y="4502949"/>
            <a:ext cx="2277509" cy="151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207632" y="1904891"/>
            <a:ext cx="6531573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altLang="zh-CN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Ned a really bad boy?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9998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77913" y="2660650"/>
            <a:ext cx="4321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be continued…</a:t>
            </a:r>
            <a:endParaRPr lang="zh-CN" altLang="en-US" sz="40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敲门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4688" y="629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71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82553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-21590" y="0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7" b="22941"/>
          <a:stretch/>
        </p:blipFill>
        <p:spPr>
          <a:xfrm>
            <a:off x="1921687" y="548680"/>
            <a:ext cx="4572000" cy="4848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7" y="548680"/>
            <a:ext cx="1463040" cy="2061319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6651335" y="765770"/>
            <a:ext cx="1619671" cy="936104"/>
          </a:xfrm>
          <a:prstGeom prst="roundRect">
            <a:avLst/>
          </a:prstGeom>
          <a:gradFill>
            <a:gsLst>
              <a:gs pos="0">
                <a:srgbClr val="FF0000"/>
              </a:gs>
              <a:gs pos="84000">
                <a:srgbClr val="E16B09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i="1" dirty="0">
                <a:solidFill>
                  <a:srgbClr val="FFC000"/>
                </a:solidFill>
              </a:rPr>
              <a:t>W</a:t>
            </a:r>
            <a:r>
              <a:rPr lang="en-US" altLang="zh-CN" sz="3200" b="1" i="1" dirty="0" smtClean="0">
                <a:solidFill>
                  <a:srgbClr val="FFC000"/>
                </a:solidFill>
              </a:rPr>
              <a:t>hat</a:t>
            </a:r>
            <a:endParaRPr lang="zh-CN" altLang="en-US" sz="3200" b="1" i="1" dirty="0">
              <a:solidFill>
                <a:srgbClr val="FFC000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722409" y="3889535"/>
            <a:ext cx="1619671" cy="936104"/>
          </a:xfrm>
          <a:prstGeom prst="roundRect">
            <a:avLst/>
          </a:prstGeom>
          <a:gradFill>
            <a:gsLst>
              <a:gs pos="0">
                <a:srgbClr val="FF0000"/>
              </a:gs>
              <a:gs pos="84000">
                <a:srgbClr val="E16B09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i="1" dirty="0" smtClean="0">
                <a:solidFill>
                  <a:srgbClr val="FFC000"/>
                </a:solidFill>
              </a:rPr>
              <a:t>How</a:t>
            </a:r>
            <a:endParaRPr lang="zh-CN" altLang="en-US" sz="3200" b="1" i="1" dirty="0">
              <a:solidFill>
                <a:srgbClr val="FFC000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708891" y="2276872"/>
            <a:ext cx="1619671" cy="936104"/>
          </a:xfrm>
          <a:prstGeom prst="roundRect">
            <a:avLst/>
          </a:prstGeom>
          <a:gradFill>
            <a:gsLst>
              <a:gs pos="0">
                <a:srgbClr val="FF0000"/>
              </a:gs>
              <a:gs pos="84000">
                <a:srgbClr val="E16B09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i="1" dirty="0" smtClean="0">
                <a:solidFill>
                  <a:srgbClr val="FFC000"/>
                </a:solidFill>
              </a:rPr>
              <a:t>Why</a:t>
            </a:r>
            <a:endParaRPr lang="zh-CN" altLang="en-US" sz="32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7535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843 0.01782 L 0.1901 0.01782 C 0.25364 0.01782 0.33177 0.11852 0.33177 0.20046 L 0.33177 0.38333 " pathEditMode="relative" rAng="0" ptsTypes="FfFF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-21589" y="-4231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97853" y="2765034"/>
            <a:ext cx="2469813" cy="1728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7625" y="2765033"/>
            <a:ext cx="2267523" cy="1821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7" name="图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6813" y="2959100"/>
            <a:ext cx="206692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椭圆 15"/>
          <p:cNvSpPr/>
          <p:nvPr/>
        </p:nvSpPr>
        <p:spPr>
          <a:xfrm>
            <a:off x="0" y="4217988"/>
            <a:ext cx="9140825" cy="1182687"/>
          </a:xfrm>
          <a:custGeom>
            <a:avLst/>
            <a:gdLst/>
            <a:ahLst/>
            <a:cxnLst/>
            <a:rect l="l" t="t" r="r" b="b"/>
            <a:pathLst>
              <a:path w="9144000" h="1181820">
                <a:moveTo>
                  <a:pt x="4503736" y="0"/>
                </a:moveTo>
                <a:cubicBezTo>
                  <a:pt x="6407413" y="0"/>
                  <a:pt x="8095417" y="403989"/>
                  <a:pt x="9144000" y="1027158"/>
                </a:cubicBezTo>
                <a:lnTo>
                  <a:pt x="9144000" y="1181820"/>
                </a:lnTo>
                <a:cubicBezTo>
                  <a:pt x="8096888" y="552513"/>
                  <a:pt x="6400701" y="144016"/>
                  <a:pt x="4486433" y="144016"/>
                </a:cubicBezTo>
                <a:cubicBezTo>
                  <a:pt x="2673012" y="144016"/>
                  <a:pt x="1055298" y="510606"/>
                  <a:pt x="0" y="1084233"/>
                </a:cubicBezTo>
                <a:lnTo>
                  <a:pt x="0" y="949973"/>
                </a:lnTo>
                <a:cubicBezTo>
                  <a:pt x="1054723" y="370654"/>
                  <a:pt x="2680292" y="0"/>
                  <a:pt x="45037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3" name="椭圆 22"/>
          <p:cNvSpPr/>
          <p:nvPr/>
        </p:nvSpPr>
        <p:spPr>
          <a:xfrm>
            <a:off x="0" y="1851025"/>
            <a:ext cx="9142413" cy="1214438"/>
          </a:xfrm>
          <a:custGeom>
            <a:avLst/>
            <a:gdLst/>
            <a:ahLst/>
            <a:cxnLst/>
            <a:rect l="l" t="t" r="r" b="b"/>
            <a:pathLst>
              <a:path w="9144001" h="1215037">
                <a:moveTo>
                  <a:pt x="0" y="0"/>
                </a:moveTo>
                <a:cubicBezTo>
                  <a:pt x="1044041" y="640192"/>
                  <a:pt x="2755465" y="1057166"/>
                  <a:pt x="4689494" y="1057166"/>
                </a:cubicBezTo>
                <a:cubicBezTo>
                  <a:pt x="6484806" y="1057166"/>
                  <a:pt x="8088300" y="697861"/>
                  <a:pt x="9144001" y="133798"/>
                </a:cubicBezTo>
                <a:lnTo>
                  <a:pt x="9144001" y="292702"/>
                </a:lnTo>
                <a:cubicBezTo>
                  <a:pt x="8087610" y="855887"/>
                  <a:pt x="6484419" y="1215037"/>
                  <a:pt x="4689494" y="1215037"/>
                </a:cubicBezTo>
                <a:cubicBezTo>
                  <a:pt x="2755571" y="1215037"/>
                  <a:pt x="1044228" y="798109"/>
                  <a:pt x="0" y="1575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085975" y="619125"/>
            <a:ext cx="49688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>
            <a:spAutoFit/>
          </a:bodyPr>
          <a:lstStyle/>
          <a:p>
            <a:pPr algn="ctr"/>
            <a:r>
              <a:rPr lang="en-US" altLang="zh-CN" sz="5400" b="1" i="1">
                <a:latin typeface="Times New Roman" pitchFamily="18" charset="0"/>
                <a:cs typeface="Times New Roman" pitchFamily="18" charset="0"/>
              </a:rPr>
              <a:t>Words </a:t>
            </a:r>
          </a:p>
          <a:p>
            <a:pPr algn="ctr"/>
            <a:r>
              <a:rPr lang="en-US" altLang="zh-CN" sz="5400" b="1" i="1">
                <a:latin typeface="Times New Roman" pitchFamily="18" charset="0"/>
                <a:cs typeface="Times New Roman" pitchFamily="18" charset="0"/>
              </a:rPr>
              <a:t>which deceive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725" y="355600"/>
            <a:ext cx="3240088" cy="522288"/>
          </a:xfrm>
          <a:prstGeom prst="rect">
            <a:avLst/>
          </a:prstGeom>
          <a:noFill/>
        </p:spPr>
        <p:txBody>
          <a:bodyPr lIns="91423" tIns="45711" rIns="91423" bIns="45711">
            <a:spAutoFit/>
          </a:bodyPr>
          <a:lstStyle/>
          <a:p>
            <a:pPr>
              <a:defRPr/>
            </a:pPr>
            <a:r>
              <a:rPr lang="zh-CN" altLang="en-US" sz="1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外研社版 悦读联播 美文精选 </a:t>
            </a:r>
          </a:p>
          <a:p>
            <a:pPr>
              <a:defRPr/>
            </a:pPr>
            <a:r>
              <a:rPr lang="zh-CN" altLang="en-US" sz="1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八年级上册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076450" y="4778375"/>
            <a:ext cx="4968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>
            <a:spAutoFit/>
          </a:bodyPr>
          <a:lstStyle/>
          <a:p>
            <a:pPr algn="ctr"/>
            <a:r>
              <a:rPr lang="zh-CN" altLang="en-US" sz="2800" b="1">
                <a:latin typeface="楷体" pitchFamily="49" charset="-122"/>
                <a:ea typeface="楷体" pitchFamily="49" charset="-122"/>
                <a:cs typeface="Times New Roman" pitchFamily="18" charset="0"/>
              </a:rPr>
              <a:t>陆洋</a:t>
            </a:r>
            <a:endParaRPr lang="en-US" altLang="zh-CN" sz="2800" b="1"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  <a:p>
            <a:pPr algn="ctr"/>
            <a:r>
              <a:rPr lang="zh-CN" altLang="en-US" sz="2800" b="1">
                <a:latin typeface="楷体" pitchFamily="49" charset="-122"/>
                <a:ea typeface="楷体" pitchFamily="49" charset="-122"/>
                <a:cs typeface="Times New Roman" pitchFamily="18" charset="0"/>
              </a:rPr>
              <a:t>山东省青岛第四中学</a:t>
            </a:r>
            <a:endParaRPr lang="en-US" altLang="zh-CN" sz="2800" b="1"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1069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 broken va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46" y="201548"/>
            <a:ext cx="8938050" cy="502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351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" y="2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Subtitle 2"/>
          <p:cNvSpPr txBox="1"/>
          <p:nvPr/>
        </p:nvSpPr>
        <p:spPr>
          <a:xfrm>
            <a:off x="965200" y="1535113"/>
            <a:ext cx="4902200" cy="688975"/>
          </a:xfrm>
          <a:prstGeom prst="rect">
            <a:avLst/>
          </a:prstGeom>
        </p:spPr>
        <p:txBody>
          <a:bodyPr lIns="91423" tIns="45711" rIns="91423" bIns="45711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70000"/>
              </a:lnSpc>
              <a:spcAft>
                <a:spcPts val="0"/>
              </a:spcAft>
              <a:defRPr/>
            </a:pPr>
            <a:endParaRPr lang="en-US" b="1" i="1" dirty="0" smtClean="0">
              <a:solidFill>
                <a:srgbClr val="A5C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2600" y="5733256"/>
            <a:ext cx="609600" cy="609600"/>
          </a:xfrm>
          <a:prstGeom prst="rect">
            <a:avLst/>
          </a:prstGeom>
        </p:spPr>
      </p:pic>
      <p:sp>
        <p:nvSpPr>
          <p:cNvPr id="6" name="Subtitle 2"/>
          <p:cNvSpPr txBox="1"/>
          <p:nvPr/>
        </p:nvSpPr>
        <p:spPr>
          <a:xfrm>
            <a:off x="965200" y="1535113"/>
            <a:ext cx="4902200" cy="688975"/>
          </a:xfrm>
          <a:prstGeom prst="rect">
            <a:avLst/>
          </a:prstGeom>
        </p:spPr>
        <p:txBody>
          <a:bodyPr lIns="91423" tIns="45711" rIns="91423" bIns="45711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70000"/>
              </a:lnSpc>
              <a:spcAft>
                <a:spcPts val="0"/>
              </a:spcAft>
              <a:defRPr/>
            </a:pPr>
            <a:endParaRPr lang="en-US" b="1" i="1" dirty="0" smtClean="0">
              <a:solidFill>
                <a:srgbClr val="A5C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/>
          <p:nvPr/>
        </p:nvSpPr>
        <p:spPr>
          <a:xfrm>
            <a:off x="3348038" y="3303588"/>
            <a:ext cx="3008312" cy="576262"/>
          </a:xfrm>
          <a:prstGeom prst="rect">
            <a:avLst/>
          </a:prstGeom>
        </p:spPr>
        <p:txBody>
          <a:bodyPr lIns="91423" tIns="45711" rIns="91423" bIns="45711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70000"/>
              </a:lnSpc>
              <a:spcAft>
                <a:spcPts val="0"/>
              </a:spcAft>
              <a:defRPr/>
            </a:pPr>
            <a:endParaRPr lang="en-US" sz="6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/>
          <p:cNvSpPr txBox="1"/>
          <p:nvPr/>
        </p:nvSpPr>
        <p:spPr>
          <a:xfrm>
            <a:off x="1476375" y="1503363"/>
            <a:ext cx="5616575" cy="1511300"/>
          </a:xfrm>
          <a:prstGeom prst="rect">
            <a:avLst/>
          </a:prstGeom>
        </p:spPr>
        <p:txBody>
          <a:bodyPr lIns="91423" tIns="45711" rIns="91423" bIns="45711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61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Words </a:t>
            </a:r>
          </a:p>
          <a:p>
            <a:pPr algn="l" fontAlgn="auto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61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altLang="zh-CN" sz="6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deceive</a:t>
            </a:r>
          </a:p>
          <a:p>
            <a:pPr fontAlgn="auto">
              <a:lnSpc>
                <a:spcPct val="70000"/>
              </a:lnSpc>
              <a:spcAft>
                <a:spcPts val="0"/>
              </a:spcAft>
              <a:defRPr/>
            </a:pPr>
            <a:endParaRPr lang="en-US" sz="6100" b="1" i="1" dirty="0">
              <a:solidFill>
                <a:srgbClr val="4D4D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35375" y="3560763"/>
            <a:ext cx="4791075" cy="954087"/>
          </a:xfrm>
          <a:prstGeom prst="rect">
            <a:avLst/>
          </a:prstGeom>
        </p:spPr>
        <p:txBody>
          <a:bodyPr lIns="91423" tIns="45711" rIns="91423" bIns="45711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lie that looks like the truth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the worst kind of lie</a:t>
            </a:r>
            <a:r>
              <a:rPr lang="en-US" altLang="zh-CN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0550" y="836613"/>
            <a:ext cx="863600" cy="2800350"/>
          </a:xfrm>
          <a:prstGeom prst="rect">
            <a:avLst/>
          </a:prstGeom>
          <a:noFill/>
        </p:spPr>
        <p:txBody>
          <a:bodyPr lIns="91423" tIns="45711" rIns="91423" bIns="4571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花</a:t>
            </a: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言</a:t>
            </a:r>
            <a:r>
              <a:rPr lang="zh-CN" altLang="en-US" sz="44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巧</a:t>
            </a: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语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1454150" y="1074738"/>
            <a:ext cx="0" cy="4319587"/>
          </a:xfrm>
          <a:prstGeom prst="line">
            <a:avLst/>
          </a:prstGeom>
          <a:ln w="34925" cmpd="sng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心形 25"/>
          <p:cNvSpPr/>
          <p:nvPr/>
        </p:nvSpPr>
        <p:spPr bwMode="auto">
          <a:xfrm rot="21375445">
            <a:off x="2128522" y="1766995"/>
            <a:ext cx="5161281" cy="4806527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r>
              <a:rPr lang="en-US" altLang="zh-CN" sz="61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 honest!</a:t>
            </a:r>
          </a:p>
        </p:txBody>
      </p:sp>
      <p:sp>
        <p:nvSpPr>
          <p:cNvPr id="28" name="心形 27"/>
          <p:cNvSpPr/>
          <p:nvPr/>
        </p:nvSpPr>
        <p:spPr>
          <a:xfrm rot="20657695">
            <a:off x="2584403" y="1698337"/>
            <a:ext cx="866718" cy="796085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29" name="心形 28"/>
          <p:cNvSpPr/>
          <p:nvPr/>
        </p:nvSpPr>
        <p:spPr>
          <a:xfrm>
            <a:off x="4193959" y="1340770"/>
            <a:ext cx="866718" cy="796085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30" name="心形 29"/>
          <p:cNvSpPr/>
          <p:nvPr/>
        </p:nvSpPr>
        <p:spPr>
          <a:xfrm rot="695928">
            <a:off x="5803368" y="1625500"/>
            <a:ext cx="866718" cy="796085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22656 0.1840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0" y="92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2349 0.2050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0" y="103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L 0.00104 0.2472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124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-21589" y="-4231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Subtitle 2"/>
          <p:cNvSpPr txBox="1"/>
          <p:nvPr/>
        </p:nvSpPr>
        <p:spPr>
          <a:xfrm>
            <a:off x="3058936" y="292021"/>
            <a:ext cx="2461260" cy="1452033"/>
          </a:xfrm>
          <a:prstGeom prst="rect">
            <a:avLst/>
          </a:prstGeom>
          <a:solidFill>
            <a:schemeClr val="accent6">
              <a:lumMod val="50000"/>
              <a:alpha val="56000"/>
            </a:schemeClr>
          </a:solidFill>
          <a:effectLst>
            <a:softEdge rad="127000"/>
          </a:effectLst>
        </p:spPr>
        <p:txBody>
          <a:bodyPr lIns="91413" tIns="45706" rIns="91413" bIns="45706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70000"/>
              </a:lnSpc>
              <a:spcAft>
                <a:spcPts val="0"/>
              </a:spcAft>
              <a:defRPr/>
            </a:pPr>
            <a:endParaRPr lang="en-US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lnSpc>
                <a:spcPct val="70000"/>
              </a:lnSpc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Homework</a:t>
            </a:r>
          </a:p>
        </p:txBody>
      </p:sp>
      <p:pic>
        <p:nvPicPr>
          <p:cNvPr id="53256" name="Picture 10" descr="未标题-1"/>
          <p:cNvPicPr>
            <a:picLocks noChangeAspect="1" noChangeArrowheads="1"/>
          </p:cNvPicPr>
          <p:nvPr/>
        </p:nvPicPr>
        <p:blipFill>
          <a:blip r:embed="rId4"/>
          <a:srcRect l="8461" t="5087" b="8357"/>
          <a:stretch>
            <a:fillRect/>
          </a:stretch>
        </p:blipFill>
        <p:spPr bwMode="auto">
          <a:xfrm>
            <a:off x="1044575" y="1514475"/>
            <a:ext cx="309880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10" descr="未标题-1"/>
          <p:cNvPicPr>
            <a:picLocks noChangeAspect="1" noChangeArrowheads="1"/>
          </p:cNvPicPr>
          <p:nvPr/>
        </p:nvPicPr>
        <p:blipFill>
          <a:blip r:embed="rId4"/>
          <a:srcRect l="8461" t="5087" b="8357"/>
          <a:stretch>
            <a:fillRect/>
          </a:stretch>
        </p:blipFill>
        <p:spPr bwMode="auto">
          <a:xfrm>
            <a:off x="4921250" y="1514475"/>
            <a:ext cx="309880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 rot="21408317">
            <a:off x="1408113" y="2851167"/>
            <a:ext cx="2517775" cy="2390741"/>
          </a:xfrm>
          <a:prstGeom prst="rect">
            <a:avLst/>
          </a:prstGeom>
          <a:solidFill>
            <a:schemeClr val="bg1">
              <a:alpha val="71000"/>
            </a:schemeClr>
          </a:solidFill>
          <a:ln w="9525">
            <a:noFill/>
            <a:miter lim="800000"/>
          </a:ln>
        </p:spPr>
        <p:txBody>
          <a:bodyPr lIns="81619" tIns="40810" rIns="81619" bIns="4081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altLang="zh-CN" sz="25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an ending of the story and write it down.(For all)</a:t>
            </a:r>
            <a:endParaRPr lang="en-US" altLang="zh-CN" sz="21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 rot="21408317">
            <a:off x="5197475" y="2947988"/>
            <a:ext cx="2743200" cy="1812925"/>
          </a:xfrm>
          <a:prstGeom prst="rect">
            <a:avLst/>
          </a:prstGeom>
          <a:solidFill>
            <a:schemeClr val="bg1">
              <a:alpha val="71000"/>
            </a:schemeClr>
          </a:solidFill>
          <a:ln w="9525">
            <a:noFill/>
            <a:miter lim="800000"/>
          </a:ln>
        </p:spPr>
        <p:txBody>
          <a:bodyPr lIns="81619" tIns="40810" rIns="81619" bIns="4081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altLang="zh-CN" sz="25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 sayings and stories on honesty. (Optional)</a:t>
            </a:r>
            <a:endParaRPr lang="zh-CN" altLang="zh-CN" sz="25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60" name="Picture 10" descr="未标题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1485900"/>
            <a:ext cx="5270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1" name="Picture 10" descr="未标题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5875" y="1514475"/>
            <a:ext cx="5270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心形 25"/>
          <p:cNvSpPr/>
          <p:nvPr/>
        </p:nvSpPr>
        <p:spPr bwMode="auto">
          <a:xfrm rot="21375445">
            <a:off x="1991361" y="1156549"/>
            <a:ext cx="5161281" cy="4806527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en-US" altLang="zh-CN" sz="61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578" name="未知"/>
          <p:cNvSpPr>
            <a:spLocks/>
          </p:cNvSpPr>
          <p:nvPr/>
        </p:nvSpPr>
        <p:spPr bwMode="auto">
          <a:xfrm>
            <a:off x="2344738" y="2995613"/>
            <a:ext cx="365125" cy="225425"/>
          </a:xfrm>
          <a:custGeom>
            <a:avLst/>
            <a:gdLst>
              <a:gd name="T0" fmla="*/ 2147483647 w 130"/>
              <a:gd name="T1" fmla="*/ 2147483647 h 60"/>
              <a:gd name="T2" fmla="*/ 2147483647 w 130"/>
              <a:gd name="T3" fmla="*/ 2147483647 h 60"/>
              <a:gd name="T4" fmla="*/ 2147483647 w 130"/>
              <a:gd name="T5" fmla="*/ 2147483647 h 60"/>
              <a:gd name="T6" fmla="*/ 2147483647 w 130"/>
              <a:gd name="T7" fmla="*/ 2147483647 h 60"/>
              <a:gd name="T8" fmla="*/ 2147483647 w 130"/>
              <a:gd name="T9" fmla="*/ 2147483647 h 60"/>
              <a:gd name="T10" fmla="*/ 2147483647 w 130"/>
              <a:gd name="T11" fmla="*/ 2147483647 h 60"/>
              <a:gd name="T12" fmla="*/ 2147483647 w 130"/>
              <a:gd name="T13" fmla="*/ 2147483647 h 60"/>
              <a:gd name="T14" fmla="*/ 2147483647 w 130"/>
              <a:gd name="T15" fmla="*/ 2147483647 h 60"/>
              <a:gd name="T16" fmla="*/ 2147483647 w 130"/>
              <a:gd name="T17" fmla="*/ 2147483647 h 60"/>
              <a:gd name="T18" fmla="*/ 2147483647 w 130"/>
              <a:gd name="T19" fmla="*/ 0 h 60"/>
              <a:gd name="T20" fmla="*/ 2147483647 w 130"/>
              <a:gd name="T21" fmla="*/ 0 h 60"/>
              <a:gd name="T22" fmla="*/ 2147483647 w 130"/>
              <a:gd name="T23" fmla="*/ 2147483647 h 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0"/>
              <a:gd name="T37" fmla="*/ 0 h 60"/>
              <a:gd name="T38" fmla="*/ 130 w 130"/>
              <a:gd name="T39" fmla="*/ 60 h 6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0" h="60">
                <a:moveTo>
                  <a:pt x="3" y="11"/>
                </a:moveTo>
                <a:cubicBezTo>
                  <a:pt x="0" y="40"/>
                  <a:pt x="27" y="60"/>
                  <a:pt x="61" y="60"/>
                </a:cubicBezTo>
                <a:cubicBezTo>
                  <a:pt x="97" y="60"/>
                  <a:pt x="130" y="46"/>
                  <a:pt x="129" y="22"/>
                </a:cubicBezTo>
                <a:cubicBezTo>
                  <a:pt x="129" y="12"/>
                  <a:pt x="122" y="6"/>
                  <a:pt x="118" y="4"/>
                </a:cubicBezTo>
                <a:cubicBezTo>
                  <a:pt x="116" y="2"/>
                  <a:pt x="114" y="1"/>
                  <a:pt x="112" y="2"/>
                </a:cubicBezTo>
                <a:cubicBezTo>
                  <a:pt x="111" y="2"/>
                  <a:pt x="114" y="4"/>
                  <a:pt x="115" y="5"/>
                </a:cubicBezTo>
                <a:cubicBezTo>
                  <a:pt x="118" y="10"/>
                  <a:pt x="119" y="16"/>
                  <a:pt x="118" y="21"/>
                </a:cubicBezTo>
                <a:cubicBezTo>
                  <a:pt x="117" y="42"/>
                  <a:pt x="94" y="56"/>
                  <a:pt x="61" y="56"/>
                </a:cubicBezTo>
                <a:cubicBezTo>
                  <a:pt x="31" y="54"/>
                  <a:pt x="6" y="37"/>
                  <a:pt x="9" y="12"/>
                </a:cubicBezTo>
                <a:cubicBezTo>
                  <a:pt x="10" y="8"/>
                  <a:pt x="11" y="4"/>
                  <a:pt x="12" y="0"/>
                </a:cubicBezTo>
                <a:cubicBezTo>
                  <a:pt x="10" y="0"/>
                  <a:pt x="8" y="0"/>
                  <a:pt x="5" y="0"/>
                </a:cubicBezTo>
                <a:cubicBezTo>
                  <a:pt x="4" y="3"/>
                  <a:pt x="3" y="7"/>
                  <a:pt x="3" y="11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79" name="未知"/>
          <p:cNvSpPr>
            <a:spLocks/>
          </p:cNvSpPr>
          <p:nvPr/>
        </p:nvSpPr>
        <p:spPr bwMode="auto">
          <a:xfrm>
            <a:off x="3005138" y="2565400"/>
            <a:ext cx="439737" cy="217488"/>
          </a:xfrm>
          <a:custGeom>
            <a:avLst/>
            <a:gdLst>
              <a:gd name="T0" fmla="*/ 2147483647 w 156"/>
              <a:gd name="T1" fmla="*/ 0 h 58"/>
              <a:gd name="T2" fmla="*/ 2147483647 w 156"/>
              <a:gd name="T3" fmla="*/ 2147483647 h 58"/>
              <a:gd name="T4" fmla="*/ 2147483647 w 156"/>
              <a:gd name="T5" fmla="*/ 2147483647 h 58"/>
              <a:gd name="T6" fmla="*/ 2147483647 w 156"/>
              <a:gd name="T7" fmla="*/ 2147483647 h 58"/>
              <a:gd name="T8" fmla="*/ 2147483647 w 156"/>
              <a:gd name="T9" fmla="*/ 2147483647 h 58"/>
              <a:gd name="T10" fmla="*/ 2147483647 w 156"/>
              <a:gd name="T11" fmla="*/ 2147483647 h 58"/>
              <a:gd name="T12" fmla="*/ 2147483647 w 156"/>
              <a:gd name="T13" fmla="*/ 2147483647 h 58"/>
              <a:gd name="T14" fmla="*/ 2147483647 w 156"/>
              <a:gd name="T15" fmla="*/ 2147483647 h 58"/>
              <a:gd name="T16" fmla="*/ 2147483647 w 156"/>
              <a:gd name="T17" fmla="*/ 2147483647 h 58"/>
              <a:gd name="T18" fmla="*/ 2147483647 w 156"/>
              <a:gd name="T19" fmla="*/ 0 h 5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6"/>
              <a:gd name="T31" fmla="*/ 0 h 58"/>
              <a:gd name="T32" fmla="*/ 156 w 156"/>
              <a:gd name="T33" fmla="*/ 58 h 5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6" h="58">
                <a:moveTo>
                  <a:pt x="83" y="0"/>
                </a:moveTo>
                <a:cubicBezTo>
                  <a:pt x="49" y="0"/>
                  <a:pt x="22" y="14"/>
                  <a:pt x="9" y="32"/>
                </a:cubicBezTo>
                <a:cubicBezTo>
                  <a:pt x="4" y="38"/>
                  <a:pt x="1" y="45"/>
                  <a:pt x="1" y="51"/>
                </a:cubicBezTo>
                <a:cubicBezTo>
                  <a:pt x="0" y="55"/>
                  <a:pt x="1" y="58"/>
                  <a:pt x="2" y="58"/>
                </a:cubicBezTo>
                <a:cubicBezTo>
                  <a:pt x="3" y="58"/>
                  <a:pt x="3" y="55"/>
                  <a:pt x="4" y="50"/>
                </a:cubicBezTo>
                <a:cubicBezTo>
                  <a:pt x="7" y="44"/>
                  <a:pt x="9" y="40"/>
                  <a:pt x="13" y="35"/>
                </a:cubicBezTo>
                <a:cubicBezTo>
                  <a:pt x="26" y="20"/>
                  <a:pt x="51" y="7"/>
                  <a:pt x="82" y="7"/>
                </a:cubicBezTo>
                <a:cubicBezTo>
                  <a:pt x="124" y="7"/>
                  <a:pt x="149" y="27"/>
                  <a:pt x="147" y="50"/>
                </a:cubicBezTo>
                <a:cubicBezTo>
                  <a:pt x="150" y="50"/>
                  <a:pt x="152" y="50"/>
                  <a:pt x="155" y="50"/>
                </a:cubicBezTo>
                <a:cubicBezTo>
                  <a:pt x="156" y="18"/>
                  <a:pt x="125" y="0"/>
                  <a:pt x="83" y="0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80" name="未知"/>
          <p:cNvSpPr>
            <a:spLocks/>
          </p:cNvSpPr>
          <p:nvPr/>
        </p:nvSpPr>
        <p:spPr bwMode="auto">
          <a:xfrm>
            <a:off x="2359025" y="2752725"/>
            <a:ext cx="1082675" cy="242888"/>
          </a:xfrm>
          <a:custGeom>
            <a:avLst/>
            <a:gdLst>
              <a:gd name="T0" fmla="*/ 2147483647 w 385"/>
              <a:gd name="T1" fmla="*/ 0 h 65"/>
              <a:gd name="T2" fmla="*/ 2147483647 w 385"/>
              <a:gd name="T3" fmla="*/ 2147483647 h 65"/>
              <a:gd name="T4" fmla="*/ 2147483647 w 385"/>
              <a:gd name="T5" fmla="*/ 2147483647 h 65"/>
              <a:gd name="T6" fmla="*/ 2147483647 w 385"/>
              <a:gd name="T7" fmla="*/ 2147483647 h 65"/>
              <a:gd name="T8" fmla="*/ 2147483647 w 385"/>
              <a:gd name="T9" fmla="*/ 2147483647 h 65"/>
              <a:gd name="T10" fmla="*/ 0 w 385"/>
              <a:gd name="T11" fmla="*/ 2147483647 h 65"/>
              <a:gd name="T12" fmla="*/ 2147483647 w 385"/>
              <a:gd name="T13" fmla="*/ 2147483647 h 65"/>
              <a:gd name="T14" fmla="*/ 2147483647 w 385"/>
              <a:gd name="T15" fmla="*/ 2147483647 h 65"/>
              <a:gd name="T16" fmla="*/ 2147483647 w 385"/>
              <a:gd name="T17" fmla="*/ 2147483647 h 65"/>
              <a:gd name="T18" fmla="*/ 2147483647 w 385"/>
              <a:gd name="T19" fmla="*/ 2147483647 h 65"/>
              <a:gd name="T20" fmla="*/ 2147483647 w 385"/>
              <a:gd name="T21" fmla="*/ 2147483647 h 65"/>
              <a:gd name="T22" fmla="*/ 2147483647 w 385"/>
              <a:gd name="T23" fmla="*/ 2147483647 h 65"/>
              <a:gd name="T24" fmla="*/ 2147483647 w 385"/>
              <a:gd name="T25" fmla="*/ 2147483647 h 65"/>
              <a:gd name="T26" fmla="*/ 2147483647 w 385"/>
              <a:gd name="T27" fmla="*/ 2147483647 h 65"/>
              <a:gd name="T28" fmla="*/ 2147483647 w 385"/>
              <a:gd name="T29" fmla="*/ 2147483647 h 65"/>
              <a:gd name="T30" fmla="*/ 2147483647 w 385"/>
              <a:gd name="T31" fmla="*/ 2147483647 h 65"/>
              <a:gd name="T32" fmla="*/ 2147483647 w 385"/>
              <a:gd name="T33" fmla="*/ 2147483647 h 65"/>
              <a:gd name="T34" fmla="*/ 2147483647 w 385"/>
              <a:gd name="T35" fmla="*/ 0 h 65"/>
              <a:gd name="T36" fmla="*/ 2147483647 w 385"/>
              <a:gd name="T37" fmla="*/ 0 h 6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85"/>
              <a:gd name="T58" fmla="*/ 0 h 65"/>
              <a:gd name="T59" fmla="*/ 385 w 385"/>
              <a:gd name="T60" fmla="*/ 65 h 6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85" h="65">
                <a:moveTo>
                  <a:pt x="377" y="0"/>
                </a:moveTo>
                <a:cubicBezTo>
                  <a:pt x="377" y="1"/>
                  <a:pt x="377" y="2"/>
                  <a:pt x="377" y="2"/>
                </a:cubicBezTo>
                <a:cubicBezTo>
                  <a:pt x="372" y="28"/>
                  <a:pt x="337" y="40"/>
                  <a:pt x="290" y="37"/>
                </a:cubicBezTo>
                <a:cubicBezTo>
                  <a:pt x="255" y="35"/>
                  <a:pt x="223" y="30"/>
                  <a:pt x="197" y="26"/>
                </a:cubicBezTo>
                <a:cubicBezTo>
                  <a:pt x="168" y="21"/>
                  <a:pt x="134" y="15"/>
                  <a:pt x="106" y="14"/>
                </a:cubicBezTo>
                <a:cubicBezTo>
                  <a:pt x="55" y="13"/>
                  <a:pt x="11" y="32"/>
                  <a:pt x="0" y="65"/>
                </a:cubicBezTo>
                <a:cubicBezTo>
                  <a:pt x="3" y="65"/>
                  <a:pt x="5" y="65"/>
                  <a:pt x="7" y="65"/>
                </a:cubicBezTo>
                <a:cubicBezTo>
                  <a:pt x="19" y="38"/>
                  <a:pt x="57" y="25"/>
                  <a:pt x="100" y="28"/>
                </a:cubicBezTo>
                <a:cubicBezTo>
                  <a:pt x="129" y="29"/>
                  <a:pt x="159" y="35"/>
                  <a:pt x="188" y="41"/>
                </a:cubicBezTo>
                <a:cubicBezTo>
                  <a:pt x="213" y="45"/>
                  <a:pt x="234" y="49"/>
                  <a:pt x="254" y="51"/>
                </a:cubicBezTo>
                <a:cubicBezTo>
                  <a:pt x="256" y="52"/>
                  <a:pt x="259" y="52"/>
                  <a:pt x="262" y="52"/>
                </a:cubicBezTo>
                <a:cubicBezTo>
                  <a:pt x="262" y="53"/>
                  <a:pt x="262" y="53"/>
                  <a:pt x="262" y="53"/>
                </a:cubicBezTo>
                <a:cubicBezTo>
                  <a:pt x="261" y="53"/>
                  <a:pt x="260" y="53"/>
                  <a:pt x="260" y="54"/>
                </a:cubicBezTo>
                <a:cubicBezTo>
                  <a:pt x="262" y="54"/>
                  <a:pt x="264" y="55"/>
                  <a:pt x="266" y="56"/>
                </a:cubicBezTo>
                <a:cubicBezTo>
                  <a:pt x="267" y="55"/>
                  <a:pt x="269" y="55"/>
                  <a:pt x="270" y="54"/>
                </a:cubicBezTo>
                <a:cubicBezTo>
                  <a:pt x="274" y="53"/>
                  <a:pt x="279" y="54"/>
                  <a:pt x="284" y="54"/>
                </a:cubicBezTo>
                <a:cubicBezTo>
                  <a:pt x="337" y="55"/>
                  <a:pt x="378" y="41"/>
                  <a:pt x="384" y="9"/>
                </a:cubicBezTo>
                <a:cubicBezTo>
                  <a:pt x="384" y="6"/>
                  <a:pt x="385" y="3"/>
                  <a:pt x="385" y="0"/>
                </a:cubicBezTo>
                <a:cubicBezTo>
                  <a:pt x="382" y="0"/>
                  <a:pt x="380" y="0"/>
                  <a:pt x="377" y="0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81" name="未知"/>
          <p:cNvSpPr>
            <a:spLocks/>
          </p:cNvSpPr>
          <p:nvPr/>
        </p:nvSpPr>
        <p:spPr bwMode="auto">
          <a:xfrm>
            <a:off x="2078038" y="2954338"/>
            <a:ext cx="1028700" cy="712787"/>
          </a:xfrm>
          <a:custGeom>
            <a:avLst/>
            <a:gdLst>
              <a:gd name="T0" fmla="*/ 2147483647 w 366"/>
              <a:gd name="T1" fmla="*/ 2147483647 h 190"/>
              <a:gd name="T2" fmla="*/ 2147483647 w 366"/>
              <a:gd name="T3" fmla="*/ 2147483647 h 190"/>
              <a:gd name="T4" fmla="*/ 2147483647 w 366"/>
              <a:gd name="T5" fmla="*/ 2147483647 h 190"/>
              <a:gd name="T6" fmla="*/ 2147483647 w 366"/>
              <a:gd name="T7" fmla="*/ 2147483647 h 190"/>
              <a:gd name="T8" fmla="*/ 2147483647 w 366"/>
              <a:gd name="T9" fmla="*/ 0 h 190"/>
              <a:gd name="T10" fmla="*/ 2147483647 w 366"/>
              <a:gd name="T11" fmla="*/ 2147483647 h 190"/>
              <a:gd name="T12" fmla="*/ 2147483647 w 366"/>
              <a:gd name="T13" fmla="*/ 2147483647 h 190"/>
              <a:gd name="T14" fmla="*/ 2147483647 w 366"/>
              <a:gd name="T15" fmla="*/ 2147483647 h 190"/>
              <a:gd name="T16" fmla="*/ 2147483647 w 366"/>
              <a:gd name="T17" fmla="*/ 2147483647 h 190"/>
              <a:gd name="T18" fmla="*/ 2147483647 w 366"/>
              <a:gd name="T19" fmla="*/ 2147483647 h 190"/>
              <a:gd name="T20" fmla="*/ 2147483647 w 366"/>
              <a:gd name="T21" fmla="*/ 2147483647 h 190"/>
              <a:gd name="T22" fmla="*/ 2147483647 w 366"/>
              <a:gd name="T23" fmla="*/ 2147483647 h 190"/>
              <a:gd name="T24" fmla="*/ 2147483647 w 366"/>
              <a:gd name="T25" fmla="*/ 2147483647 h 190"/>
              <a:gd name="T26" fmla="*/ 2147483647 w 366"/>
              <a:gd name="T27" fmla="*/ 2147483647 h 1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66"/>
              <a:gd name="T43" fmla="*/ 0 h 190"/>
              <a:gd name="T44" fmla="*/ 366 w 366"/>
              <a:gd name="T45" fmla="*/ 190 h 19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66" h="190">
                <a:moveTo>
                  <a:pt x="147" y="174"/>
                </a:moveTo>
                <a:cubicBezTo>
                  <a:pt x="182" y="165"/>
                  <a:pt x="229" y="146"/>
                  <a:pt x="267" y="111"/>
                </a:cubicBezTo>
                <a:cubicBezTo>
                  <a:pt x="295" y="84"/>
                  <a:pt x="305" y="62"/>
                  <a:pt x="328" y="34"/>
                </a:cubicBezTo>
                <a:cubicBezTo>
                  <a:pt x="342" y="18"/>
                  <a:pt x="356" y="7"/>
                  <a:pt x="366" y="2"/>
                </a:cubicBezTo>
                <a:cubicBezTo>
                  <a:pt x="364" y="1"/>
                  <a:pt x="362" y="0"/>
                  <a:pt x="360" y="0"/>
                </a:cubicBezTo>
                <a:cubicBezTo>
                  <a:pt x="331" y="9"/>
                  <a:pt x="304" y="28"/>
                  <a:pt x="278" y="56"/>
                </a:cubicBezTo>
                <a:cubicBezTo>
                  <a:pt x="247" y="88"/>
                  <a:pt x="234" y="111"/>
                  <a:pt x="203" y="138"/>
                </a:cubicBezTo>
                <a:cubicBezTo>
                  <a:pt x="180" y="157"/>
                  <a:pt x="147" y="170"/>
                  <a:pt x="129" y="173"/>
                </a:cubicBezTo>
                <a:cubicBezTo>
                  <a:pt x="108" y="171"/>
                  <a:pt x="70" y="166"/>
                  <a:pt x="47" y="166"/>
                </a:cubicBezTo>
                <a:cubicBezTo>
                  <a:pt x="26" y="166"/>
                  <a:pt x="4" y="169"/>
                  <a:pt x="2" y="180"/>
                </a:cubicBezTo>
                <a:cubicBezTo>
                  <a:pt x="0" y="190"/>
                  <a:pt x="35" y="190"/>
                  <a:pt x="55" y="189"/>
                </a:cubicBezTo>
                <a:cubicBezTo>
                  <a:pt x="70" y="189"/>
                  <a:pt x="98" y="186"/>
                  <a:pt x="113" y="183"/>
                </a:cubicBezTo>
                <a:cubicBezTo>
                  <a:pt x="116" y="184"/>
                  <a:pt x="120" y="184"/>
                  <a:pt x="124" y="184"/>
                </a:cubicBezTo>
                <a:cubicBezTo>
                  <a:pt x="130" y="178"/>
                  <a:pt x="137" y="173"/>
                  <a:pt x="147" y="174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82" name="未知"/>
          <p:cNvSpPr>
            <a:spLocks/>
          </p:cNvSpPr>
          <p:nvPr/>
        </p:nvSpPr>
        <p:spPr bwMode="auto">
          <a:xfrm>
            <a:off x="2427288" y="3446463"/>
            <a:ext cx="682625" cy="225425"/>
          </a:xfrm>
          <a:custGeom>
            <a:avLst/>
            <a:gdLst>
              <a:gd name="T0" fmla="*/ 2147483647 w 243"/>
              <a:gd name="T1" fmla="*/ 2147483647 h 60"/>
              <a:gd name="T2" fmla="*/ 2147483647 w 243"/>
              <a:gd name="T3" fmla="*/ 2147483647 h 60"/>
              <a:gd name="T4" fmla="*/ 2147483647 w 243"/>
              <a:gd name="T5" fmla="*/ 2147483647 h 60"/>
              <a:gd name="T6" fmla="*/ 2147483647 w 243"/>
              <a:gd name="T7" fmla="*/ 2147483647 h 60"/>
              <a:gd name="T8" fmla="*/ 2147483647 w 243"/>
              <a:gd name="T9" fmla="*/ 2147483647 h 60"/>
              <a:gd name="T10" fmla="*/ 2147483647 w 243"/>
              <a:gd name="T11" fmla="*/ 2147483647 h 60"/>
              <a:gd name="T12" fmla="*/ 0 w 243"/>
              <a:gd name="T13" fmla="*/ 2147483647 h 60"/>
              <a:gd name="T14" fmla="*/ 2147483647 w 243"/>
              <a:gd name="T15" fmla="*/ 2147483647 h 60"/>
              <a:gd name="T16" fmla="*/ 2147483647 w 243"/>
              <a:gd name="T17" fmla="*/ 2147483647 h 60"/>
              <a:gd name="T18" fmla="*/ 2147483647 w 243"/>
              <a:gd name="T19" fmla="*/ 2147483647 h 60"/>
              <a:gd name="T20" fmla="*/ 2147483647 w 243"/>
              <a:gd name="T21" fmla="*/ 2147483647 h 60"/>
              <a:gd name="T22" fmla="*/ 2147483647 w 243"/>
              <a:gd name="T23" fmla="*/ 2147483647 h 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43"/>
              <a:gd name="T37" fmla="*/ 0 h 60"/>
              <a:gd name="T38" fmla="*/ 243 w 243"/>
              <a:gd name="T39" fmla="*/ 60 h 6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43" h="60">
                <a:moveTo>
                  <a:pt x="234" y="4"/>
                </a:moveTo>
                <a:cubicBezTo>
                  <a:pt x="228" y="9"/>
                  <a:pt x="220" y="17"/>
                  <a:pt x="210" y="23"/>
                </a:cubicBezTo>
                <a:cubicBezTo>
                  <a:pt x="179" y="43"/>
                  <a:pt x="150" y="49"/>
                  <a:pt x="104" y="49"/>
                </a:cubicBezTo>
                <a:cubicBezTo>
                  <a:pt x="66" y="49"/>
                  <a:pt x="29" y="46"/>
                  <a:pt x="17" y="44"/>
                </a:cubicBezTo>
                <a:cubicBezTo>
                  <a:pt x="17" y="44"/>
                  <a:pt x="17" y="44"/>
                  <a:pt x="17" y="44"/>
                </a:cubicBezTo>
                <a:cubicBezTo>
                  <a:pt x="19" y="44"/>
                  <a:pt x="21" y="43"/>
                  <a:pt x="23" y="43"/>
                </a:cubicBezTo>
                <a:cubicBezTo>
                  <a:pt x="13" y="42"/>
                  <a:pt x="6" y="47"/>
                  <a:pt x="0" y="53"/>
                </a:cubicBezTo>
                <a:cubicBezTo>
                  <a:pt x="22" y="56"/>
                  <a:pt x="60" y="60"/>
                  <a:pt x="96" y="60"/>
                </a:cubicBezTo>
                <a:cubicBezTo>
                  <a:pt x="147" y="60"/>
                  <a:pt x="181" y="50"/>
                  <a:pt x="212" y="28"/>
                </a:cubicBezTo>
                <a:cubicBezTo>
                  <a:pt x="221" y="21"/>
                  <a:pt x="231" y="13"/>
                  <a:pt x="237" y="8"/>
                </a:cubicBezTo>
                <a:cubicBezTo>
                  <a:pt x="241" y="5"/>
                  <a:pt x="243" y="2"/>
                  <a:pt x="241" y="1"/>
                </a:cubicBezTo>
                <a:cubicBezTo>
                  <a:pt x="239" y="0"/>
                  <a:pt x="237" y="1"/>
                  <a:pt x="234" y="4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83" name="未知"/>
          <p:cNvSpPr>
            <a:spLocks noEditPoints="1"/>
          </p:cNvSpPr>
          <p:nvPr/>
        </p:nvSpPr>
        <p:spPr bwMode="auto">
          <a:xfrm>
            <a:off x="3536950" y="3284538"/>
            <a:ext cx="349250" cy="376237"/>
          </a:xfrm>
          <a:custGeom>
            <a:avLst/>
            <a:gdLst>
              <a:gd name="T0" fmla="*/ 2147483647 w 124"/>
              <a:gd name="T1" fmla="*/ 2147483647 h 100"/>
              <a:gd name="T2" fmla="*/ 2147483647 w 124"/>
              <a:gd name="T3" fmla="*/ 2147483647 h 100"/>
              <a:gd name="T4" fmla="*/ 2147483647 w 124"/>
              <a:gd name="T5" fmla="*/ 2147483647 h 100"/>
              <a:gd name="T6" fmla="*/ 2147483647 w 124"/>
              <a:gd name="T7" fmla="*/ 2147483647 h 100"/>
              <a:gd name="T8" fmla="*/ 2147483647 w 124"/>
              <a:gd name="T9" fmla="*/ 2147483647 h 100"/>
              <a:gd name="T10" fmla="*/ 2147483647 w 124"/>
              <a:gd name="T11" fmla="*/ 2147483647 h 100"/>
              <a:gd name="T12" fmla="*/ 2147483647 w 124"/>
              <a:gd name="T13" fmla="*/ 2147483647 h 100"/>
              <a:gd name="T14" fmla="*/ 2147483647 w 124"/>
              <a:gd name="T15" fmla="*/ 2147483647 h 100"/>
              <a:gd name="T16" fmla="*/ 2147483647 w 124"/>
              <a:gd name="T17" fmla="*/ 2147483647 h 100"/>
              <a:gd name="T18" fmla="*/ 2147483647 w 124"/>
              <a:gd name="T19" fmla="*/ 2147483647 h 100"/>
              <a:gd name="T20" fmla="*/ 2147483647 w 124"/>
              <a:gd name="T21" fmla="*/ 2147483647 h 100"/>
              <a:gd name="T22" fmla="*/ 2147483647 w 124"/>
              <a:gd name="T23" fmla="*/ 2147483647 h 100"/>
              <a:gd name="T24" fmla="*/ 2147483647 w 124"/>
              <a:gd name="T25" fmla="*/ 2147483647 h 100"/>
              <a:gd name="T26" fmla="*/ 2147483647 w 124"/>
              <a:gd name="T27" fmla="*/ 2147483647 h 100"/>
              <a:gd name="T28" fmla="*/ 2147483647 w 124"/>
              <a:gd name="T29" fmla="*/ 2147483647 h 100"/>
              <a:gd name="T30" fmla="*/ 2147483647 w 124"/>
              <a:gd name="T31" fmla="*/ 2147483647 h 100"/>
              <a:gd name="T32" fmla="*/ 2147483647 w 124"/>
              <a:gd name="T33" fmla="*/ 2147483647 h 100"/>
              <a:gd name="T34" fmla="*/ 2147483647 w 124"/>
              <a:gd name="T35" fmla="*/ 2147483647 h 100"/>
              <a:gd name="T36" fmla="*/ 2147483647 w 124"/>
              <a:gd name="T37" fmla="*/ 2147483647 h 100"/>
              <a:gd name="T38" fmla="*/ 2147483647 w 124"/>
              <a:gd name="T39" fmla="*/ 2147483647 h 100"/>
              <a:gd name="T40" fmla="*/ 2147483647 w 124"/>
              <a:gd name="T41" fmla="*/ 2147483647 h 100"/>
              <a:gd name="T42" fmla="*/ 2147483647 w 124"/>
              <a:gd name="T43" fmla="*/ 2147483647 h 1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24"/>
              <a:gd name="T67" fmla="*/ 0 h 100"/>
              <a:gd name="T68" fmla="*/ 124 w 124"/>
              <a:gd name="T69" fmla="*/ 100 h 1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24" h="100">
                <a:moveTo>
                  <a:pt x="121" y="23"/>
                </a:moveTo>
                <a:cubicBezTo>
                  <a:pt x="124" y="14"/>
                  <a:pt x="120" y="4"/>
                  <a:pt x="109" y="3"/>
                </a:cubicBezTo>
                <a:cubicBezTo>
                  <a:pt x="95" y="0"/>
                  <a:pt x="76" y="7"/>
                  <a:pt x="55" y="18"/>
                </a:cubicBezTo>
                <a:cubicBezTo>
                  <a:pt x="44" y="23"/>
                  <a:pt x="35" y="29"/>
                  <a:pt x="29" y="33"/>
                </a:cubicBezTo>
                <a:cubicBezTo>
                  <a:pt x="24" y="37"/>
                  <a:pt x="15" y="45"/>
                  <a:pt x="13" y="46"/>
                </a:cubicBezTo>
                <a:cubicBezTo>
                  <a:pt x="7" y="52"/>
                  <a:pt x="4" y="55"/>
                  <a:pt x="5" y="57"/>
                </a:cubicBezTo>
                <a:cubicBezTo>
                  <a:pt x="6" y="58"/>
                  <a:pt x="8" y="57"/>
                  <a:pt x="10" y="55"/>
                </a:cubicBezTo>
                <a:cubicBezTo>
                  <a:pt x="14" y="52"/>
                  <a:pt x="16" y="50"/>
                  <a:pt x="17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8" y="61"/>
                  <a:pt x="4" y="69"/>
                  <a:pt x="3" y="78"/>
                </a:cubicBezTo>
                <a:cubicBezTo>
                  <a:pt x="0" y="95"/>
                  <a:pt x="13" y="100"/>
                  <a:pt x="25" y="100"/>
                </a:cubicBezTo>
                <a:cubicBezTo>
                  <a:pt x="46" y="98"/>
                  <a:pt x="71" y="80"/>
                  <a:pt x="85" y="68"/>
                </a:cubicBezTo>
                <a:cubicBezTo>
                  <a:pt x="86" y="68"/>
                  <a:pt x="86" y="68"/>
                  <a:pt x="86" y="68"/>
                </a:cubicBezTo>
                <a:cubicBezTo>
                  <a:pt x="101" y="55"/>
                  <a:pt x="113" y="39"/>
                  <a:pt x="123" y="21"/>
                </a:cubicBezTo>
                <a:cubicBezTo>
                  <a:pt x="123" y="22"/>
                  <a:pt x="122" y="23"/>
                  <a:pt x="121" y="23"/>
                </a:cubicBezTo>
                <a:close/>
                <a:moveTo>
                  <a:pt x="79" y="66"/>
                </a:moveTo>
                <a:cubicBezTo>
                  <a:pt x="64" y="79"/>
                  <a:pt x="44" y="91"/>
                  <a:pt x="33" y="91"/>
                </a:cubicBezTo>
                <a:cubicBezTo>
                  <a:pt x="29" y="91"/>
                  <a:pt x="27" y="90"/>
                  <a:pt x="26" y="86"/>
                </a:cubicBezTo>
                <a:cubicBezTo>
                  <a:pt x="25" y="79"/>
                  <a:pt x="34" y="64"/>
                  <a:pt x="57" y="43"/>
                </a:cubicBezTo>
                <a:cubicBezTo>
                  <a:pt x="76" y="23"/>
                  <a:pt x="96" y="8"/>
                  <a:pt x="107" y="8"/>
                </a:cubicBezTo>
                <a:cubicBezTo>
                  <a:pt x="113" y="8"/>
                  <a:pt x="118" y="11"/>
                  <a:pt x="117" y="18"/>
                </a:cubicBezTo>
                <a:cubicBezTo>
                  <a:pt x="116" y="27"/>
                  <a:pt x="97" y="50"/>
                  <a:pt x="79" y="66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84" name="未知"/>
          <p:cNvSpPr>
            <a:spLocks/>
          </p:cNvSpPr>
          <p:nvPr/>
        </p:nvSpPr>
        <p:spPr bwMode="auto">
          <a:xfrm>
            <a:off x="3989388" y="3295650"/>
            <a:ext cx="250825" cy="357188"/>
          </a:xfrm>
          <a:custGeom>
            <a:avLst/>
            <a:gdLst>
              <a:gd name="T0" fmla="*/ 2147483647 w 89"/>
              <a:gd name="T1" fmla="*/ 2147483647 h 95"/>
              <a:gd name="T2" fmla="*/ 2147483647 w 89"/>
              <a:gd name="T3" fmla="*/ 2147483647 h 95"/>
              <a:gd name="T4" fmla="*/ 2147483647 w 89"/>
              <a:gd name="T5" fmla="*/ 0 h 95"/>
              <a:gd name="T6" fmla="*/ 2147483647 w 89"/>
              <a:gd name="T7" fmla="*/ 2147483647 h 95"/>
              <a:gd name="T8" fmla="*/ 2147483647 w 89"/>
              <a:gd name="T9" fmla="*/ 2147483647 h 95"/>
              <a:gd name="T10" fmla="*/ 2147483647 w 89"/>
              <a:gd name="T11" fmla="*/ 2147483647 h 95"/>
              <a:gd name="T12" fmla="*/ 2147483647 w 89"/>
              <a:gd name="T13" fmla="*/ 2147483647 h 95"/>
              <a:gd name="T14" fmla="*/ 2147483647 w 89"/>
              <a:gd name="T15" fmla="*/ 2147483647 h 95"/>
              <a:gd name="T16" fmla="*/ 2147483647 w 89"/>
              <a:gd name="T17" fmla="*/ 2147483647 h 95"/>
              <a:gd name="T18" fmla="*/ 2147483647 w 89"/>
              <a:gd name="T19" fmla="*/ 2147483647 h 95"/>
              <a:gd name="T20" fmla="*/ 2147483647 w 89"/>
              <a:gd name="T21" fmla="*/ 2147483647 h 95"/>
              <a:gd name="T22" fmla="*/ 2147483647 w 89"/>
              <a:gd name="T23" fmla="*/ 2147483647 h 95"/>
              <a:gd name="T24" fmla="*/ 2147483647 w 89"/>
              <a:gd name="T25" fmla="*/ 2147483647 h 95"/>
              <a:gd name="T26" fmla="*/ 2147483647 w 89"/>
              <a:gd name="T27" fmla="*/ 2147483647 h 95"/>
              <a:gd name="T28" fmla="*/ 2147483647 w 89"/>
              <a:gd name="T29" fmla="*/ 2147483647 h 95"/>
              <a:gd name="T30" fmla="*/ 2147483647 w 89"/>
              <a:gd name="T31" fmla="*/ 2147483647 h 95"/>
              <a:gd name="T32" fmla="*/ 2147483647 w 89"/>
              <a:gd name="T33" fmla="*/ 2147483647 h 95"/>
              <a:gd name="T34" fmla="*/ 2147483647 w 89"/>
              <a:gd name="T35" fmla="*/ 2147483647 h 9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9"/>
              <a:gd name="T55" fmla="*/ 0 h 95"/>
              <a:gd name="T56" fmla="*/ 89 w 89"/>
              <a:gd name="T57" fmla="*/ 95 h 9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9" h="95">
                <a:moveTo>
                  <a:pt x="77" y="35"/>
                </a:moveTo>
                <a:cubicBezTo>
                  <a:pt x="85" y="25"/>
                  <a:pt x="89" y="18"/>
                  <a:pt x="89" y="12"/>
                </a:cubicBezTo>
                <a:cubicBezTo>
                  <a:pt x="89" y="6"/>
                  <a:pt x="86" y="0"/>
                  <a:pt x="75" y="0"/>
                </a:cubicBezTo>
                <a:cubicBezTo>
                  <a:pt x="64" y="0"/>
                  <a:pt x="53" y="6"/>
                  <a:pt x="38" y="18"/>
                </a:cubicBezTo>
                <a:cubicBezTo>
                  <a:pt x="28" y="25"/>
                  <a:pt x="16" y="37"/>
                  <a:pt x="10" y="43"/>
                </a:cubicBezTo>
                <a:cubicBezTo>
                  <a:pt x="3" y="49"/>
                  <a:pt x="0" y="52"/>
                  <a:pt x="1" y="53"/>
                </a:cubicBezTo>
                <a:cubicBezTo>
                  <a:pt x="3" y="55"/>
                  <a:pt x="5" y="53"/>
                  <a:pt x="11" y="48"/>
                </a:cubicBezTo>
                <a:cubicBezTo>
                  <a:pt x="18" y="41"/>
                  <a:pt x="27" y="34"/>
                  <a:pt x="34" y="28"/>
                </a:cubicBezTo>
                <a:cubicBezTo>
                  <a:pt x="41" y="22"/>
                  <a:pt x="49" y="16"/>
                  <a:pt x="56" y="13"/>
                </a:cubicBezTo>
                <a:cubicBezTo>
                  <a:pt x="59" y="11"/>
                  <a:pt x="62" y="10"/>
                  <a:pt x="64" y="12"/>
                </a:cubicBezTo>
                <a:cubicBezTo>
                  <a:pt x="65" y="14"/>
                  <a:pt x="64" y="17"/>
                  <a:pt x="60" y="22"/>
                </a:cubicBezTo>
                <a:cubicBezTo>
                  <a:pt x="54" y="29"/>
                  <a:pt x="44" y="42"/>
                  <a:pt x="38" y="50"/>
                </a:cubicBezTo>
                <a:cubicBezTo>
                  <a:pt x="29" y="61"/>
                  <a:pt x="18" y="80"/>
                  <a:pt x="14" y="87"/>
                </a:cubicBezTo>
                <a:cubicBezTo>
                  <a:pt x="10" y="94"/>
                  <a:pt x="13" y="95"/>
                  <a:pt x="21" y="95"/>
                </a:cubicBezTo>
                <a:cubicBezTo>
                  <a:pt x="27" y="95"/>
                  <a:pt x="30" y="94"/>
                  <a:pt x="35" y="90"/>
                </a:cubicBezTo>
                <a:cubicBezTo>
                  <a:pt x="37" y="89"/>
                  <a:pt x="38" y="88"/>
                  <a:pt x="40" y="87"/>
                </a:cubicBezTo>
                <a:cubicBezTo>
                  <a:pt x="43" y="80"/>
                  <a:pt x="48" y="73"/>
                  <a:pt x="54" y="67"/>
                </a:cubicBezTo>
                <a:cubicBezTo>
                  <a:pt x="60" y="58"/>
                  <a:pt x="70" y="45"/>
                  <a:pt x="77" y="35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85" name="未知"/>
          <p:cNvSpPr>
            <a:spLocks/>
          </p:cNvSpPr>
          <p:nvPr/>
        </p:nvSpPr>
        <p:spPr bwMode="auto">
          <a:xfrm>
            <a:off x="4103688" y="3295650"/>
            <a:ext cx="376237" cy="327025"/>
          </a:xfrm>
          <a:custGeom>
            <a:avLst/>
            <a:gdLst>
              <a:gd name="T0" fmla="*/ 2147483647 w 134"/>
              <a:gd name="T1" fmla="*/ 0 h 87"/>
              <a:gd name="T2" fmla="*/ 2147483647 w 134"/>
              <a:gd name="T3" fmla="*/ 2147483647 h 87"/>
              <a:gd name="T4" fmla="*/ 2147483647 w 134"/>
              <a:gd name="T5" fmla="*/ 2147483647 h 87"/>
              <a:gd name="T6" fmla="*/ 2147483647 w 134"/>
              <a:gd name="T7" fmla="*/ 2147483647 h 87"/>
              <a:gd name="T8" fmla="*/ 2147483647 w 134"/>
              <a:gd name="T9" fmla="*/ 2147483647 h 87"/>
              <a:gd name="T10" fmla="*/ 0 w 134"/>
              <a:gd name="T11" fmla="*/ 2147483647 h 87"/>
              <a:gd name="T12" fmla="*/ 2147483647 w 134"/>
              <a:gd name="T13" fmla="*/ 2147483647 h 87"/>
              <a:gd name="T14" fmla="*/ 2147483647 w 134"/>
              <a:gd name="T15" fmla="*/ 2147483647 h 87"/>
              <a:gd name="T16" fmla="*/ 2147483647 w 134"/>
              <a:gd name="T17" fmla="*/ 2147483647 h 87"/>
              <a:gd name="T18" fmla="*/ 2147483647 w 134"/>
              <a:gd name="T19" fmla="*/ 2147483647 h 87"/>
              <a:gd name="T20" fmla="*/ 2147483647 w 134"/>
              <a:gd name="T21" fmla="*/ 2147483647 h 87"/>
              <a:gd name="T22" fmla="*/ 2147483647 w 134"/>
              <a:gd name="T23" fmla="*/ 0 h 8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4"/>
              <a:gd name="T37" fmla="*/ 0 h 87"/>
              <a:gd name="T38" fmla="*/ 134 w 134"/>
              <a:gd name="T39" fmla="*/ 87 h 8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4" h="87">
                <a:moveTo>
                  <a:pt x="122" y="0"/>
                </a:moveTo>
                <a:cubicBezTo>
                  <a:pt x="106" y="0"/>
                  <a:pt x="82" y="15"/>
                  <a:pt x="63" y="29"/>
                </a:cubicBezTo>
                <a:cubicBezTo>
                  <a:pt x="43" y="43"/>
                  <a:pt x="25" y="59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2" y="69"/>
                  <a:pt x="13" y="68"/>
                  <a:pt x="14" y="67"/>
                </a:cubicBezTo>
                <a:cubicBezTo>
                  <a:pt x="8" y="73"/>
                  <a:pt x="3" y="80"/>
                  <a:pt x="0" y="87"/>
                </a:cubicBezTo>
                <a:cubicBezTo>
                  <a:pt x="21" y="70"/>
                  <a:pt x="34" y="58"/>
                  <a:pt x="57" y="41"/>
                </a:cubicBezTo>
                <a:cubicBezTo>
                  <a:pt x="74" y="27"/>
                  <a:pt x="89" y="18"/>
                  <a:pt x="99" y="13"/>
                </a:cubicBezTo>
                <a:cubicBezTo>
                  <a:pt x="105" y="10"/>
                  <a:pt x="111" y="8"/>
                  <a:pt x="114" y="9"/>
                </a:cubicBezTo>
                <a:cubicBezTo>
                  <a:pt x="116" y="11"/>
                  <a:pt x="115" y="13"/>
                  <a:pt x="114" y="15"/>
                </a:cubicBezTo>
                <a:cubicBezTo>
                  <a:pt x="121" y="10"/>
                  <a:pt x="127" y="6"/>
                  <a:pt x="134" y="3"/>
                </a:cubicBezTo>
                <a:cubicBezTo>
                  <a:pt x="131" y="1"/>
                  <a:pt x="127" y="0"/>
                  <a:pt x="122" y="0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86" name="未知"/>
          <p:cNvSpPr>
            <a:spLocks/>
          </p:cNvSpPr>
          <p:nvPr/>
        </p:nvSpPr>
        <p:spPr bwMode="auto">
          <a:xfrm>
            <a:off x="5364163" y="3243263"/>
            <a:ext cx="163512" cy="104775"/>
          </a:xfrm>
          <a:custGeom>
            <a:avLst/>
            <a:gdLst>
              <a:gd name="T0" fmla="*/ 2147483647 w 58"/>
              <a:gd name="T1" fmla="*/ 2147483647 h 28"/>
              <a:gd name="T2" fmla="*/ 2147483647 w 58"/>
              <a:gd name="T3" fmla="*/ 2147483647 h 28"/>
              <a:gd name="T4" fmla="*/ 2147483647 w 58"/>
              <a:gd name="T5" fmla="*/ 2147483647 h 28"/>
              <a:gd name="T6" fmla="*/ 2147483647 w 58"/>
              <a:gd name="T7" fmla="*/ 2147483647 h 28"/>
              <a:gd name="T8" fmla="*/ 2147483647 w 58"/>
              <a:gd name="T9" fmla="*/ 2147483647 h 28"/>
              <a:gd name="T10" fmla="*/ 2147483647 w 58"/>
              <a:gd name="T11" fmla="*/ 2147483647 h 28"/>
              <a:gd name="T12" fmla="*/ 2147483647 w 58"/>
              <a:gd name="T13" fmla="*/ 0 h 28"/>
              <a:gd name="T14" fmla="*/ 0 w 58"/>
              <a:gd name="T15" fmla="*/ 2147483647 h 28"/>
              <a:gd name="T16" fmla="*/ 2147483647 w 58"/>
              <a:gd name="T17" fmla="*/ 2147483647 h 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8"/>
              <a:gd name="T28" fmla="*/ 0 h 28"/>
              <a:gd name="T29" fmla="*/ 58 w 58"/>
              <a:gd name="T30" fmla="*/ 28 h 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8" h="28">
                <a:moveTo>
                  <a:pt x="27" y="28"/>
                </a:moveTo>
                <a:cubicBezTo>
                  <a:pt x="37" y="28"/>
                  <a:pt x="44" y="25"/>
                  <a:pt x="50" y="21"/>
                </a:cubicBezTo>
                <a:cubicBezTo>
                  <a:pt x="54" y="19"/>
                  <a:pt x="58" y="14"/>
                  <a:pt x="56" y="13"/>
                </a:cubicBezTo>
                <a:cubicBezTo>
                  <a:pt x="55" y="11"/>
                  <a:pt x="53" y="15"/>
                  <a:pt x="48" y="18"/>
                </a:cubicBezTo>
                <a:cubicBezTo>
                  <a:pt x="44" y="21"/>
                  <a:pt x="37" y="23"/>
                  <a:pt x="29" y="23"/>
                </a:cubicBezTo>
                <a:cubicBezTo>
                  <a:pt x="15" y="23"/>
                  <a:pt x="9" y="14"/>
                  <a:pt x="9" y="1"/>
                </a:cubicBezTo>
                <a:cubicBezTo>
                  <a:pt x="9" y="1"/>
                  <a:pt x="9" y="1"/>
                  <a:pt x="9" y="0"/>
                </a:cubicBezTo>
                <a:cubicBezTo>
                  <a:pt x="6" y="1"/>
                  <a:pt x="3" y="2"/>
                  <a:pt x="0" y="3"/>
                </a:cubicBezTo>
                <a:cubicBezTo>
                  <a:pt x="2" y="19"/>
                  <a:pt x="13" y="28"/>
                  <a:pt x="27" y="28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87" name="未知"/>
          <p:cNvSpPr>
            <a:spLocks noEditPoints="1"/>
          </p:cNvSpPr>
          <p:nvPr/>
        </p:nvSpPr>
        <p:spPr bwMode="auto">
          <a:xfrm>
            <a:off x="5503863" y="2774950"/>
            <a:ext cx="860425" cy="889000"/>
          </a:xfrm>
          <a:custGeom>
            <a:avLst/>
            <a:gdLst>
              <a:gd name="T0" fmla="*/ 2147483647 w 306"/>
              <a:gd name="T1" fmla="*/ 2147483647 h 237"/>
              <a:gd name="T2" fmla="*/ 2147483647 w 306"/>
              <a:gd name="T3" fmla="*/ 2147483647 h 237"/>
              <a:gd name="T4" fmla="*/ 2147483647 w 306"/>
              <a:gd name="T5" fmla="*/ 2147483647 h 237"/>
              <a:gd name="T6" fmla="*/ 2147483647 w 306"/>
              <a:gd name="T7" fmla="*/ 2147483647 h 237"/>
              <a:gd name="T8" fmla="*/ 2147483647 w 306"/>
              <a:gd name="T9" fmla="*/ 2147483647 h 237"/>
              <a:gd name="T10" fmla="*/ 2147483647 w 306"/>
              <a:gd name="T11" fmla="*/ 2147483647 h 237"/>
              <a:gd name="T12" fmla="*/ 0 w 306"/>
              <a:gd name="T13" fmla="*/ 2147483647 h 237"/>
              <a:gd name="T14" fmla="*/ 2147483647 w 306"/>
              <a:gd name="T15" fmla="*/ 2147483647 h 237"/>
              <a:gd name="T16" fmla="*/ 2147483647 w 306"/>
              <a:gd name="T17" fmla="*/ 2147483647 h 237"/>
              <a:gd name="T18" fmla="*/ 2147483647 w 306"/>
              <a:gd name="T19" fmla="*/ 2147483647 h 237"/>
              <a:gd name="T20" fmla="*/ 2147483647 w 306"/>
              <a:gd name="T21" fmla="*/ 2147483647 h 237"/>
              <a:gd name="T22" fmla="*/ 2147483647 w 306"/>
              <a:gd name="T23" fmla="*/ 2147483647 h 237"/>
              <a:gd name="T24" fmla="*/ 2147483647 w 306"/>
              <a:gd name="T25" fmla="*/ 2147483647 h 237"/>
              <a:gd name="T26" fmla="*/ 2147483647 w 306"/>
              <a:gd name="T27" fmla="*/ 2147483647 h 237"/>
              <a:gd name="T28" fmla="*/ 2147483647 w 306"/>
              <a:gd name="T29" fmla="*/ 2147483647 h 237"/>
              <a:gd name="T30" fmla="*/ 2147483647 w 306"/>
              <a:gd name="T31" fmla="*/ 2147483647 h 237"/>
              <a:gd name="T32" fmla="*/ 2147483647 w 306"/>
              <a:gd name="T33" fmla="*/ 2147483647 h 237"/>
              <a:gd name="T34" fmla="*/ 2147483647 w 306"/>
              <a:gd name="T35" fmla="*/ 2147483647 h 237"/>
              <a:gd name="T36" fmla="*/ 2147483647 w 306"/>
              <a:gd name="T37" fmla="*/ 2147483647 h 237"/>
              <a:gd name="T38" fmla="*/ 2147483647 w 306"/>
              <a:gd name="T39" fmla="*/ 2147483647 h 23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06"/>
              <a:gd name="T61" fmla="*/ 0 h 237"/>
              <a:gd name="T62" fmla="*/ 306 w 306"/>
              <a:gd name="T63" fmla="*/ 237 h 23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06" h="237">
                <a:moveTo>
                  <a:pt x="295" y="1"/>
                </a:moveTo>
                <a:cubicBezTo>
                  <a:pt x="284" y="0"/>
                  <a:pt x="268" y="11"/>
                  <a:pt x="255" y="23"/>
                </a:cubicBezTo>
                <a:cubicBezTo>
                  <a:pt x="227" y="52"/>
                  <a:pt x="209" y="72"/>
                  <a:pt x="169" y="121"/>
                </a:cubicBezTo>
                <a:cubicBezTo>
                  <a:pt x="148" y="146"/>
                  <a:pt x="122" y="173"/>
                  <a:pt x="88" y="197"/>
                </a:cubicBezTo>
                <a:cubicBezTo>
                  <a:pt x="68" y="212"/>
                  <a:pt x="41" y="228"/>
                  <a:pt x="28" y="227"/>
                </a:cubicBezTo>
                <a:cubicBezTo>
                  <a:pt x="24" y="226"/>
                  <a:pt x="21" y="224"/>
                  <a:pt x="20" y="219"/>
                </a:cubicBezTo>
                <a:cubicBezTo>
                  <a:pt x="14" y="224"/>
                  <a:pt x="7" y="229"/>
                  <a:pt x="0" y="233"/>
                </a:cubicBezTo>
                <a:cubicBezTo>
                  <a:pt x="4" y="236"/>
                  <a:pt x="9" y="237"/>
                  <a:pt x="16" y="237"/>
                </a:cubicBezTo>
                <a:cubicBezTo>
                  <a:pt x="52" y="237"/>
                  <a:pt x="115" y="187"/>
                  <a:pt x="150" y="151"/>
                </a:cubicBezTo>
                <a:cubicBezTo>
                  <a:pt x="149" y="152"/>
                  <a:pt x="148" y="153"/>
                  <a:pt x="148" y="154"/>
                </a:cubicBezTo>
                <a:cubicBezTo>
                  <a:pt x="169" y="132"/>
                  <a:pt x="191" y="105"/>
                  <a:pt x="218" y="97"/>
                </a:cubicBezTo>
                <a:cubicBezTo>
                  <a:pt x="236" y="80"/>
                  <a:pt x="245" y="73"/>
                  <a:pt x="261" y="60"/>
                </a:cubicBezTo>
                <a:cubicBezTo>
                  <a:pt x="272" y="51"/>
                  <a:pt x="287" y="38"/>
                  <a:pt x="297" y="25"/>
                </a:cubicBezTo>
                <a:cubicBezTo>
                  <a:pt x="305" y="14"/>
                  <a:pt x="306" y="2"/>
                  <a:pt x="295" y="1"/>
                </a:cubicBezTo>
                <a:close/>
                <a:moveTo>
                  <a:pt x="289" y="28"/>
                </a:moveTo>
                <a:cubicBezTo>
                  <a:pt x="284" y="34"/>
                  <a:pt x="271" y="46"/>
                  <a:pt x="257" y="57"/>
                </a:cubicBezTo>
                <a:cubicBezTo>
                  <a:pt x="248" y="65"/>
                  <a:pt x="239" y="72"/>
                  <a:pt x="229" y="80"/>
                </a:cubicBezTo>
                <a:cubicBezTo>
                  <a:pt x="243" y="61"/>
                  <a:pt x="256" y="43"/>
                  <a:pt x="270" y="27"/>
                </a:cubicBezTo>
                <a:cubicBezTo>
                  <a:pt x="279" y="14"/>
                  <a:pt x="290" y="4"/>
                  <a:pt x="296" y="6"/>
                </a:cubicBezTo>
                <a:cubicBezTo>
                  <a:pt x="300" y="8"/>
                  <a:pt x="299" y="16"/>
                  <a:pt x="289" y="28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88" name="未知"/>
          <p:cNvSpPr>
            <a:spLocks/>
          </p:cNvSpPr>
          <p:nvPr/>
        </p:nvSpPr>
        <p:spPr bwMode="auto">
          <a:xfrm>
            <a:off x="5775325" y="3757613"/>
            <a:ext cx="247650" cy="296862"/>
          </a:xfrm>
          <a:custGeom>
            <a:avLst/>
            <a:gdLst>
              <a:gd name="T0" fmla="*/ 2147483647 w 88"/>
              <a:gd name="T1" fmla="*/ 2147483647 h 79"/>
              <a:gd name="T2" fmla="*/ 0 w 88"/>
              <a:gd name="T3" fmla="*/ 2147483647 h 79"/>
              <a:gd name="T4" fmla="*/ 2147483647 w 88"/>
              <a:gd name="T5" fmla="*/ 2147483647 h 79"/>
              <a:gd name="T6" fmla="*/ 2147483647 w 88"/>
              <a:gd name="T7" fmla="*/ 2147483647 h 79"/>
              <a:gd name="T8" fmla="*/ 2147483647 w 88"/>
              <a:gd name="T9" fmla="*/ 2147483647 h 79"/>
              <a:gd name="T10" fmla="*/ 2147483647 w 88"/>
              <a:gd name="T11" fmla="*/ 2147483647 h 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8"/>
              <a:gd name="T19" fmla="*/ 0 h 79"/>
              <a:gd name="T20" fmla="*/ 88 w 88"/>
              <a:gd name="T21" fmla="*/ 79 h 7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8" h="79">
                <a:moveTo>
                  <a:pt x="3" y="1"/>
                </a:moveTo>
                <a:cubicBezTo>
                  <a:pt x="2" y="3"/>
                  <a:pt x="1" y="4"/>
                  <a:pt x="0" y="6"/>
                </a:cubicBezTo>
                <a:cubicBezTo>
                  <a:pt x="53" y="5"/>
                  <a:pt x="82" y="29"/>
                  <a:pt x="77" y="68"/>
                </a:cubicBezTo>
                <a:cubicBezTo>
                  <a:pt x="76" y="76"/>
                  <a:pt x="75" y="77"/>
                  <a:pt x="76" y="78"/>
                </a:cubicBezTo>
                <a:cubicBezTo>
                  <a:pt x="78" y="79"/>
                  <a:pt x="81" y="73"/>
                  <a:pt x="82" y="67"/>
                </a:cubicBezTo>
                <a:cubicBezTo>
                  <a:pt x="88" y="27"/>
                  <a:pt x="57" y="0"/>
                  <a:pt x="3" y="1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89" name="未知"/>
          <p:cNvSpPr>
            <a:spLocks noEditPoints="1"/>
          </p:cNvSpPr>
          <p:nvPr/>
        </p:nvSpPr>
        <p:spPr bwMode="auto">
          <a:xfrm>
            <a:off x="5165725" y="3746500"/>
            <a:ext cx="617538" cy="644525"/>
          </a:xfrm>
          <a:custGeom>
            <a:avLst/>
            <a:gdLst>
              <a:gd name="T0" fmla="*/ 2147483647 w 219"/>
              <a:gd name="T1" fmla="*/ 2147483647 h 172"/>
              <a:gd name="T2" fmla="*/ 2147483647 w 219"/>
              <a:gd name="T3" fmla="*/ 0 h 172"/>
              <a:gd name="T4" fmla="*/ 2147483647 w 219"/>
              <a:gd name="T5" fmla="*/ 2147483647 h 172"/>
              <a:gd name="T6" fmla="*/ 2147483647 w 219"/>
              <a:gd name="T7" fmla="*/ 2147483647 h 172"/>
              <a:gd name="T8" fmla="*/ 2147483647 w 219"/>
              <a:gd name="T9" fmla="*/ 2147483647 h 172"/>
              <a:gd name="T10" fmla="*/ 2147483647 w 219"/>
              <a:gd name="T11" fmla="*/ 2147483647 h 172"/>
              <a:gd name="T12" fmla="*/ 2147483647 w 219"/>
              <a:gd name="T13" fmla="*/ 2147483647 h 172"/>
              <a:gd name="T14" fmla="*/ 2147483647 w 219"/>
              <a:gd name="T15" fmla="*/ 2147483647 h 172"/>
              <a:gd name="T16" fmla="*/ 2147483647 w 219"/>
              <a:gd name="T17" fmla="*/ 2147483647 h 172"/>
              <a:gd name="T18" fmla="*/ 2147483647 w 219"/>
              <a:gd name="T19" fmla="*/ 2147483647 h 172"/>
              <a:gd name="T20" fmla="*/ 2147483647 w 219"/>
              <a:gd name="T21" fmla="*/ 2147483647 h 172"/>
              <a:gd name="T22" fmla="*/ 2147483647 w 219"/>
              <a:gd name="T23" fmla="*/ 2147483647 h 172"/>
              <a:gd name="T24" fmla="*/ 2147483647 w 219"/>
              <a:gd name="T25" fmla="*/ 2147483647 h 172"/>
              <a:gd name="T26" fmla="*/ 2147483647 w 219"/>
              <a:gd name="T27" fmla="*/ 2147483647 h 172"/>
              <a:gd name="T28" fmla="*/ 2147483647 w 219"/>
              <a:gd name="T29" fmla="*/ 2147483647 h 172"/>
              <a:gd name="T30" fmla="*/ 2147483647 w 219"/>
              <a:gd name="T31" fmla="*/ 2147483647 h 172"/>
              <a:gd name="T32" fmla="*/ 2147483647 w 219"/>
              <a:gd name="T33" fmla="*/ 2147483647 h 172"/>
              <a:gd name="T34" fmla="*/ 2147483647 w 219"/>
              <a:gd name="T35" fmla="*/ 2147483647 h 172"/>
              <a:gd name="T36" fmla="*/ 2147483647 w 219"/>
              <a:gd name="T37" fmla="*/ 2147483647 h 17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19"/>
              <a:gd name="T58" fmla="*/ 0 h 172"/>
              <a:gd name="T59" fmla="*/ 219 w 219"/>
              <a:gd name="T60" fmla="*/ 172 h 17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19" h="172">
                <a:moveTo>
                  <a:pt x="216" y="4"/>
                </a:moveTo>
                <a:cubicBezTo>
                  <a:pt x="217" y="3"/>
                  <a:pt x="218" y="1"/>
                  <a:pt x="219" y="0"/>
                </a:cubicBezTo>
                <a:cubicBezTo>
                  <a:pt x="210" y="1"/>
                  <a:pt x="200" y="2"/>
                  <a:pt x="191" y="3"/>
                </a:cubicBezTo>
                <a:cubicBezTo>
                  <a:pt x="190" y="5"/>
                  <a:pt x="189" y="6"/>
                  <a:pt x="188" y="8"/>
                </a:cubicBezTo>
                <a:cubicBezTo>
                  <a:pt x="158" y="14"/>
                  <a:pt x="118" y="30"/>
                  <a:pt x="83" y="54"/>
                </a:cubicBezTo>
                <a:cubicBezTo>
                  <a:pt x="54" y="73"/>
                  <a:pt x="4" y="118"/>
                  <a:pt x="2" y="149"/>
                </a:cubicBezTo>
                <a:cubicBezTo>
                  <a:pt x="0" y="168"/>
                  <a:pt x="15" y="172"/>
                  <a:pt x="25" y="172"/>
                </a:cubicBezTo>
                <a:cubicBezTo>
                  <a:pt x="55" y="172"/>
                  <a:pt x="111" y="134"/>
                  <a:pt x="154" y="84"/>
                </a:cubicBezTo>
                <a:cubicBezTo>
                  <a:pt x="182" y="51"/>
                  <a:pt x="196" y="33"/>
                  <a:pt x="212" y="9"/>
                </a:cubicBezTo>
                <a:cubicBezTo>
                  <a:pt x="213" y="9"/>
                  <a:pt x="214" y="9"/>
                  <a:pt x="215" y="9"/>
                </a:cubicBezTo>
                <a:cubicBezTo>
                  <a:pt x="216" y="7"/>
                  <a:pt x="217" y="6"/>
                  <a:pt x="218" y="4"/>
                </a:cubicBezTo>
                <a:cubicBezTo>
                  <a:pt x="217" y="4"/>
                  <a:pt x="217" y="4"/>
                  <a:pt x="216" y="4"/>
                </a:cubicBezTo>
                <a:close/>
                <a:moveTo>
                  <a:pt x="133" y="83"/>
                </a:moveTo>
                <a:cubicBezTo>
                  <a:pt x="110" y="114"/>
                  <a:pt x="82" y="142"/>
                  <a:pt x="63" y="154"/>
                </a:cubicBezTo>
                <a:cubicBezTo>
                  <a:pt x="49" y="162"/>
                  <a:pt x="38" y="166"/>
                  <a:pt x="29" y="165"/>
                </a:cubicBezTo>
                <a:cubicBezTo>
                  <a:pt x="24" y="164"/>
                  <a:pt x="18" y="160"/>
                  <a:pt x="18" y="151"/>
                </a:cubicBezTo>
                <a:cubicBezTo>
                  <a:pt x="18" y="124"/>
                  <a:pt x="59" y="78"/>
                  <a:pt x="87" y="59"/>
                </a:cubicBezTo>
                <a:cubicBezTo>
                  <a:pt x="120" y="36"/>
                  <a:pt x="157" y="20"/>
                  <a:pt x="185" y="14"/>
                </a:cubicBezTo>
                <a:cubicBezTo>
                  <a:pt x="165" y="39"/>
                  <a:pt x="146" y="66"/>
                  <a:pt x="133" y="83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90" name="未知"/>
          <p:cNvSpPr>
            <a:spLocks/>
          </p:cNvSpPr>
          <p:nvPr/>
        </p:nvSpPr>
        <p:spPr bwMode="auto">
          <a:xfrm>
            <a:off x="5708650" y="3138488"/>
            <a:ext cx="407988" cy="619125"/>
          </a:xfrm>
          <a:custGeom>
            <a:avLst/>
            <a:gdLst>
              <a:gd name="T0" fmla="*/ 2147483647 w 145"/>
              <a:gd name="T1" fmla="*/ 2147483647 h 165"/>
              <a:gd name="T2" fmla="*/ 2147483647 w 145"/>
              <a:gd name="T3" fmla="*/ 0 h 165"/>
              <a:gd name="T4" fmla="*/ 2147483647 w 145"/>
              <a:gd name="T5" fmla="*/ 2147483647 h 165"/>
              <a:gd name="T6" fmla="*/ 0 w 145"/>
              <a:gd name="T7" fmla="*/ 2147483647 h 165"/>
              <a:gd name="T8" fmla="*/ 2147483647 w 145"/>
              <a:gd name="T9" fmla="*/ 2147483647 h 165"/>
              <a:gd name="T10" fmla="*/ 2147483647 w 145"/>
              <a:gd name="T11" fmla="*/ 2147483647 h 165"/>
              <a:gd name="T12" fmla="*/ 2147483647 w 145"/>
              <a:gd name="T13" fmla="*/ 2147483647 h 1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5"/>
              <a:gd name="T22" fmla="*/ 0 h 165"/>
              <a:gd name="T23" fmla="*/ 145 w 145"/>
              <a:gd name="T24" fmla="*/ 165 h 1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5" h="165">
                <a:moveTo>
                  <a:pt x="143" y="1"/>
                </a:moveTo>
                <a:cubicBezTo>
                  <a:pt x="144" y="1"/>
                  <a:pt x="144" y="0"/>
                  <a:pt x="145" y="0"/>
                </a:cubicBezTo>
                <a:cubicBezTo>
                  <a:pt x="118" y="8"/>
                  <a:pt x="96" y="35"/>
                  <a:pt x="75" y="57"/>
                </a:cubicBezTo>
                <a:cubicBezTo>
                  <a:pt x="58" y="81"/>
                  <a:pt x="26" y="127"/>
                  <a:pt x="0" y="165"/>
                </a:cubicBezTo>
                <a:cubicBezTo>
                  <a:pt x="9" y="164"/>
                  <a:pt x="19" y="163"/>
                  <a:pt x="28" y="162"/>
                </a:cubicBezTo>
                <a:cubicBezTo>
                  <a:pt x="39" y="146"/>
                  <a:pt x="53" y="126"/>
                  <a:pt x="72" y="99"/>
                </a:cubicBezTo>
                <a:cubicBezTo>
                  <a:pt x="92" y="71"/>
                  <a:pt x="123" y="29"/>
                  <a:pt x="143" y="1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91" name="未知"/>
          <p:cNvSpPr>
            <a:spLocks/>
          </p:cNvSpPr>
          <p:nvPr/>
        </p:nvSpPr>
        <p:spPr bwMode="auto">
          <a:xfrm>
            <a:off x="5478463" y="2794000"/>
            <a:ext cx="430212" cy="854075"/>
          </a:xfrm>
          <a:custGeom>
            <a:avLst/>
            <a:gdLst>
              <a:gd name="T0" fmla="*/ 2147483647 w 153"/>
              <a:gd name="T1" fmla="*/ 0 h 228"/>
              <a:gd name="T2" fmla="*/ 2147483647 w 153"/>
              <a:gd name="T3" fmla="*/ 2147483647 h 228"/>
              <a:gd name="T4" fmla="*/ 2147483647 w 153"/>
              <a:gd name="T5" fmla="*/ 2147483647 h 228"/>
              <a:gd name="T6" fmla="*/ 2147483647 w 153"/>
              <a:gd name="T7" fmla="*/ 2147483647 h 228"/>
              <a:gd name="T8" fmla="*/ 2147483647 w 153"/>
              <a:gd name="T9" fmla="*/ 2147483647 h 228"/>
              <a:gd name="T10" fmla="*/ 2147483647 w 153"/>
              <a:gd name="T11" fmla="*/ 2147483647 h 228"/>
              <a:gd name="T12" fmla="*/ 2147483647 w 153"/>
              <a:gd name="T13" fmla="*/ 2147483647 h 228"/>
              <a:gd name="T14" fmla="*/ 2147483647 w 153"/>
              <a:gd name="T15" fmla="*/ 2147483647 h 228"/>
              <a:gd name="T16" fmla="*/ 2147483647 w 153"/>
              <a:gd name="T17" fmla="*/ 2147483647 h 228"/>
              <a:gd name="T18" fmla="*/ 2147483647 w 153"/>
              <a:gd name="T19" fmla="*/ 2147483647 h 228"/>
              <a:gd name="T20" fmla="*/ 2147483647 w 153"/>
              <a:gd name="T21" fmla="*/ 0 h 2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53"/>
              <a:gd name="T34" fmla="*/ 0 h 228"/>
              <a:gd name="T35" fmla="*/ 153 w 153"/>
              <a:gd name="T36" fmla="*/ 228 h 2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53" h="228">
                <a:moveTo>
                  <a:pt x="128" y="0"/>
                </a:moveTo>
                <a:cubicBezTo>
                  <a:pt x="125" y="1"/>
                  <a:pt x="122" y="2"/>
                  <a:pt x="119" y="4"/>
                </a:cubicBezTo>
                <a:cubicBezTo>
                  <a:pt x="128" y="6"/>
                  <a:pt x="134" y="13"/>
                  <a:pt x="131" y="24"/>
                </a:cubicBezTo>
                <a:cubicBezTo>
                  <a:pt x="125" y="44"/>
                  <a:pt x="105" y="69"/>
                  <a:pt x="71" y="108"/>
                </a:cubicBezTo>
                <a:cubicBezTo>
                  <a:pt x="28" y="155"/>
                  <a:pt x="4" y="184"/>
                  <a:pt x="1" y="207"/>
                </a:cubicBezTo>
                <a:cubicBezTo>
                  <a:pt x="0" y="217"/>
                  <a:pt x="3" y="224"/>
                  <a:pt x="9" y="228"/>
                </a:cubicBezTo>
                <a:cubicBezTo>
                  <a:pt x="16" y="224"/>
                  <a:pt x="23" y="219"/>
                  <a:pt x="29" y="214"/>
                </a:cubicBezTo>
                <a:cubicBezTo>
                  <a:pt x="29" y="213"/>
                  <a:pt x="29" y="211"/>
                  <a:pt x="30" y="209"/>
                </a:cubicBezTo>
                <a:cubicBezTo>
                  <a:pt x="32" y="191"/>
                  <a:pt x="56" y="162"/>
                  <a:pt x="99" y="114"/>
                </a:cubicBezTo>
                <a:cubicBezTo>
                  <a:pt x="126" y="83"/>
                  <a:pt x="152" y="53"/>
                  <a:pt x="152" y="29"/>
                </a:cubicBezTo>
                <a:cubicBezTo>
                  <a:pt x="153" y="14"/>
                  <a:pt x="143" y="4"/>
                  <a:pt x="128" y="0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92" name="未知"/>
          <p:cNvSpPr>
            <a:spLocks/>
          </p:cNvSpPr>
          <p:nvPr/>
        </p:nvSpPr>
        <p:spPr bwMode="auto">
          <a:xfrm>
            <a:off x="5362575" y="2782888"/>
            <a:ext cx="474663" cy="471487"/>
          </a:xfrm>
          <a:custGeom>
            <a:avLst/>
            <a:gdLst>
              <a:gd name="T0" fmla="*/ 2147483647 w 169"/>
              <a:gd name="T1" fmla="*/ 0 h 126"/>
              <a:gd name="T2" fmla="*/ 2147483647 w 169"/>
              <a:gd name="T3" fmla="*/ 2147483647 h 126"/>
              <a:gd name="T4" fmla="*/ 2147483647 w 169"/>
              <a:gd name="T5" fmla="*/ 2147483647 h 126"/>
              <a:gd name="T6" fmla="*/ 2147483647 w 169"/>
              <a:gd name="T7" fmla="*/ 2147483647 h 126"/>
              <a:gd name="T8" fmla="*/ 2147483647 w 169"/>
              <a:gd name="T9" fmla="*/ 2147483647 h 126"/>
              <a:gd name="T10" fmla="*/ 2147483647 w 169"/>
              <a:gd name="T11" fmla="*/ 2147483647 h 126"/>
              <a:gd name="T12" fmla="*/ 2147483647 w 169"/>
              <a:gd name="T13" fmla="*/ 2147483647 h 126"/>
              <a:gd name="T14" fmla="*/ 2147483647 w 169"/>
              <a:gd name="T15" fmla="*/ 2147483647 h 126"/>
              <a:gd name="T16" fmla="*/ 2147483647 w 169"/>
              <a:gd name="T17" fmla="*/ 2147483647 h 126"/>
              <a:gd name="T18" fmla="*/ 2147483647 w 169"/>
              <a:gd name="T19" fmla="*/ 0 h 1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9"/>
              <a:gd name="T31" fmla="*/ 0 h 126"/>
              <a:gd name="T32" fmla="*/ 169 w 169"/>
              <a:gd name="T33" fmla="*/ 126 h 1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9" h="126">
                <a:moveTo>
                  <a:pt x="149" y="0"/>
                </a:moveTo>
                <a:cubicBezTo>
                  <a:pt x="122" y="0"/>
                  <a:pt x="77" y="13"/>
                  <a:pt x="43" y="43"/>
                </a:cubicBezTo>
                <a:cubicBezTo>
                  <a:pt x="16" y="68"/>
                  <a:pt x="0" y="101"/>
                  <a:pt x="1" y="125"/>
                </a:cubicBezTo>
                <a:cubicBezTo>
                  <a:pt x="1" y="125"/>
                  <a:pt x="1" y="126"/>
                  <a:pt x="1" y="126"/>
                </a:cubicBezTo>
                <a:cubicBezTo>
                  <a:pt x="4" y="125"/>
                  <a:pt x="7" y="124"/>
                  <a:pt x="10" y="123"/>
                </a:cubicBezTo>
                <a:cubicBezTo>
                  <a:pt x="10" y="101"/>
                  <a:pt x="31" y="75"/>
                  <a:pt x="54" y="53"/>
                </a:cubicBezTo>
                <a:cubicBezTo>
                  <a:pt x="84" y="23"/>
                  <a:pt x="121" y="5"/>
                  <a:pt x="149" y="5"/>
                </a:cubicBezTo>
                <a:cubicBezTo>
                  <a:pt x="153" y="5"/>
                  <a:pt x="157" y="6"/>
                  <a:pt x="160" y="7"/>
                </a:cubicBezTo>
                <a:cubicBezTo>
                  <a:pt x="163" y="5"/>
                  <a:pt x="166" y="4"/>
                  <a:pt x="169" y="3"/>
                </a:cubicBezTo>
                <a:cubicBezTo>
                  <a:pt x="163" y="1"/>
                  <a:pt x="156" y="0"/>
                  <a:pt x="149" y="0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93" name="未知"/>
          <p:cNvSpPr>
            <a:spLocks/>
          </p:cNvSpPr>
          <p:nvPr/>
        </p:nvSpPr>
        <p:spPr bwMode="auto">
          <a:xfrm>
            <a:off x="6026150" y="3295650"/>
            <a:ext cx="287338" cy="368300"/>
          </a:xfrm>
          <a:custGeom>
            <a:avLst/>
            <a:gdLst>
              <a:gd name="T0" fmla="*/ 2147483647 w 102"/>
              <a:gd name="T1" fmla="*/ 2147483647 h 98"/>
              <a:gd name="T2" fmla="*/ 2147483647 w 102"/>
              <a:gd name="T3" fmla="*/ 2147483647 h 98"/>
              <a:gd name="T4" fmla="*/ 2147483647 w 102"/>
              <a:gd name="T5" fmla="*/ 2147483647 h 98"/>
              <a:gd name="T6" fmla="*/ 2147483647 w 102"/>
              <a:gd name="T7" fmla="*/ 2147483647 h 98"/>
              <a:gd name="T8" fmla="*/ 2147483647 w 102"/>
              <a:gd name="T9" fmla="*/ 2147483647 h 98"/>
              <a:gd name="T10" fmla="*/ 2147483647 w 102"/>
              <a:gd name="T11" fmla="*/ 0 h 98"/>
              <a:gd name="T12" fmla="*/ 2147483647 w 102"/>
              <a:gd name="T13" fmla="*/ 2147483647 h 98"/>
              <a:gd name="T14" fmla="*/ 2147483647 w 102"/>
              <a:gd name="T15" fmla="*/ 2147483647 h 98"/>
              <a:gd name="T16" fmla="*/ 2147483647 w 102"/>
              <a:gd name="T17" fmla="*/ 2147483647 h 98"/>
              <a:gd name="T18" fmla="*/ 2147483647 w 102"/>
              <a:gd name="T19" fmla="*/ 2147483647 h 98"/>
              <a:gd name="T20" fmla="*/ 2147483647 w 102"/>
              <a:gd name="T21" fmla="*/ 2147483647 h 98"/>
              <a:gd name="T22" fmla="*/ 2147483647 w 102"/>
              <a:gd name="T23" fmla="*/ 2147483647 h 98"/>
              <a:gd name="T24" fmla="*/ 2147483647 w 102"/>
              <a:gd name="T25" fmla="*/ 2147483647 h 98"/>
              <a:gd name="T26" fmla="*/ 2147483647 w 102"/>
              <a:gd name="T27" fmla="*/ 2147483647 h 98"/>
              <a:gd name="T28" fmla="*/ 2147483647 w 102"/>
              <a:gd name="T29" fmla="*/ 2147483647 h 98"/>
              <a:gd name="T30" fmla="*/ 2147483647 w 102"/>
              <a:gd name="T31" fmla="*/ 2147483647 h 98"/>
              <a:gd name="T32" fmla="*/ 2147483647 w 102"/>
              <a:gd name="T33" fmla="*/ 2147483647 h 98"/>
              <a:gd name="T34" fmla="*/ 2147483647 w 102"/>
              <a:gd name="T35" fmla="*/ 2147483647 h 9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2"/>
              <a:gd name="T55" fmla="*/ 0 h 98"/>
              <a:gd name="T56" fmla="*/ 102 w 102"/>
              <a:gd name="T57" fmla="*/ 98 h 9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2" h="98">
                <a:moveTo>
                  <a:pt x="32" y="93"/>
                </a:moveTo>
                <a:cubicBezTo>
                  <a:pt x="26" y="93"/>
                  <a:pt x="24" y="89"/>
                  <a:pt x="24" y="83"/>
                </a:cubicBezTo>
                <a:cubicBezTo>
                  <a:pt x="26" y="72"/>
                  <a:pt x="40" y="51"/>
                  <a:pt x="56" y="35"/>
                </a:cubicBezTo>
                <a:cubicBezTo>
                  <a:pt x="72" y="20"/>
                  <a:pt x="82" y="11"/>
                  <a:pt x="96" y="5"/>
                </a:cubicBezTo>
                <a:cubicBezTo>
                  <a:pt x="100" y="3"/>
                  <a:pt x="102" y="3"/>
                  <a:pt x="102" y="2"/>
                </a:cubicBezTo>
                <a:cubicBezTo>
                  <a:pt x="102" y="0"/>
                  <a:pt x="97" y="0"/>
                  <a:pt x="93" y="0"/>
                </a:cubicBezTo>
                <a:cubicBezTo>
                  <a:pt x="81" y="0"/>
                  <a:pt x="64" y="6"/>
                  <a:pt x="48" y="14"/>
                </a:cubicBezTo>
                <a:cubicBezTo>
                  <a:pt x="37" y="20"/>
                  <a:pt x="29" y="25"/>
                  <a:pt x="22" y="30"/>
                </a:cubicBezTo>
                <a:cubicBezTo>
                  <a:pt x="16" y="34"/>
                  <a:pt x="9" y="40"/>
                  <a:pt x="5" y="44"/>
                </a:cubicBezTo>
                <a:cubicBezTo>
                  <a:pt x="3" y="46"/>
                  <a:pt x="0" y="49"/>
                  <a:pt x="1" y="51"/>
                </a:cubicBezTo>
                <a:cubicBezTo>
                  <a:pt x="2" y="52"/>
                  <a:pt x="4" y="51"/>
                  <a:pt x="8" y="47"/>
                </a:cubicBezTo>
                <a:cubicBezTo>
                  <a:pt x="12" y="44"/>
                  <a:pt x="14" y="42"/>
                  <a:pt x="18" y="38"/>
                </a:cubicBezTo>
                <a:cubicBezTo>
                  <a:pt x="18" y="39"/>
                  <a:pt x="18" y="39"/>
                  <a:pt x="18" y="39"/>
                </a:cubicBezTo>
                <a:cubicBezTo>
                  <a:pt x="8" y="50"/>
                  <a:pt x="1" y="63"/>
                  <a:pt x="1" y="74"/>
                </a:cubicBezTo>
                <a:cubicBezTo>
                  <a:pt x="0" y="90"/>
                  <a:pt x="11" y="98"/>
                  <a:pt x="28" y="98"/>
                </a:cubicBezTo>
                <a:cubicBezTo>
                  <a:pt x="29" y="98"/>
                  <a:pt x="30" y="98"/>
                  <a:pt x="31" y="98"/>
                </a:cubicBezTo>
                <a:cubicBezTo>
                  <a:pt x="31" y="96"/>
                  <a:pt x="32" y="94"/>
                  <a:pt x="33" y="93"/>
                </a:cubicBezTo>
                <a:cubicBezTo>
                  <a:pt x="33" y="93"/>
                  <a:pt x="32" y="93"/>
                  <a:pt x="32" y="93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94" name="未知"/>
          <p:cNvSpPr>
            <a:spLocks/>
          </p:cNvSpPr>
          <p:nvPr/>
        </p:nvSpPr>
        <p:spPr bwMode="auto">
          <a:xfrm>
            <a:off x="6113463" y="3295650"/>
            <a:ext cx="271462" cy="368300"/>
          </a:xfrm>
          <a:custGeom>
            <a:avLst/>
            <a:gdLst>
              <a:gd name="T0" fmla="*/ 2147483647 w 96"/>
              <a:gd name="T1" fmla="*/ 2147483647 h 98"/>
              <a:gd name="T2" fmla="*/ 2147483647 w 96"/>
              <a:gd name="T3" fmla="*/ 2147483647 h 98"/>
              <a:gd name="T4" fmla="*/ 2147483647 w 96"/>
              <a:gd name="T5" fmla="*/ 2147483647 h 98"/>
              <a:gd name="T6" fmla="*/ 2147483647 w 96"/>
              <a:gd name="T7" fmla="*/ 2147483647 h 98"/>
              <a:gd name="T8" fmla="*/ 2147483647 w 96"/>
              <a:gd name="T9" fmla="*/ 2147483647 h 98"/>
              <a:gd name="T10" fmla="*/ 2147483647 w 96"/>
              <a:gd name="T11" fmla="*/ 2147483647 h 98"/>
              <a:gd name="T12" fmla="*/ 2147483647 w 96"/>
              <a:gd name="T13" fmla="*/ 2147483647 h 98"/>
              <a:gd name="T14" fmla="*/ 2147483647 w 96"/>
              <a:gd name="T15" fmla="*/ 2147483647 h 98"/>
              <a:gd name="T16" fmla="*/ 2147483647 w 96"/>
              <a:gd name="T17" fmla="*/ 2147483647 h 98"/>
              <a:gd name="T18" fmla="*/ 2147483647 w 96"/>
              <a:gd name="T19" fmla="*/ 2147483647 h 98"/>
              <a:gd name="T20" fmla="*/ 2147483647 w 96"/>
              <a:gd name="T21" fmla="*/ 2147483647 h 98"/>
              <a:gd name="T22" fmla="*/ 2147483647 w 96"/>
              <a:gd name="T23" fmla="*/ 2147483647 h 98"/>
              <a:gd name="T24" fmla="*/ 0 w 96"/>
              <a:gd name="T25" fmla="*/ 2147483647 h 98"/>
              <a:gd name="T26" fmla="*/ 2147483647 w 96"/>
              <a:gd name="T27" fmla="*/ 2147483647 h 98"/>
              <a:gd name="T28" fmla="*/ 2147483647 w 96"/>
              <a:gd name="T29" fmla="*/ 2147483647 h 98"/>
              <a:gd name="T30" fmla="*/ 2147483647 w 96"/>
              <a:gd name="T31" fmla="*/ 2147483647 h 98"/>
              <a:gd name="T32" fmla="*/ 2147483647 w 96"/>
              <a:gd name="T33" fmla="*/ 2147483647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6"/>
              <a:gd name="T52" fmla="*/ 0 h 98"/>
              <a:gd name="T53" fmla="*/ 96 w 96"/>
              <a:gd name="T54" fmla="*/ 98 h 9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6" h="98">
                <a:moveTo>
                  <a:pt x="64" y="68"/>
                </a:moveTo>
                <a:cubicBezTo>
                  <a:pt x="64" y="68"/>
                  <a:pt x="64" y="68"/>
                  <a:pt x="64" y="68"/>
                </a:cubicBezTo>
                <a:cubicBezTo>
                  <a:pt x="67" y="65"/>
                  <a:pt x="69" y="62"/>
                  <a:pt x="72" y="59"/>
                </a:cubicBezTo>
                <a:cubicBezTo>
                  <a:pt x="85" y="47"/>
                  <a:pt x="93" y="34"/>
                  <a:pt x="95" y="23"/>
                </a:cubicBezTo>
                <a:cubicBezTo>
                  <a:pt x="96" y="15"/>
                  <a:pt x="93" y="8"/>
                  <a:pt x="88" y="4"/>
                </a:cubicBezTo>
                <a:cubicBezTo>
                  <a:pt x="86" y="2"/>
                  <a:pt x="83" y="0"/>
                  <a:pt x="80" y="1"/>
                </a:cubicBezTo>
                <a:cubicBezTo>
                  <a:pt x="79" y="2"/>
                  <a:pt x="81" y="3"/>
                  <a:pt x="81" y="9"/>
                </a:cubicBezTo>
                <a:cubicBezTo>
                  <a:pt x="81" y="12"/>
                  <a:pt x="81" y="18"/>
                  <a:pt x="79" y="22"/>
                </a:cubicBezTo>
                <a:cubicBezTo>
                  <a:pt x="76" y="24"/>
                  <a:pt x="68" y="28"/>
                  <a:pt x="62" y="36"/>
                </a:cubicBezTo>
                <a:cubicBezTo>
                  <a:pt x="55" y="46"/>
                  <a:pt x="53" y="54"/>
                  <a:pt x="52" y="59"/>
                </a:cubicBezTo>
                <a:cubicBezTo>
                  <a:pt x="52" y="60"/>
                  <a:pt x="52" y="60"/>
                  <a:pt x="51" y="60"/>
                </a:cubicBezTo>
                <a:cubicBezTo>
                  <a:pt x="35" y="78"/>
                  <a:pt x="14" y="92"/>
                  <a:pt x="2" y="93"/>
                </a:cubicBezTo>
                <a:cubicBezTo>
                  <a:pt x="1" y="94"/>
                  <a:pt x="0" y="96"/>
                  <a:pt x="0" y="98"/>
                </a:cubicBezTo>
                <a:cubicBezTo>
                  <a:pt x="19" y="97"/>
                  <a:pt x="40" y="85"/>
                  <a:pt x="54" y="75"/>
                </a:cubicBezTo>
                <a:cubicBezTo>
                  <a:pt x="56" y="74"/>
                  <a:pt x="58" y="73"/>
                  <a:pt x="59" y="71"/>
                </a:cubicBezTo>
                <a:cubicBezTo>
                  <a:pt x="60" y="72"/>
                  <a:pt x="60" y="72"/>
                  <a:pt x="60" y="72"/>
                </a:cubicBezTo>
                <a:cubicBezTo>
                  <a:pt x="61" y="70"/>
                  <a:pt x="62" y="69"/>
                  <a:pt x="64" y="68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95" name="未知"/>
          <p:cNvSpPr>
            <a:spLocks/>
          </p:cNvSpPr>
          <p:nvPr/>
        </p:nvSpPr>
        <p:spPr bwMode="auto">
          <a:xfrm>
            <a:off x="6403975" y="3300413"/>
            <a:ext cx="249238" cy="195262"/>
          </a:xfrm>
          <a:custGeom>
            <a:avLst/>
            <a:gdLst>
              <a:gd name="T0" fmla="*/ 2147483647 w 89"/>
              <a:gd name="T1" fmla="*/ 0 h 52"/>
              <a:gd name="T2" fmla="*/ 2147483647 w 89"/>
              <a:gd name="T3" fmla="*/ 2147483647 h 52"/>
              <a:gd name="T4" fmla="*/ 2147483647 w 89"/>
              <a:gd name="T5" fmla="*/ 2147483647 h 52"/>
              <a:gd name="T6" fmla="*/ 2147483647 w 89"/>
              <a:gd name="T7" fmla="*/ 2147483647 h 52"/>
              <a:gd name="T8" fmla="*/ 2147483647 w 89"/>
              <a:gd name="T9" fmla="*/ 2147483647 h 52"/>
              <a:gd name="T10" fmla="*/ 2147483647 w 89"/>
              <a:gd name="T11" fmla="*/ 2147483647 h 52"/>
              <a:gd name="T12" fmla="*/ 2147483647 w 89"/>
              <a:gd name="T13" fmla="*/ 2147483647 h 52"/>
              <a:gd name="T14" fmla="*/ 2147483647 w 89"/>
              <a:gd name="T15" fmla="*/ 2147483647 h 52"/>
              <a:gd name="T16" fmla="*/ 2147483647 w 89"/>
              <a:gd name="T17" fmla="*/ 2147483647 h 52"/>
              <a:gd name="T18" fmla="*/ 2147483647 w 89"/>
              <a:gd name="T19" fmla="*/ 0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9"/>
              <a:gd name="T31" fmla="*/ 0 h 52"/>
              <a:gd name="T32" fmla="*/ 89 w 89"/>
              <a:gd name="T33" fmla="*/ 52 h 5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9" h="52">
                <a:moveTo>
                  <a:pt x="78" y="0"/>
                </a:moveTo>
                <a:cubicBezTo>
                  <a:pt x="68" y="0"/>
                  <a:pt x="61" y="2"/>
                  <a:pt x="46" y="12"/>
                </a:cubicBezTo>
                <a:cubicBezTo>
                  <a:pt x="33" y="21"/>
                  <a:pt x="14" y="37"/>
                  <a:pt x="8" y="42"/>
                </a:cubicBezTo>
                <a:cubicBezTo>
                  <a:pt x="2" y="48"/>
                  <a:pt x="0" y="50"/>
                  <a:pt x="2" y="51"/>
                </a:cubicBezTo>
                <a:cubicBezTo>
                  <a:pt x="3" y="52"/>
                  <a:pt x="5" y="51"/>
                  <a:pt x="10" y="47"/>
                </a:cubicBezTo>
                <a:cubicBezTo>
                  <a:pt x="15" y="42"/>
                  <a:pt x="21" y="37"/>
                  <a:pt x="29" y="30"/>
                </a:cubicBezTo>
                <a:cubicBezTo>
                  <a:pt x="38" y="24"/>
                  <a:pt x="49" y="16"/>
                  <a:pt x="53" y="14"/>
                </a:cubicBezTo>
                <a:cubicBezTo>
                  <a:pt x="52" y="15"/>
                  <a:pt x="50" y="16"/>
                  <a:pt x="49" y="18"/>
                </a:cubicBezTo>
                <a:cubicBezTo>
                  <a:pt x="61" y="15"/>
                  <a:pt x="75" y="9"/>
                  <a:pt x="88" y="4"/>
                </a:cubicBezTo>
                <a:cubicBezTo>
                  <a:pt x="89" y="1"/>
                  <a:pt x="86" y="0"/>
                  <a:pt x="78" y="0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96" name="未知"/>
          <p:cNvSpPr>
            <a:spLocks/>
          </p:cNvSpPr>
          <p:nvPr/>
        </p:nvSpPr>
        <p:spPr bwMode="auto">
          <a:xfrm>
            <a:off x="6411913" y="3302000"/>
            <a:ext cx="239712" cy="338138"/>
          </a:xfrm>
          <a:custGeom>
            <a:avLst/>
            <a:gdLst>
              <a:gd name="T0" fmla="*/ 2147483647 w 85"/>
              <a:gd name="T1" fmla="*/ 2147483647 h 90"/>
              <a:gd name="T2" fmla="*/ 2147483647 w 85"/>
              <a:gd name="T3" fmla="*/ 2147483647 h 90"/>
              <a:gd name="T4" fmla="*/ 2147483647 w 85"/>
              <a:gd name="T5" fmla="*/ 2147483647 h 90"/>
              <a:gd name="T6" fmla="*/ 2147483647 w 85"/>
              <a:gd name="T7" fmla="*/ 0 h 90"/>
              <a:gd name="T8" fmla="*/ 2147483647 w 85"/>
              <a:gd name="T9" fmla="*/ 2147483647 h 90"/>
              <a:gd name="T10" fmla="*/ 2147483647 w 85"/>
              <a:gd name="T11" fmla="*/ 2147483647 h 90"/>
              <a:gd name="T12" fmla="*/ 2147483647 w 85"/>
              <a:gd name="T13" fmla="*/ 2147483647 h 90"/>
              <a:gd name="T14" fmla="*/ 2147483647 w 85"/>
              <a:gd name="T15" fmla="*/ 2147483647 h 90"/>
              <a:gd name="T16" fmla="*/ 2147483647 w 85"/>
              <a:gd name="T17" fmla="*/ 2147483647 h 90"/>
              <a:gd name="T18" fmla="*/ 2147483647 w 85"/>
              <a:gd name="T19" fmla="*/ 2147483647 h 9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5"/>
              <a:gd name="T31" fmla="*/ 0 h 90"/>
              <a:gd name="T32" fmla="*/ 85 w 85"/>
              <a:gd name="T33" fmla="*/ 90 h 9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5" h="90">
                <a:moveTo>
                  <a:pt x="32" y="68"/>
                </a:moveTo>
                <a:cubicBezTo>
                  <a:pt x="35" y="62"/>
                  <a:pt x="44" y="50"/>
                  <a:pt x="53" y="38"/>
                </a:cubicBezTo>
                <a:cubicBezTo>
                  <a:pt x="64" y="25"/>
                  <a:pt x="74" y="12"/>
                  <a:pt x="81" y="4"/>
                </a:cubicBezTo>
                <a:cubicBezTo>
                  <a:pt x="83" y="2"/>
                  <a:pt x="84" y="1"/>
                  <a:pt x="85" y="0"/>
                </a:cubicBezTo>
                <a:cubicBezTo>
                  <a:pt x="72" y="5"/>
                  <a:pt x="58" y="11"/>
                  <a:pt x="46" y="14"/>
                </a:cubicBezTo>
                <a:cubicBezTo>
                  <a:pt x="31" y="28"/>
                  <a:pt x="21" y="40"/>
                  <a:pt x="11" y="54"/>
                </a:cubicBezTo>
                <a:cubicBezTo>
                  <a:pt x="6" y="60"/>
                  <a:pt x="1" y="69"/>
                  <a:pt x="1" y="76"/>
                </a:cubicBezTo>
                <a:cubicBezTo>
                  <a:pt x="0" y="83"/>
                  <a:pt x="4" y="88"/>
                  <a:pt x="9" y="90"/>
                </a:cubicBezTo>
                <a:cubicBezTo>
                  <a:pt x="17" y="85"/>
                  <a:pt x="24" y="80"/>
                  <a:pt x="31" y="76"/>
                </a:cubicBezTo>
                <a:cubicBezTo>
                  <a:pt x="31" y="74"/>
                  <a:pt x="31" y="71"/>
                  <a:pt x="32" y="68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97" name="未知"/>
          <p:cNvSpPr>
            <a:spLocks/>
          </p:cNvSpPr>
          <p:nvPr/>
        </p:nvSpPr>
        <p:spPr bwMode="auto">
          <a:xfrm>
            <a:off x="6437313" y="3282950"/>
            <a:ext cx="466725" cy="365125"/>
          </a:xfrm>
          <a:custGeom>
            <a:avLst/>
            <a:gdLst>
              <a:gd name="T0" fmla="*/ 2147483647 w 166"/>
              <a:gd name="T1" fmla="*/ 0 h 97"/>
              <a:gd name="T2" fmla="*/ 2147483647 w 166"/>
              <a:gd name="T3" fmla="*/ 2147483647 h 97"/>
              <a:gd name="T4" fmla="*/ 2147483647 w 166"/>
              <a:gd name="T5" fmla="*/ 2147483647 h 97"/>
              <a:gd name="T6" fmla="*/ 2147483647 w 166"/>
              <a:gd name="T7" fmla="*/ 2147483647 h 97"/>
              <a:gd name="T8" fmla="*/ 2147483647 w 166"/>
              <a:gd name="T9" fmla="*/ 2147483647 h 97"/>
              <a:gd name="T10" fmla="*/ 2147483647 w 166"/>
              <a:gd name="T11" fmla="*/ 2147483647 h 97"/>
              <a:gd name="T12" fmla="*/ 0 w 166"/>
              <a:gd name="T13" fmla="*/ 2147483647 h 97"/>
              <a:gd name="T14" fmla="*/ 2147483647 w 166"/>
              <a:gd name="T15" fmla="*/ 2147483647 h 97"/>
              <a:gd name="T16" fmla="*/ 2147483647 w 166"/>
              <a:gd name="T17" fmla="*/ 2147483647 h 97"/>
              <a:gd name="T18" fmla="*/ 2147483647 w 166"/>
              <a:gd name="T19" fmla="*/ 2147483647 h 97"/>
              <a:gd name="T20" fmla="*/ 2147483647 w 166"/>
              <a:gd name="T21" fmla="*/ 2147483647 h 97"/>
              <a:gd name="T22" fmla="*/ 2147483647 w 166"/>
              <a:gd name="T23" fmla="*/ 2147483647 h 97"/>
              <a:gd name="T24" fmla="*/ 2147483647 w 166"/>
              <a:gd name="T25" fmla="*/ 2147483647 h 97"/>
              <a:gd name="T26" fmla="*/ 2147483647 w 166"/>
              <a:gd name="T27" fmla="*/ 2147483647 h 97"/>
              <a:gd name="T28" fmla="*/ 2147483647 w 166"/>
              <a:gd name="T29" fmla="*/ 2147483647 h 97"/>
              <a:gd name="T30" fmla="*/ 2147483647 w 166"/>
              <a:gd name="T31" fmla="*/ 2147483647 h 97"/>
              <a:gd name="T32" fmla="*/ 2147483647 w 166"/>
              <a:gd name="T33" fmla="*/ 2147483647 h 97"/>
              <a:gd name="T34" fmla="*/ 2147483647 w 166"/>
              <a:gd name="T35" fmla="*/ 0 h 9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6"/>
              <a:gd name="T55" fmla="*/ 0 h 97"/>
              <a:gd name="T56" fmla="*/ 166 w 166"/>
              <a:gd name="T57" fmla="*/ 97 h 9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6" h="97">
                <a:moveTo>
                  <a:pt x="152" y="0"/>
                </a:moveTo>
                <a:cubicBezTo>
                  <a:pt x="143" y="0"/>
                  <a:pt x="140" y="2"/>
                  <a:pt x="136" y="6"/>
                </a:cubicBezTo>
                <a:cubicBezTo>
                  <a:pt x="118" y="19"/>
                  <a:pt x="103" y="33"/>
                  <a:pt x="77" y="53"/>
                </a:cubicBezTo>
                <a:cubicBezTo>
                  <a:pt x="60" y="66"/>
                  <a:pt x="48" y="75"/>
                  <a:pt x="36" y="82"/>
                </a:cubicBezTo>
                <a:cubicBezTo>
                  <a:pt x="30" y="84"/>
                  <a:pt x="25" y="85"/>
                  <a:pt x="23" y="83"/>
                </a:cubicBezTo>
                <a:cubicBezTo>
                  <a:pt x="22" y="82"/>
                  <a:pt x="22" y="81"/>
                  <a:pt x="22" y="81"/>
                </a:cubicBezTo>
                <a:cubicBezTo>
                  <a:pt x="15" y="85"/>
                  <a:pt x="8" y="90"/>
                  <a:pt x="0" y="95"/>
                </a:cubicBezTo>
                <a:cubicBezTo>
                  <a:pt x="3" y="96"/>
                  <a:pt x="6" y="97"/>
                  <a:pt x="10" y="97"/>
                </a:cubicBezTo>
                <a:cubicBezTo>
                  <a:pt x="26" y="97"/>
                  <a:pt x="46" y="83"/>
                  <a:pt x="68" y="66"/>
                </a:cubicBezTo>
                <a:cubicBezTo>
                  <a:pt x="81" y="57"/>
                  <a:pt x="98" y="44"/>
                  <a:pt x="109" y="35"/>
                </a:cubicBezTo>
                <a:cubicBezTo>
                  <a:pt x="108" y="35"/>
                  <a:pt x="108" y="35"/>
                  <a:pt x="108" y="35"/>
                </a:cubicBezTo>
                <a:cubicBezTo>
                  <a:pt x="108" y="35"/>
                  <a:pt x="108" y="35"/>
                  <a:pt x="109" y="35"/>
                </a:cubicBezTo>
                <a:cubicBezTo>
                  <a:pt x="110" y="34"/>
                  <a:pt x="111" y="33"/>
                  <a:pt x="112" y="32"/>
                </a:cubicBezTo>
                <a:cubicBezTo>
                  <a:pt x="113" y="32"/>
                  <a:pt x="113" y="32"/>
                  <a:pt x="113" y="32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26" y="27"/>
                  <a:pt x="139" y="21"/>
                  <a:pt x="153" y="16"/>
                </a:cubicBezTo>
                <a:cubicBezTo>
                  <a:pt x="155" y="14"/>
                  <a:pt x="158" y="11"/>
                  <a:pt x="160" y="8"/>
                </a:cubicBezTo>
                <a:cubicBezTo>
                  <a:pt x="166" y="1"/>
                  <a:pt x="161" y="0"/>
                  <a:pt x="152" y="0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98" name="未知"/>
          <p:cNvSpPr>
            <a:spLocks/>
          </p:cNvSpPr>
          <p:nvPr/>
        </p:nvSpPr>
        <p:spPr bwMode="auto">
          <a:xfrm>
            <a:off x="6656388" y="3330575"/>
            <a:ext cx="211137" cy="296863"/>
          </a:xfrm>
          <a:custGeom>
            <a:avLst/>
            <a:gdLst>
              <a:gd name="T0" fmla="*/ 2147483647 w 75"/>
              <a:gd name="T1" fmla="*/ 2147483647 h 79"/>
              <a:gd name="T2" fmla="*/ 2147483647 w 75"/>
              <a:gd name="T3" fmla="*/ 2147483647 h 79"/>
              <a:gd name="T4" fmla="*/ 2147483647 w 75"/>
              <a:gd name="T5" fmla="*/ 0 h 79"/>
              <a:gd name="T6" fmla="*/ 2147483647 w 75"/>
              <a:gd name="T7" fmla="*/ 2147483647 h 79"/>
              <a:gd name="T8" fmla="*/ 2147483647 w 75"/>
              <a:gd name="T9" fmla="*/ 2147483647 h 79"/>
              <a:gd name="T10" fmla="*/ 0 w 75"/>
              <a:gd name="T11" fmla="*/ 2147483647 h 79"/>
              <a:gd name="T12" fmla="*/ 2147483647 w 75"/>
              <a:gd name="T13" fmla="*/ 2147483647 h 79"/>
              <a:gd name="T14" fmla="*/ 2147483647 w 75"/>
              <a:gd name="T15" fmla="*/ 2147483647 h 79"/>
              <a:gd name="T16" fmla="*/ 2147483647 w 75"/>
              <a:gd name="T17" fmla="*/ 2147483647 h 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5"/>
              <a:gd name="T28" fmla="*/ 0 h 79"/>
              <a:gd name="T29" fmla="*/ 75 w 75"/>
              <a:gd name="T30" fmla="*/ 79 h 7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5" h="79">
                <a:moveTo>
                  <a:pt x="33" y="55"/>
                </a:moveTo>
                <a:cubicBezTo>
                  <a:pt x="36" y="49"/>
                  <a:pt x="43" y="39"/>
                  <a:pt x="53" y="27"/>
                </a:cubicBezTo>
                <a:cubicBezTo>
                  <a:pt x="61" y="16"/>
                  <a:pt x="68" y="9"/>
                  <a:pt x="75" y="0"/>
                </a:cubicBezTo>
                <a:cubicBezTo>
                  <a:pt x="61" y="5"/>
                  <a:pt x="48" y="11"/>
                  <a:pt x="34" y="17"/>
                </a:cubicBezTo>
                <a:cubicBezTo>
                  <a:pt x="25" y="26"/>
                  <a:pt x="15" y="36"/>
                  <a:pt x="9" y="45"/>
                </a:cubicBezTo>
                <a:cubicBezTo>
                  <a:pt x="4" y="52"/>
                  <a:pt x="0" y="60"/>
                  <a:pt x="0" y="67"/>
                </a:cubicBezTo>
                <a:cubicBezTo>
                  <a:pt x="0" y="73"/>
                  <a:pt x="3" y="78"/>
                  <a:pt x="9" y="79"/>
                </a:cubicBezTo>
                <a:cubicBezTo>
                  <a:pt x="16" y="74"/>
                  <a:pt x="23" y="69"/>
                  <a:pt x="30" y="65"/>
                </a:cubicBezTo>
                <a:cubicBezTo>
                  <a:pt x="29" y="62"/>
                  <a:pt x="30" y="59"/>
                  <a:pt x="33" y="55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599" name="未知"/>
          <p:cNvSpPr>
            <a:spLocks/>
          </p:cNvSpPr>
          <p:nvPr/>
        </p:nvSpPr>
        <p:spPr bwMode="auto">
          <a:xfrm>
            <a:off x="6681788" y="3409950"/>
            <a:ext cx="266700" cy="225425"/>
          </a:xfrm>
          <a:custGeom>
            <a:avLst/>
            <a:gdLst>
              <a:gd name="T0" fmla="*/ 2147483647 w 95"/>
              <a:gd name="T1" fmla="*/ 2147483647 h 60"/>
              <a:gd name="T2" fmla="*/ 2147483647 w 95"/>
              <a:gd name="T3" fmla="*/ 2147483647 h 60"/>
              <a:gd name="T4" fmla="*/ 2147483647 w 95"/>
              <a:gd name="T5" fmla="*/ 2147483647 h 60"/>
              <a:gd name="T6" fmla="*/ 2147483647 w 95"/>
              <a:gd name="T7" fmla="*/ 2147483647 h 60"/>
              <a:gd name="T8" fmla="*/ 2147483647 w 95"/>
              <a:gd name="T9" fmla="*/ 2147483647 h 60"/>
              <a:gd name="T10" fmla="*/ 2147483647 w 95"/>
              <a:gd name="T11" fmla="*/ 2147483647 h 60"/>
              <a:gd name="T12" fmla="*/ 0 w 95"/>
              <a:gd name="T13" fmla="*/ 2147483647 h 60"/>
              <a:gd name="T14" fmla="*/ 2147483647 w 95"/>
              <a:gd name="T15" fmla="*/ 2147483647 h 60"/>
              <a:gd name="T16" fmla="*/ 2147483647 w 95"/>
              <a:gd name="T17" fmla="*/ 2147483647 h 60"/>
              <a:gd name="T18" fmla="*/ 2147483647 w 95"/>
              <a:gd name="T19" fmla="*/ 2147483647 h 60"/>
              <a:gd name="T20" fmla="*/ 2147483647 w 95"/>
              <a:gd name="T21" fmla="*/ 2147483647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5"/>
              <a:gd name="T34" fmla="*/ 0 h 60"/>
              <a:gd name="T35" fmla="*/ 95 w 95"/>
              <a:gd name="T36" fmla="*/ 60 h 6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5" h="60">
                <a:moveTo>
                  <a:pt x="93" y="2"/>
                </a:moveTo>
                <a:cubicBezTo>
                  <a:pt x="92" y="0"/>
                  <a:pt x="89" y="3"/>
                  <a:pt x="85" y="6"/>
                </a:cubicBezTo>
                <a:cubicBezTo>
                  <a:pt x="79" y="11"/>
                  <a:pt x="70" y="20"/>
                  <a:pt x="59" y="28"/>
                </a:cubicBezTo>
                <a:cubicBezTo>
                  <a:pt x="50" y="35"/>
                  <a:pt x="40" y="42"/>
                  <a:pt x="34" y="45"/>
                </a:cubicBezTo>
                <a:cubicBezTo>
                  <a:pt x="29" y="47"/>
                  <a:pt x="25" y="49"/>
                  <a:pt x="22" y="46"/>
                </a:cubicBezTo>
                <a:cubicBezTo>
                  <a:pt x="21" y="46"/>
                  <a:pt x="21" y="45"/>
                  <a:pt x="21" y="44"/>
                </a:cubicBezTo>
                <a:cubicBezTo>
                  <a:pt x="14" y="48"/>
                  <a:pt x="7" y="53"/>
                  <a:pt x="0" y="58"/>
                </a:cubicBezTo>
                <a:cubicBezTo>
                  <a:pt x="3" y="59"/>
                  <a:pt x="5" y="60"/>
                  <a:pt x="8" y="60"/>
                </a:cubicBezTo>
                <a:cubicBezTo>
                  <a:pt x="26" y="60"/>
                  <a:pt x="45" y="45"/>
                  <a:pt x="55" y="38"/>
                </a:cubicBezTo>
                <a:cubicBezTo>
                  <a:pt x="68" y="27"/>
                  <a:pt x="82" y="16"/>
                  <a:pt x="89" y="9"/>
                </a:cubicBezTo>
                <a:cubicBezTo>
                  <a:pt x="90" y="8"/>
                  <a:pt x="95" y="3"/>
                  <a:pt x="93" y="2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600" name="未知"/>
          <p:cNvSpPr>
            <a:spLocks/>
          </p:cNvSpPr>
          <p:nvPr/>
        </p:nvSpPr>
        <p:spPr bwMode="auto">
          <a:xfrm>
            <a:off x="3179763" y="2478088"/>
            <a:ext cx="684212" cy="869950"/>
          </a:xfrm>
          <a:custGeom>
            <a:avLst/>
            <a:gdLst>
              <a:gd name="T0" fmla="*/ 0 w 243"/>
              <a:gd name="T1" fmla="*/ 2147483647 h 232"/>
              <a:gd name="T2" fmla="*/ 2147483647 w 243"/>
              <a:gd name="T3" fmla="*/ 2147483647 h 232"/>
              <a:gd name="T4" fmla="*/ 2147483647 w 243"/>
              <a:gd name="T5" fmla="*/ 2147483647 h 232"/>
              <a:gd name="T6" fmla="*/ 2147483647 w 243"/>
              <a:gd name="T7" fmla="*/ 2147483647 h 232"/>
              <a:gd name="T8" fmla="*/ 2147483647 w 243"/>
              <a:gd name="T9" fmla="*/ 2147483647 h 232"/>
              <a:gd name="T10" fmla="*/ 2147483647 w 243"/>
              <a:gd name="T11" fmla="*/ 2147483647 h 232"/>
              <a:gd name="T12" fmla="*/ 2147483647 w 243"/>
              <a:gd name="T13" fmla="*/ 0 h 232"/>
              <a:gd name="T14" fmla="*/ 2147483647 w 243"/>
              <a:gd name="T15" fmla="*/ 0 h 232"/>
              <a:gd name="T16" fmla="*/ 2147483647 w 243"/>
              <a:gd name="T17" fmla="*/ 2147483647 h 232"/>
              <a:gd name="T18" fmla="*/ 2147483647 w 243"/>
              <a:gd name="T19" fmla="*/ 2147483647 h 232"/>
              <a:gd name="T20" fmla="*/ 2147483647 w 243"/>
              <a:gd name="T21" fmla="*/ 2147483647 h 232"/>
              <a:gd name="T22" fmla="*/ 0 w 243"/>
              <a:gd name="T23" fmla="*/ 2147483647 h 2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43"/>
              <a:gd name="T37" fmla="*/ 0 h 232"/>
              <a:gd name="T38" fmla="*/ 243 w 243"/>
              <a:gd name="T39" fmla="*/ 232 h 23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43" h="232">
                <a:moveTo>
                  <a:pt x="0" y="232"/>
                </a:moveTo>
                <a:cubicBezTo>
                  <a:pt x="18" y="220"/>
                  <a:pt x="43" y="210"/>
                  <a:pt x="45" y="210"/>
                </a:cubicBezTo>
                <a:cubicBezTo>
                  <a:pt x="74" y="171"/>
                  <a:pt x="88" y="153"/>
                  <a:pt x="128" y="106"/>
                </a:cubicBezTo>
                <a:cubicBezTo>
                  <a:pt x="156" y="72"/>
                  <a:pt x="183" y="46"/>
                  <a:pt x="201" y="28"/>
                </a:cubicBezTo>
                <a:cubicBezTo>
                  <a:pt x="212" y="17"/>
                  <a:pt x="227" y="6"/>
                  <a:pt x="236" y="6"/>
                </a:cubicBezTo>
                <a:cubicBezTo>
                  <a:pt x="238" y="6"/>
                  <a:pt x="239" y="6"/>
                  <a:pt x="241" y="7"/>
                </a:cubicBezTo>
                <a:cubicBezTo>
                  <a:pt x="243" y="0"/>
                  <a:pt x="243" y="0"/>
                  <a:pt x="243" y="0"/>
                </a:cubicBezTo>
                <a:cubicBezTo>
                  <a:pt x="243" y="0"/>
                  <a:pt x="242" y="0"/>
                  <a:pt x="242" y="0"/>
                </a:cubicBezTo>
                <a:cubicBezTo>
                  <a:pt x="226" y="0"/>
                  <a:pt x="211" y="11"/>
                  <a:pt x="196" y="22"/>
                </a:cubicBezTo>
                <a:cubicBezTo>
                  <a:pt x="167" y="41"/>
                  <a:pt x="101" y="111"/>
                  <a:pt x="69" y="148"/>
                </a:cubicBezTo>
                <a:cubicBezTo>
                  <a:pt x="44" y="176"/>
                  <a:pt x="21" y="206"/>
                  <a:pt x="3" y="230"/>
                </a:cubicBezTo>
                <a:cubicBezTo>
                  <a:pt x="2" y="231"/>
                  <a:pt x="1" y="232"/>
                  <a:pt x="0" y="232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601" name="未知"/>
          <p:cNvSpPr>
            <a:spLocks/>
          </p:cNvSpPr>
          <p:nvPr/>
        </p:nvSpPr>
        <p:spPr bwMode="auto">
          <a:xfrm>
            <a:off x="3306763" y="3295650"/>
            <a:ext cx="207962" cy="365125"/>
          </a:xfrm>
          <a:custGeom>
            <a:avLst/>
            <a:gdLst>
              <a:gd name="T0" fmla="*/ 2147483647 w 74"/>
              <a:gd name="T1" fmla="*/ 2147483647 h 97"/>
              <a:gd name="T2" fmla="*/ 2147483647 w 74"/>
              <a:gd name="T3" fmla="*/ 2147483647 h 97"/>
              <a:gd name="T4" fmla="*/ 2147483647 w 74"/>
              <a:gd name="T5" fmla="*/ 2147483647 h 97"/>
              <a:gd name="T6" fmla="*/ 2147483647 w 74"/>
              <a:gd name="T7" fmla="*/ 2147483647 h 97"/>
              <a:gd name="T8" fmla="*/ 2147483647 w 74"/>
              <a:gd name="T9" fmla="*/ 0 h 97"/>
              <a:gd name="T10" fmla="*/ 2147483647 w 74"/>
              <a:gd name="T11" fmla="*/ 2147483647 h 97"/>
              <a:gd name="T12" fmla="*/ 2147483647 w 74"/>
              <a:gd name="T13" fmla="*/ 2147483647 h 97"/>
              <a:gd name="T14" fmla="*/ 2147483647 w 74"/>
              <a:gd name="T15" fmla="*/ 2147483647 h 97"/>
              <a:gd name="T16" fmla="*/ 2147483647 w 74"/>
              <a:gd name="T17" fmla="*/ 2147483647 h 97"/>
              <a:gd name="T18" fmla="*/ 0 w 74"/>
              <a:gd name="T19" fmla="*/ 2147483647 h 97"/>
              <a:gd name="T20" fmla="*/ 2147483647 w 74"/>
              <a:gd name="T21" fmla="*/ 2147483647 h 97"/>
              <a:gd name="T22" fmla="*/ 2147483647 w 74"/>
              <a:gd name="T23" fmla="*/ 2147483647 h 97"/>
              <a:gd name="T24" fmla="*/ 2147483647 w 74"/>
              <a:gd name="T25" fmla="*/ 2147483647 h 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4"/>
              <a:gd name="T40" fmla="*/ 0 h 97"/>
              <a:gd name="T41" fmla="*/ 74 w 74"/>
              <a:gd name="T42" fmla="*/ 97 h 9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4" h="97">
                <a:moveTo>
                  <a:pt x="30" y="84"/>
                </a:moveTo>
                <a:cubicBezTo>
                  <a:pt x="28" y="82"/>
                  <a:pt x="29" y="78"/>
                  <a:pt x="33" y="72"/>
                </a:cubicBezTo>
                <a:cubicBezTo>
                  <a:pt x="36" y="66"/>
                  <a:pt x="42" y="58"/>
                  <a:pt x="51" y="48"/>
                </a:cubicBezTo>
                <a:cubicBezTo>
                  <a:pt x="59" y="37"/>
                  <a:pt x="71" y="24"/>
                  <a:pt x="73" y="14"/>
                </a:cubicBezTo>
                <a:cubicBezTo>
                  <a:pt x="74" y="5"/>
                  <a:pt x="67" y="0"/>
                  <a:pt x="56" y="0"/>
                </a:cubicBezTo>
                <a:cubicBezTo>
                  <a:pt x="53" y="3"/>
                  <a:pt x="50" y="6"/>
                  <a:pt x="46" y="9"/>
                </a:cubicBezTo>
                <a:cubicBezTo>
                  <a:pt x="46" y="9"/>
                  <a:pt x="47" y="9"/>
                  <a:pt x="47" y="9"/>
                </a:cubicBezTo>
                <a:cubicBezTo>
                  <a:pt x="50" y="11"/>
                  <a:pt x="48" y="14"/>
                  <a:pt x="46" y="17"/>
                </a:cubicBezTo>
                <a:cubicBezTo>
                  <a:pt x="40" y="25"/>
                  <a:pt x="32" y="34"/>
                  <a:pt x="23" y="44"/>
                </a:cubicBezTo>
                <a:cubicBezTo>
                  <a:pt x="13" y="57"/>
                  <a:pt x="1" y="70"/>
                  <a:pt x="0" y="82"/>
                </a:cubicBezTo>
                <a:cubicBezTo>
                  <a:pt x="0" y="92"/>
                  <a:pt x="6" y="97"/>
                  <a:pt x="17" y="97"/>
                </a:cubicBezTo>
                <a:cubicBezTo>
                  <a:pt x="17" y="97"/>
                  <a:pt x="18" y="96"/>
                  <a:pt x="19" y="96"/>
                </a:cubicBezTo>
                <a:cubicBezTo>
                  <a:pt x="22" y="92"/>
                  <a:pt x="26" y="88"/>
                  <a:pt x="30" y="84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602" name="未知"/>
          <p:cNvSpPr>
            <a:spLocks/>
          </p:cNvSpPr>
          <p:nvPr/>
        </p:nvSpPr>
        <p:spPr bwMode="auto">
          <a:xfrm>
            <a:off x="3360738" y="3438525"/>
            <a:ext cx="238125" cy="217488"/>
          </a:xfrm>
          <a:custGeom>
            <a:avLst/>
            <a:gdLst>
              <a:gd name="T0" fmla="*/ 2147483647 w 85"/>
              <a:gd name="T1" fmla="*/ 2147483647 h 58"/>
              <a:gd name="T2" fmla="*/ 2147483647 w 85"/>
              <a:gd name="T3" fmla="*/ 2147483647 h 58"/>
              <a:gd name="T4" fmla="*/ 2147483647 w 85"/>
              <a:gd name="T5" fmla="*/ 2147483647 h 58"/>
              <a:gd name="T6" fmla="*/ 2147483647 w 85"/>
              <a:gd name="T7" fmla="*/ 2147483647 h 58"/>
              <a:gd name="T8" fmla="*/ 2147483647 w 85"/>
              <a:gd name="T9" fmla="*/ 2147483647 h 58"/>
              <a:gd name="T10" fmla="*/ 2147483647 w 85"/>
              <a:gd name="T11" fmla="*/ 2147483647 h 58"/>
              <a:gd name="T12" fmla="*/ 0 w 85"/>
              <a:gd name="T13" fmla="*/ 2147483647 h 58"/>
              <a:gd name="T14" fmla="*/ 2147483647 w 85"/>
              <a:gd name="T15" fmla="*/ 2147483647 h 58"/>
              <a:gd name="T16" fmla="*/ 2147483647 w 85"/>
              <a:gd name="T17" fmla="*/ 2147483647 h 58"/>
              <a:gd name="T18" fmla="*/ 2147483647 w 85"/>
              <a:gd name="T19" fmla="*/ 2147483647 h 5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5"/>
              <a:gd name="T31" fmla="*/ 0 h 58"/>
              <a:gd name="T32" fmla="*/ 85 w 85"/>
              <a:gd name="T33" fmla="*/ 58 h 5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5" h="58">
                <a:moveTo>
                  <a:pt x="84" y="1"/>
                </a:moveTo>
                <a:cubicBezTo>
                  <a:pt x="83" y="0"/>
                  <a:pt x="81" y="0"/>
                  <a:pt x="77" y="4"/>
                </a:cubicBezTo>
                <a:cubicBezTo>
                  <a:pt x="71" y="10"/>
                  <a:pt x="60" y="20"/>
                  <a:pt x="51" y="27"/>
                </a:cubicBezTo>
                <a:cubicBezTo>
                  <a:pt x="38" y="37"/>
                  <a:pt x="31" y="40"/>
                  <a:pt x="25" y="44"/>
                </a:cubicBezTo>
                <a:cubicBezTo>
                  <a:pt x="20" y="46"/>
                  <a:pt x="14" y="48"/>
                  <a:pt x="11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7" y="50"/>
                  <a:pt x="3" y="54"/>
                  <a:pt x="0" y="58"/>
                </a:cubicBezTo>
                <a:cubicBezTo>
                  <a:pt x="16" y="57"/>
                  <a:pt x="36" y="45"/>
                  <a:pt x="47" y="37"/>
                </a:cubicBezTo>
                <a:cubicBezTo>
                  <a:pt x="58" y="28"/>
                  <a:pt x="75" y="13"/>
                  <a:pt x="80" y="8"/>
                </a:cubicBezTo>
                <a:cubicBezTo>
                  <a:pt x="84" y="4"/>
                  <a:pt x="85" y="2"/>
                  <a:pt x="84" y="1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603" name="未知"/>
          <p:cNvSpPr>
            <a:spLocks/>
          </p:cNvSpPr>
          <p:nvPr/>
        </p:nvSpPr>
        <p:spPr bwMode="auto">
          <a:xfrm>
            <a:off x="3143250" y="3295650"/>
            <a:ext cx="320675" cy="300038"/>
          </a:xfrm>
          <a:custGeom>
            <a:avLst/>
            <a:gdLst>
              <a:gd name="T0" fmla="*/ 2147483647 w 114"/>
              <a:gd name="T1" fmla="*/ 2147483647 h 80"/>
              <a:gd name="T2" fmla="*/ 2147483647 w 114"/>
              <a:gd name="T3" fmla="*/ 2147483647 h 80"/>
              <a:gd name="T4" fmla="*/ 2147483647 w 114"/>
              <a:gd name="T5" fmla="*/ 2147483647 h 80"/>
              <a:gd name="T6" fmla="*/ 2147483647 w 114"/>
              <a:gd name="T7" fmla="*/ 0 h 80"/>
              <a:gd name="T8" fmla="*/ 2147483647 w 114"/>
              <a:gd name="T9" fmla="*/ 0 h 80"/>
              <a:gd name="T10" fmla="*/ 2147483647 w 114"/>
              <a:gd name="T11" fmla="*/ 2147483647 h 80"/>
              <a:gd name="T12" fmla="*/ 2147483647 w 114"/>
              <a:gd name="T13" fmla="*/ 2147483647 h 80"/>
              <a:gd name="T14" fmla="*/ 0 w 114"/>
              <a:gd name="T15" fmla="*/ 2147483647 h 80"/>
              <a:gd name="T16" fmla="*/ 2147483647 w 114"/>
              <a:gd name="T17" fmla="*/ 2147483647 h 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4"/>
              <a:gd name="T28" fmla="*/ 0 h 80"/>
              <a:gd name="T29" fmla="*/ 114 w 114"/>
              <a:gd name="T30" fmla="*/ 80 h 8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4" h="80">
                <a:moveTo>
                  <a:pt x="48" y="41"/>
                </a:moveTo>
                <a:cubicBezTo>
                  <a:pt x="65" y="27"/>
                  <a:pt x="81" y="18"/>
                  <a:pt x="91" y="13"/>
                </a:cubicBezTo>
                <a:cubicBezTo>
                  <a:pt x="96" y="10"/>
                  <a:pt x="101" y="8"/>
                  <a:pt x="104" y="9"/>
                </a:cubicBezTo>
                <a:cubicBezTo>
                  <a:pt x="108" y="6"/>
                  <a:pt x="111" y="3"/>
                  <a:pt x="114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97" y="0"/>
                  <a:pt x="73" y="15"/>
                  <a:pt x="54" y="29"/>
                </a:cubicBezTo>
                <a:cubicBezTo>
                  <a:pt x="36" y="43"/>
                  <a:pt x="19" y="57"/>
                  <a:pt x="6" y="68"/>
                </a:cubicBezTo>
                <a:cubicBezTo>
                  <a:pt x="3" y="72"/>
                  <a:pt x="1" y="76"/>
                  <a:pt x="0" y="80"/>
                </a:cubicBezTo>
                <a:cubicBezTo>
                  <a:pt x="16" y="67"/>
                  <a:pt x="29" y="56"/>
                  <a:pt x="48" y="41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604" name="未知"/>
          <p:cNvSpPr>
            <a:spLocks/>
          </p:cNvSpPr>
          <p:nvPr/>
        </p:nvSpPr>
        <p:spPr bwMode="auto">
          <a:xfrm>
            <a:off x="3079750" y="2478088"/>
            <a:ext cx="833438" cy="1001712"/>
          </a:xfrm>
          <a:custGeom>
            <a:avLst/>
            <a:gdLst>
              <a:gd name="T0" fmla="*/ 2147483647 w 297"/>
              <a:gd name="T1" fmla="*/ 0 h 267"/>
              <a:gd name="T2" fmla="*/ 2147483647 w 297"/>
              <a:gd name="T3" fmla="*/ 2147483647 h 267"/>
              <a:gd name="T4" fmla="*/ 2147483647 w 297"/>
              <a:gd name="T5" fmla="*/ 2147483647 h 267"/>
              <a:gd name="T6" fmla="*/ 2147483647 w 297"/>
              <a:gd name="T7" fmla="*/ 2147483647 h 267"/>
              <a:gd name="T8" fmla="*/ 2147483647 w 297"/>
              <a:gd name="T9" fmla="*/ 2147483647 h 267"/>
              <a:gd name="T10" fmla="*/ 2147483647 w 297"/>
              <a:gd name="T11" fmla="*/ 2147483647 h 267"/>
              <a:gd name="T12" fmla="*/ 2147483647 w 297"/>
              <a:gd name="T13" fmla="*/ 2147483647 h 267"/>
              <a:gd name="T14" fmla="*/ 2147483647 w 297"/>
              <a:gd name="T15" fmla="*/ 2147483647 h 267"/>
              <a:gd name="T16" fmla="*/ 2147483647 w 297"/>
              <a:gd name="T17" fmla="*/ 2147483647 h 267"/>
              <a:gd name="T18" fmla="*/ 2147483647 w 297"/>
              <a:gd name="T19" fmla="*/ 2147483647 h 267"/>
              <a:gd name="T20" fmla="*/ 2147483647 w 297"/>
              <a:gd name="T21" fmla="*/ 2147483647 h 267"/>
              <a:gd name="T22" fmla="*/ 0 w 297"/>
              <a:gd name="T23" fmla="*/ 2147483647 h 267"/>
              <a:gd name="T24" fmla="*/ 2147483647 w 297"/>
              <a:gd name="T25" fmla="*/ 2147483647 h 267"/>
              <a:gd name="T26" fmla="*/ 2147483647 w 297"/>
              <a:gd name="T27" fmla="*/ 2147483647 h 267"/>
              <a:gd name="T28" fmla="*/ 2147483647 w 297"/>
              <a:gd name="T29" fmla="*/ 2147483647 h 267"/>
              <a:gd name="T30" fmla="*/ 2147483647 w 297"/>
              <a:gd name="T31" fmla="*/ 2147483647 h 267"/>
              <a:gd name="T32" fmla="*/ 2147483647 w 297"/>
              <a:gd name="T33" fmla="*/ 2147483647 h 267"/>
              <a:gd name="T34" fmla="*/ 2147483647 w 297"/>
              <a:gd name="T35" fmla="*/ 2147483647 h 267"/>
              <a:gd name="T36" fmla="*/ 2147483647 w 297"/>
              <a:gd name="T37" fmla="*/ 2147483647 h 267"/>
              <a:gd name="T38" fmla="*/ 2147483647 w 297"/>
              <a:gd name="T39" fmla="*/ 0 h 2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97"/>
              <a:gd name="T61" fmla="*/ 0 h 267"/>
              <a:gd name="T62" fmla="*/ 297 w 297"/>
              <a:gd name="T63" fmla="*/ 267 h 26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97" h="267">
                <a:moveTo>
                  <a:pt x="279" y="0"/>
                </a:moveTo>
                <a:cubicBezTo>
                  <a:pt x="277" y="7"/>
                  <a:pt x="277" y="7"/>
                  <a:pt x="277" y="7"/>
                </a:cubicBezTo>
                <a:cubicBezTo>
                  <a:pt x="277" y="7"/>
                  <a:pt x="277" y="7"/>
                  <a:pt x="277" y="7"/>
                </a:cubicBezTo>
                <a:cubicBezTo>
                  <a:pt x="280" y="8"/>
                  <a:pt x="282" y="11"/>
                  <a:pt x="282" y="16"/>
                </a:cubicBezTo>
                <a:cubicBezTo>
                  <a:pt x="279" y="40"/>
                  <a:pt x="231" y="84"/>
                  <a:pt x="178" y="130"/>
                </a:cubicBezTo>
                <a:cubicBezTo>
                  <a:pt x="153" y="151"/>
                  <a:pt x="132" y="165"/>
                  <a:pt x="80" y="211"/>
                </a:cubicBezTo>
                <a:cubicBezTo>
                  <a:pt x="81" y="209"/>
                  <a:pt x="82" y="208"/>
                  <a:pt x="83" y="206"/>
                </a:cubicBezTo>
                <a:cubicBezTo>
                  <a:pt x="82" y="208"/>
                  <a:pt x="81" y="209"/>
                  <a:pt x="81" y="210"/>
                </a:cubicBezTo>
                <a:cubicBezTo>
                  <a:pt x="79" y="210"/>
                  <a:pt x="54" y="220"/>
                  <a:pt x="36" y="232"/>
                </a:cubicBezTo>
                <a:cubicBezTo>
                  <a:pt x="37" y="232"/>
                  <a:pt x="38" y="231"/>
                  <a:pt x="39" y="230"/>
                </a:cubicBezTo>
                <a:cubicBezTo>
                  <a:pt x="26" y="241"/>
                  <a:pt x="5" y="259"/>
                  <a:pt x="3" y="261"/>
                </a:cubicBezTo>
                <a:cubicBezTo>
                  <a:pt x="1" y="263"/>
                  <a:pt x="0" y="264"/>
                  <a:pt x="0" y="266"/>
                </a:cubicBezTo>
                <a:cubicBezTo>
                  <a:pt x="1" y="267"/>
                  <a:pt x="3" y="267"/>
                  <a:pt x="6" y="264"/>
                </a:cubicBezTo>
                <a:cubicBezTo>
                  <a:pt x="12" y="259"/>
                  <a:pt x="19" y="253"/>
                  <a:pt x="27" y="246"/>
                </a:cubicBezTo>
                <a:cubicBezTo>
                  <a:pt x="27" y="246"/>
                  <a:pt x="27" y="246"/>
                  <a:pt x="27" y="246"/>
                </a:cubicBezTo>
                <a:cubicBezTo>
                  <a:pt x="27" y="246"/>
                  <a:pt x="27" y="247"/>
                  <a:pt x="26" y="247"/>
                </a:cubicBezTo>
                <a:cubicBezTo>
                  <a:pt x="34" y="241"/>
                  <a:pt x="54" y="225"/>
                  <a:pt x="75" y="222"/>
                </a:cubicBezTo>
                <a:cubicBezTo>
                  <a:pt x="114" y="188"/>
                  <a:pt x="151" y="162"/>
                  <a:pt x="183" y="136"/>
                </a:cubicBezTo>
                <a:cubicBezTo>
                  <a:pt x="238" y="90"/>
                  <a:pt x="291" y="46"/>
                  <a:pt x="295" y="20"/>
                </a:cubicBezTo>
                <a:cubicBezTo>
                  <a:pt x="297" y="10"/>
                  <a:pt x="293" y="0"/>
                  <a:pt x="279" y="0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605" name="未知"/>
          <p:cNvSpPr>
            <a:spLocks/>
          </p:cNvSpPr>
          <p:nvPr/>
        </p:nvSpPr>
        <p:spPr bwMode="auto">
          <a:xfrm>
            <a:off x="3033713" y="3311525"/>
            <a:ext cx="255587" cy="341313"/>
          </a:xfrm>
          <a:custGeom>
            <a:avLst/>
            <a:gdLst>
              <a:gd name="T0" fmla="*/ 2147483647 w 91"/>
              <a:gd name="T1" fmla="*/ 2147483647 h 91"/>
              <a:gd name="T2" fmla="*/ 2147483647 w 91"/>
              <a:gd name="T3" fmla="*/ 2147483647 h 91"/>
              <a:gd name="T4" fmla="*/ 2147483647 w 91"/>
              <a:gd name="T5" fmla="*/ 2147483647 h 91"/>
              <a:gd name="T6" fmla="*/ 2147483647 w 91"/>
              <a:gd name="T7" fmla="*/ 2147483647 h 91"/>
              <a:gd name="T8" fmla="*/ 2147483647 w 91"/>
              <a:gd name="T9" fmla="*/ 2147483647 h 91"/>
              <a:gd name="T10" fmla="*/ 2147483647 w 91"/>
              <a:gd name="T11" fmla="*/ 2147483647 h 91"/>
              <a:gd name="T12" fmla="*/ 2147483647 w 91"/>
              <a:gd name="T13" fmla="*/ 2147483647 h 91"/>
              <a:gd name="T14" fmla="*/ 2147483647 w 91"/>
              <a:gd name="T15" fmla="*/ 2147483647 h 91"/>
              <a:gd name="T16" fmla="*/ 2147483647 w 91"/>
              <a:gd name="T17" fmla="*/ 2147483647 h 91"/>
              <a:gd name="T18" fmla="*/ 2147483647 w 91"/>
              <a:gd name="T19" fmla="*/ 2147483647 h 91"/>
              <a:gd name="T20" fmla="*/ 2147483647 w 91"/>
              <a:gd name="T21" fmla="*/ 0 h 91"/>
              <a:gd name="T22" fmla="*/ 2147483647 w 91"/>
              <a:gd name="T23" fmla="*/ 2147483647 h 91"/>
              <a:gd name="T24" fmla="*/ 2147483647 w 91"/>
              <a:gd name="T25" fmla="*/ 2147483647 h 9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1"/>
              <a:gd name="T40" fmla="*/ 0 h 91"/>
              <a:gd name="T41" fmla="*/ 91 w 91"/>
              <a:gd name="T42" fmla="*/ 91 h 9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1" h="91">
                <a:moveTo>
                  <a:pt x="33" y="37"/>
                </a:moveTo>
                <a:cubicBezTo>
                  <a:pt x="17" y="60"/>
                  <a:pt x="17" y="60"/>
                  <a:pt x="17" y="60"/>
                </a:cubicBezTo>
                <a:cubicBezTo>
                  <a:pt x="12" y="68"/>
                  <a:pt x="8" y="76"/>
                  <a:pt x="4" y="83"/>
                </a:cubicBezTo>
                <a:cubicBezTo>
                  <a:pt x="0" y="90"/>
                  <a:pt x="4" y="91"/>
                  <a:pt x="11" y="91"/>
                </a:cubicBezTo>
                <a:cubicBezTo>
                  <a:pt x="17" y="91"/>
                  <a:pt x="21" y="90"/>
                  <a:pt x="26" y="86"/>
                </a:cubicBezTo>
                <a:cubicBezTo>
                  <a:pt x="30" y="83"/>
                  <a:pt x="35" y="79"/>
                  <a:pt x="39" y="76"/>
                </a:cubicBezTo>
                <a:cubicBezTo>
                  <a:pt x="40" y="72"/>
                  <a:pt x="42" y="68"/>
                  <a:pt x="45" y="64"/>
                </a:cubicBezTo>
                <a:cubicBezTo>
                  <a:pt x="44" y="65"/>
                  <a:pt x="43" y="66"/>
                  <a:pt x="43" y="66"/>
                </a:cubicBezTo>
                <a:cubicBezTo>
                  <a:pt x="42" y="66"/>
                  <a:pt x="42" y="66"/>
                  <a:pt x="42" y="66"/>
                </a:cubicBezTo>
                <a:cubicBezTo>
                  <a:pt x="55" y="47"/>
                  <a:pt x="78" y="13"/>
                  <a:pt x="87" y="3"/>
                </a:cubicBezTo>
                <a:cubicBezTo>
                  <a:pt x="89" y="2"/>
                  <a:pt x="90" y="1"/>
                  <a:pt x="91" y="0"/>
                </a:cubicBezTo>
                <a:cubicBezTo>
                  <a:pt x="70" y="3"/>
                  <a:pt x="50" y="19"/>
                  <a:pt x="42" y="25"/>
                </a:cubicBezTo>
                <a:cubicBezTo>
                  <a:pt x="39" y="29"/>
                  <a:pt x="36" y="33"/>
                  <a:pt x="33" y="37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606" name="未知"/>
          <p:cNvSpPr>
            <a:spLocks/>
          </p:cNvSpPr>
          <p:nvPr/>
        </p:nvSpPr>
        <p:spPr bwMode="auto">
          <a:xfrm>
            <a:off x="4548188" y="3213100"/>
            <a:ext cx="455612" cy="360363"/>
          </a:xfrm>
          <a:custGeom>
            <a:avLst/>
            <a:gdLst>
              <a:gd name="T0" fmla="*/ 2147483647 w 162"/>
              <a:gd name="T1" fmla="*/ 2147483647 h 96"/>
              <a:gd name="T2" fmla="*/ 2147483647 w 162"/>
              <a:gd name="T3" fmla="*/ 2147483647 h 96"/>
              <a:gd name="T4" fmla="*/ 2147483647 w 162"/>
              <a:gd name="T5" fmla="*/ 2147483647 h 96"/>
              <a:gd name="T6" fmla="*/ 2147483647 w 162"/>
              <a:gd name="T7" fmla="*/ 2147483647 h 96"/>
              <a:gd name="T8" fmla="*/ 2147483647 w 162"/>
              <a:gd name="T9" fmla="*/ 2147483647 h 96"/>
              <a:gd name="T10" fmla="*/ 2147483647 w 162"/>
              <a:gd name="T11" fmla="*/ 2147483647 h 96"/>
              <a:gd name="T12" fmla="*/ 2147483647 w 162"/>
              <a:gd name="T13" fmla="*/ 2147483647 h 96"/>
              <a:gd name="T14" fmla="*/ 2147483647 w 162"/>
              <a:gd name="T15" fmla="*/ 2147483647 h 96"/>
              <a:gd name="T16" fmla="*/ 2147483647 w 162"/>
              <a:gd name="T17" fmla="*/ 2147483647 h 96"/>
              <a:gd name="T18" fmla="*/ 2147483647 w 162"/>
              <a:gd name="T19" fmla="*/ 2147483647 h 96"/>
              <a:gd name="T20" fmla="*/ 2147483647 w 162"/>
              <a:gd name="T21" fmla="*/ 2147483647 h 96"/>
              <a:gd name="T22" fmla="*/ 2147483647 w 162"/>
              <a:gd name="T23" fmla="*/ 2147483647 h 96"/>
              <a:gd name="T24" fmla="*/ 2147483647 w 162"/>
              <a:gd name="T25" fmla="*/ 2147483647 h 96"/>
              <a:gd name="T26" fmla="*/ 2147483647 w 162"/>
              <a:gd name="T27" fmla="*/ 2147483647 h 96"/>
              <a:gd name="T28" fmla="*/ 2147483647 w 162"/>
              <a:gd name="T29" fmla="*/ 2147483647 h 96"/>
              <a:gd name="T30" fmla="*/ 2147483647 w 162"/>
              <a:gd name="T31" fmla="*/ 2147483647 h 96"/>
              <a:gd name="T32" fmla="*/ 2147483647 w 162"/>
              <a:gd name="T33" fmla="*/ 2147483647 h 96"/>
              <a:gd name="T34" fmla="*/ 2147483647 w 162"/>
              <a:gd name="T35" fmla="*/ 2147483647 h 96"/>
              <a:gd name="T36" fmla="*/ 2147483647 w 162"/>
              <a:gd name="T37" fmla="*/ 2147483647 h 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62"/>
              <a:gd name="T58" fmla="*/ 0 h 96"/>
              <a:gd name="T59" fmla="*/ 162 w 162"/>
              <a:gd name="T60" fmla="*/ 96 h 9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62" h="96">
                <a:moveTo>
                  <a:pt x="155" y="1"/>
                </a:moveTo>
                <a:cubicBezTo>
                  <a:pt x="146" y="0"/>
                  <a:pt x="136" y="2"/>
                  <a:pt x="127" y="6"/>
                </a:cubicBezTo>
                <a:cubicBezTo>
                  <a:pt x="117" y="10"/>
                  <a:pt x="101" y="20"/>
                  <a:pt x="91" y="28"/>
                </a:cubicBezTo>
                <a:cubicBezTo>
                  <a:pt x="72" y="42"/>
                  <a:pt x="59" y="55"/>
                  <a:pt x="44" y="69"/>
                </a:cubicBezTo>
                <a:cubicBezTo>
                  <a:pt x="43" y="68"/>
                  <a:pt x="43" y="68"/>
                  <a:pt x="43" y="68"/>
                </a:cubicBezTo>
                <a:cubicBezTo>
                  <a:pt x="50" y="58"/>
                  <a:pt x="77" y="18"/>
                  <a:pt x="87" y="8"/>
                </a:cubicBezTo>
                <a:cubicBezTo>
                  <a:pt x="88" y="7"/>
                  <a:pt x="89" y="6"/>
                  <a:pt x="90" y="5"/>
                </a:cubicBezTo>
                <a:cubicBezTo>
                  <a:pt x="73" y="9"/>
                  <a:pt x="56" y="1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37" y="36"/>
                  <a:pt x="32" y="42"/>
                  <a:pt x="26" y="51"/>
                </a:cubicBezTo>
                <a:cubicBezTo>
                  <a:pt x="17" y="65"/>
                  <a:pt x="8" y="77"/>
                  <a:pt x="3" y="88"/>
                </a:cubicBezTo>
                <a:cubicBezTo>
                  <a:pt x="0" y="95"/>
                  <a:pt x="2" y="96"/>
                  <a:pt x="11" y="96"/>
                </a:cubicBezTo>
                <a:cubicBezTo>
                  <a:pt x="17" y="96"/>
                  <a:pt x="20" y="95"/>
                  <a:pt x="25" y="91"/>
                </a:cubicBezTo>
                <a:cubicBezTo>
                  <a:pt x="36" y="83"/>
                  <a:pt x="62" y="59"/>
                  <a:pt x="86" y="39"/>
                </a:cubicBezTo>
                <a:cubicBezTo>
                  <a:pt x="102" y="26"/>
                  <a:pt x="113" y="18"/>
                  <a:pt x="127" y="12"/>
                </a:cubicBezTo>
                <a:cubicBezTo>
                  <a:pt x="133" y="9"/>
                  <a:pt x="140" y="7"/>
                  <a:pt x="144" y="9"/>
                </a:cubicBezTo>
                <a:cubicBezTo>
                  <a:pt x="145" y="9"/>
                  <a:pt x="145" y="10"/>
                  <a:pt x="146" y="10"/>
                </a:cubicBezTo>
                <a:cubicBezTo>
                  <a:pt x="151" y="8"/>
                  <a:pt x="157" y="5"/>
                  <a:pt x="162" y="2"/>
                </a:cubicBezTo>
                <a:cubicBezTo>
                  <a:pt x="160" y="1"/>
                  <a:pt x="157" y="1"/>
                  <a:pt x="155" y="1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607" name="未知"/>
          <p:cNvSpPr>
            <a:spLocks/>
          </p:cNvSpPr>
          <p:nvPr/>
        </p:nvSpPr>
        <p:spPr bwMode="auto">
          <a:xfrm>
            <a:off x="4811713" y="3213100"/>
            <a:ext cx="234950" cy="360363"/>
          </a:xfrm>
          <a:custGeom>
            <a:avLst/>
            <a:gdLst>
              <a:gd name="T0" fmla="*/ 2147483647 w 84"/>
              <a:gd name="T1" fmla="*/ 0 h 96"/>
              <a:gd name="T2" fmla="*/ 2147483647 w 84"/>
              <a:gd name="T3" fmla="*/ 2147483647 h 96"/>
              <a:gd name="T4" fmla="*/ 2147483647 w 84"/>
              <a:gd name="T5" fmla="*/ 2147483647 h 96"/>
              <a:gd name="T6" fmla="*/ 2147483647 w 84"/>
              <a:gd name="T7" fmla="*/ 2147483647 h 96"/>
              <a:gd name="T8" fmla="*/ 2147483647 w 84"/>
              <a:gd name="T9" fmla="*/ 2147483647 h 96"/>
              <a:gd name="T10" fmla="*/ 0 w 84"/>
              <a:gd name="T11" fmla="*/ 2147483647 h 96"/>
              <a:gd name="T12" fmla="*/ 2147483647 w 84"/>
              <a:gd name="T13" fmla="*/ 2147483647 h 96"/>
              <a:gd name="T14" fmla="*/ 2147483647 w 84"/>
              <a:gd name="T15" fmla="*/ 2147483647 h 96"/>
              <a:gd name="T16" fmla="*/ 2147483647 w 84"/>
              <a:gd name="T17" fmla="*/ 2147483647 h 96"/>
              <a:gd name="T18" fmla="*/ 2147483647 w 84"/>
              <a:gd name="T19" fmla="*/ 2147483647 h 96"/>
              <a:gd name="T20" fmla="*/ 2147483647 w 84"/>
              <a:gd name="T21" fmla="*/ 2147483647 h 96"/>
              <a:gd name="T22" fmla="*/ 2147483647 w 84"/>
              <a:gd name="T23" fmla="*/ 2147483647 h 96"/>
              <a:gd name="T24" fmla="*/ 2147483647 w 84"/>
              <a:gd name="T25" fmla="*/ 2147483647 h 96"/>
              <a:gd name="T26" fmla="*/ 2147483647 w 84"/>
              <a:gd name="T27" fmla="*/ 0 h 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4"/>
              <a:gd name="T43" fmla="*/ 0 h 96"/>
              <a:gd name="T44" fmla="*/ 84 w 84"/>
              <a:gd name="T45" fmla="*/ 96 h 9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4" h="96">
                <a:moveTo>
                  <a:pt x="69" y="0"/>
                </a:moveTo>
                <a:cubicBezTo>
                  <a:pt x="64" y="3"/>
                  <a:pt x="58" y="6"/>
                  <a:pt x="53" y="8"/>
                </a:cubicBezTo>
                <a:cubicBezTo>
                  <a:pt x="57" y="11"/>
                  <a:pt x="55" y="19"/>
                  <a:pt x="52" y="23"/>
                </a:cubicBezTo>
                <a:cubicBezTo>
                  <a:pt x="47" y="28"/>
                  <a:pt x="41" y="29"/>
                  <a:pt x="35" y="30"/>
                </a:cubicBezTo>
                <a:cubicBezTo>
                  <a:pt x="27" y="31"/>
                  <a:pt x="17" y="35"/>
                  <a:pt x="12" y="40"/>
                </a:cubicBezTo>
                <a:cubicBezTo>
                  <a:pt x="8" y="44"/>
                  <a:pt x="1" y="56"/>
                  <a:pt x="0" y="70"/>
                </a:cubicBezTo>
                <a:cubicBezTo>
                  <a:pt x="0" y="88"/>
                  <a:pt x="8" y="96"/>
                  <a:pt x="19" y="96"/>
                </a:cubicBezTo>
                <a:cubicBezTo>
                  <a:pt x="19" y="96"/>
                  <a:pt x="20" y="95"/>
                  <a:pt x="20" y="95"/>
                </a:cubicBezTo>
                <a:cubicBezTo>
                  <a:pt x="24" y="90"/>
                  <a:pt x="28" y="85"/>
                  <a:pt x="32" y="80"/>
                </a:cubicBezTo>
                <a:cubicBezTo>
                  <a:pt x="28" y="78"/>
                  <a:pt x="27" y="72"/>
                  <a:pt x="26" y="62"/>
                </a:cubicBezTo>
                <a:cubicBezTo>
                  <a:pt x="25" y="52"/>
                  <a:pt x="27" y="45"/>
                  <a:pt x="30" y="40"/>
                </a:cubicBezTo>
                <a:cubicBezTo>
                  <a:pt x="34" y="35"/>
                  <a:pt x="43" y="34"/>
                  <a:pt x="54" y="32"/>
                </a:cubicBezTo>
                <a:cubicBezTo>
                  <a:pt x="66" y="30"/>
                  <a:pt x="76" y="28"/>
                  <a:pt x="80" y="21"/>
                </a:cubicBezTo>
                <a:cubicBezTo>
                  <a:pt x="84" y="12"/>
                  <a:pt x="79" y="4"/>
                  <a:pt x="69" y="0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608" name="未知"/>
          <p:cNvSpPr>
            <a:spLocks/>
          </p:cNvSpPr>
          <p:nvPr/>
        </p:nvSpPr>
        <p:spPr bwMode="auto">
          <a:xfrm>
            <a:off x="4862513" y="3357563"/>
            <a:ext cx="239712" cy="220662"/>
          </a:xfrm>
          <a:custGeom>
            <a:avLst/>
            <a:gdLst>
              <a:gd name="T0" fmla="*/ 2147483647 w 85"/>
              <a:gd name="T1" fmla="*/ 2147483647 h 59"/>
              <a:gd name="T2" fmla="*/ 2147483647 w 85"/>
              <a:gd name="T3" fmla="*/ 2147483647 h 59"/>
              <a:gd name="T4" fmla="*/ 2147483647 w 85"/>
              <a:gd name="T5" fmla="*/ 2147483647 h 59"/>
              <a:gd name="T6" fmla="*/ 2147483647 w 85"/>
              <a:gd name="T7" fmla="*/ 2147483647 h 59"/>
              <a:gd name="T8" fmla="*/ 2147483647 w 85"/>
              <a:gd name="T9" fmla="*/ 2147483647 h 59"/>
              <a:gd name="T10" fmla="*/ 2147483647 w 85"/>
              <a:gd name="T11" fmla="*/ 2147483647 h 59"/>
              <a:gd name="T12" fmla="*/ 0 w 85"/>
              <a:gd name="T13" fmla="*/ 2147483647 h 59"/>
              <a:gd name="T14" fmla="*/ 2147483647 w 85"/>
              <a:gd name="T15" fmla="*/ 2147483647 h 59"/>
              <a:gd name="T16" fmla="*/ 2147483647 w 85"/>
              <a:gd name="T17" fmla="*/ 2147483647 h 59"/>
              <a:gd name="T18" fmla="*/ 2147483647 w 85"/>
              <a:gd name="T19" fmla="*/ 2147483647 h 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5"/>
              <a:gd name="T31" fmla="*/ 0 h 59"/>
              <a:gd name="T32" fmla="*/ 85 w 85"/>
              <a:gd name="T33" fmla="*/ 59 h 5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5" h="59">
                <a:moveTo>
                  <a:pt x="84" y="2"/>
                </a:moveTo>
                <a:cubicBezTo>
                  <a:pt x="82" y="0"/>
                  <a:pt x="77" y="5"/>
                  <a:pt x="77" y="5"/>
                </a:cubicBezTo>
                <a:cubicBezTo>
                  <a:pt x="70" y="11"/>
                  <a:pt x="62" y="18"/>
                  <a:pt x="50" y="28"/>
                </a:cubicBezTo>
                <a:cubicBezTo>
                  <a:pt x="42" y="35"/>
                  <a:pt x="34" y="39"/>
                  <a:pt x="29" y="42"/>
                </a:cubicBezTo>
                <a:cubicBezTo>
                  <a:pt x="23" y="45"/>
                  <a:pt x="19" y="47"/>
                  <a:pt x="15" y="46"/>
                </a:cubicBezTo>
                <a:cubicBezTo>
                  <a:pt x="14" y="46"/>
                  <a:pt x="13" y="45"/>
                  <a:pt x="12" y="44"/>
                </a:cubicBezTo>
                <a:cubicBezTo>
                  <a:pt x="8" y="49"/>
                  <a:pt x="4" y="54"/>
                  <a:pt x="0" y="59"/>
                </a:cubicBezTo>
                <a:cubicBezTo>
                  <a:pt x="17" y="59"/>
                  <a:pt x="36" y="46"/>
                  <a:pt x="46" y="38"/>
                </a:cubicBezTo>
                <a:cubicBezTo>
                  <a:pt x="59" y="28"/>
                  <a:pt x="71" y="17"/>
                  <a:pt x="78" y="10"/>
                </a:cubicBezTo>
                <a:cubicBezTo>
                  <a:pt x="80" y="9"/>
                  <a:pt x="85" y="4"/>
                  <a:pt x="84" y="2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609" name="未知"/>
          <p:cNvSpPr>
            <a:spLocks/>
          </p:cNvSpPr>
          <p:nvPr/>
        </p:nvSpPr>
        <p:spPr bwMode="auto">
          <a:xfrm>
            <a:off x="6281738" y="3435350"/>
            <a:ext cx="173037" cy="138113"/>
          </a:xfrm>
          <a:custGeom>
            <a:avLst/>
            <a:gdLst>
              <a:gd name="T0" fmla="*/ 2147483647 w 61"/>
              <a:gd name="T1" fmla="*/ 2147483647 h 37"/>
              <a:gd name="T2" fmla="*/ 2147483647 w 61"/>
              <a:gd name="T3" fmla="*/ 2147483647 h 37"/>
              <a:gd name="T4" fmla="*/ 2147483647 w 61"/>
              <a:gd name="T5" fmla="*/ 2147483647 h 37"/>
              <a:gd name="T6" fmla="*/ 2147483647 w 61"/>
              <a:gd name="T7" fmla="*/ 2147483647 h 37"/>
              <a:gd name="T8" fmla="*/ 2147483647 w 61"/>
              <a:gd name="T9" fmla="*/ 2147483647 h 37"/>
              <a:gd name="T10" fmla="*/ 0 w 61"/>
              <a:gd name="T11" fmla="*/ 2147483647 h 37"/>
              <a:gd name="T12" fmla="*/ 2147483647 w 61"/>
              <a:gd name="T13" fmla="*/ 2147483647 h 37"/>
              <a:gd name="T14" fmla="*/ 2147483647 w 61"/>
              <a:gd name="T15" fmla="*/ 2147483647 h 37"/>
              <a:gd name="T16" fmla="*/ 2147483647 w 61"/>
              <a:gd name="T17" fmla="*/ 2147483647 h 37"/>
              <a:gd name="T18" fmla="*/ 2147483647 w 61"/>
              <a:gd name="T19" fmla="*/ 2147483647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1"/>
              <a:gd name="T31" fmla="*/ 0 h 37"/>
              <a:gd name="T32" fmla="*/ 61 w 61"/>
              <a:gd name="T33" fmla="*/ 37 h 3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1" h="37">
                <a:moveTo>
                  <a:pt x="59" y="1"/>
                </a:moveTo>
                <a:cubicBezTo>
                  <a:pt x="58" y="0"/>
                  <a:pt x="55" y="3"/>
                  <a:pt x="50" y="7"/>
                </a:cubicBezTo>
                <a:cubicBezTo>
                  <a:pt x="44" y="12"/>
                  <a:pt x="40" y="16"/>
                  <a:pt x="33" y="21"/>
                </a:cubicBezTo>
                <a:cubicBezTo>
                  <a:pt x="25" y="27"/>
                  <a:pt x="19" y="29"/>
                  <a:pt x="14" y="31"/>
                </a:cubicBezTo>
                <a:cubicBezTo>
                  <a:pt x="12" y="31"/>
                  <a:pt x="6" y="32"/>
                  <a:pt x="4" y="31"/>
                </a:cubicBezTo>
                <a:cubicBezTo>
                  <a:pt x="2" y="32"/>
                  <a:pt x="1" y="33"/>
                  <a:pt x="0" y="35"/>
                </a:cubicBezTo>
                <a:cubicBezTo>
                  <a:pt x="4" y="37"/>
                  <a:pt x="10" y="36"/>
                  <a:pt x="14" y="35"/>
                </a:cubicBezTo>
                <a:cubicBezTo>
                  <a:pt x="19" y="34"/>
                  <a:pt x="26" y="32"/>
                  <a:pt x="35" y="26"/>
                </a:cubicBezTo>
                <a:cubicBezTo>
                  <a:pt x="42" y="21"/>
                  <a:pt x="47" y="16"/>
                  <a:pt x="52" y="11"/>
                </a:cubicBezTo>
                <a:cubicBezTo>
                  <a:pt x="58" y="6"/>
                  <a:pt x="61" y="3"/>
                  <a:pt x="59" y="1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610" name="未知"/>
          <p:cNvSpPr>
            <a:spLocks/>
          </p:cNvSpPr>
          <p:nvPr/>
        </p:nvSpPr>
        <p:spPr bwMode="auto">
          <a:xfrm>
            <a:off x="3776663" y="3435350"/>
            <a:ext cx="266700" cy="225425"/>
          </a:xfrm>
          <a:custGeom>
            <a:avLst/>
            <a:gdLst>
              <a:gd name="T0" fmla="*/ 2147483647 w 95"/>
              <a:gd name="T1" fmla="*/ 2147483647 h 60"/>
              <a:gd name="T2" fmla="*/ 2147483647 w 95"/>
              <a:gd name="T3" fmla="*/ 2147483647 h 60"/>
              <a:gd name="T4" fmla="*/ 2147483647 w 95"/>
              <a:gd name="T5" fmla="*/ 2147483647 h 60"/>
              <a:gd name="T6" fmla="*/ 2147483647 w 95"/>
              <a:gd name="T7" fmla="*/ 2147483647 h 60"/>
              <a:gd name="T8" fmla="*/ 2147483647 w 95"/>
              <a:gd name="T9" fmla="*/ 2147483647 h 60"/>
              <a:gd name="T10" fmla="*/ 2147483647 w 95"/>
              <a:gd name="T11" fmla="*/ 2147483647 h 60"/>
              <a:gd name="T12" fmla="*/ 0 w 95"/>
              <a:gd name="T13" fmla="*/ 2147483647 h 60"/>
              <a:gd name="T14" fmla="*/ 2147483647 w 95"/>
              <a:gd name="T15" fmla="*/ 2147483647 h 60"/>
              <a:gd name="T16" fmla="*/ 2147483647 w 95"/>
              <a:gd name="T17" fmla="*/ 2147483647 h 60"/>
              <a:gd name="T18" fmla="*/ 2147483647 w 95"/>
              <a:gd name="T19" fmla="*/ 2147483647 h 60"/>
              <a:gd name="T20" fmla="*/ 2147483647 w 95"/>
              <a:gd name="T21" fmla="*/ 2147483647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5"/>
              <a:gd name="T34" fmla="*/ 0 h 60"/>
              <a:gd name="T35" fmla="*/ 95 w 95"/>
              <a:gd name="T36" fmla="*/ 60 h 6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5" h="60">
                <a:moveTo>
                  <a:pt x="94" y="1"/>
                </a:moveTo>
                <a:cubicBezTo>
                  <a:pt x="92" y="0"/>
                  <a:pt x="89" y="3"/>
                  <a:pt x="86" y="5"/>
                </a:cubicBezTo>
                <a:cubicBezTo>
                  <a:pt x="80" y="11"/>
                  <a:pt x="71" y="18"/>
                  <a:pt x="60" y="28"/>
                </a:cubicBezTo>
                <a:cubicBezTo>
                  <a:pt x="51" y="35"/>
                  <a:pt x="41" y="42"/>
                  <a:pt x="35" y="45"/>
                </a:cubicBezTo>
                <a:cubicBezTo>
                  <a:pt x="31" y="47"/>
                  <a:pt x="25" y="49"/>
                  <a:pt x="23" y="47"/>
                </a:cubicBezTo>
                <a:cubicBezTo>
                  <a:pt x="22" y="46"/>
                  <a:pt x="21" y="45"/>
                  <a:pt x="21" y="44"/>
                </a:cubicBezTo>
                <a:cubicBezTo>
                  <a:pt x="14" y="48"/>
                  <a:pt x="7" y="53"/>
                  <a:pt x="0" y="58"/>
                </a:cubicBezTo>
                <a:cubicBezTo>
                  <a:pt x="2" y="59"/>
                  <a:pt x="5" y="60"/>
                  <a:pt x="9" y="60"/>
                </a:cubicBezTo>
                <a:cubicBezTo>
                  <a:pt x="27" y="60"/>
                  <a:pt x="45" y="46"/>
                  <a:pt x="56" y="38"/>
                </a:cubicBezTo>
                <a:cubicBezTo>
                  <a:pt x="66" y="29"/>
                  <a:pt x="80" y="18"/>
                  <a:pt x="87" y="11"/>
                </a:cubicBezTo>
                <a:cubicBezTo>
                  <a:pt x="93" y="6"/>
                  <a:pt x="95" y="3"/>
                  <a:pt x="94" y="1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611" name="未知"/>
          <p:cNvSpPr>
            <a:spLocks/>
          </p:cNvSpPr>
          <p:nvPr/>
        </p:nvSpPr>
        <p:spPr bwMode="auto">
          <a:xfrm>
            <a:off x="3756025" y="3292475"/>
            <a:ext cx="246063" cy="360363"/>
          </a:xfrm>
          <a:custGeom>
            <a:avLst/>
            <a:gdLst>
              <a:gd name="T0" fmla="*/ 2147483647 w 87"/>
              <a:gd name="T1" fmla="*/ 2147483647 h 96"/>
              <a:gd name="T2" fmla="*/ 2147483647 w 87"/>
              <a:gd name="T3" fmla="*/ 2147483647 h 96"/>
              <a:gd name="T4" fmla="*/ 2147483647 w 87"/>
              <a:gd name="T5" fmla="*/ 2147483647 h 96"/>
              <a:gd name="T6" fmla="*/ 2147483647 w 87"/>
              <a:gd name="T7" fmla="*/ 2147483647 h 96"/>
              <a:gd name="T8" fmla="*/ 0 w 87"/>
              <a:gd name="T9" fmla="*/ 2147483647 h 96"/>
              <a:gd name="T10" fmla="*/ 2147483647 w 87"/>
              <a:gd name="T11" fmla="*/ 2147483647 h 96"/>
              <a:gd name="T12" fmla="*/ 2147483647 w 87"/>
              <a:gd name="T13" fmla="*/ 2147483647 h 96"/>
              <a:gd name="T14" fmla="*/ 2147483647 w 87"/>
              <a:gd name="T15" fmla="*/ 2147483647 h 96"/>
              <a:gd name="T16" fmla="*/ 2147483647 w 87"/>
              <a:gd name="T17" fmla="*/ 2147483647 h 96"/>
              <a:gd name="T18" fmla="*/ 2147483647 w 87"/>
              <a:gd name="T19" fmla="*/ 2147483647 h 96"/>
              <a:gd name="T20" fmla="*/ 2147483647 w 87"/>
              <a:gd name="T21" fmla="*/ 2147483647 h 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7"/>
              <a:gd name="T34" fmla="*/ 0 h 96"/>
              <a:gd name="T35" fmla="*/ 87 w 87"/>
              <a:gd name="T36" fmla="*/ 96 h 9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7" h="96">
                <a:moveTo>
                  <a:pt x="74" y="1"/>
                </a:moveTo>
                <a:cubicBezTo>
                  <a:pt x="66" y="1"/>
                  <a:pt x="57" y="7"/>
                  <a:pt x="45" y="19"/>
                </a:cubicBezTo>
                <a:cubicBezTo>
                  <a:pt x="35" y="37"/>
                  <a:pt x="23" y="53"/>
                  <a:pt x="8" y="66"/>
                </a:cubicBezTo>
                <a:cubicBezTo>
                  <a:pt x="8" y="66"/>
                  <a:pt x="8" y="66"/>
                  <a:pt x="8" y="66"/>
                </a:cubicBezTo>
                <a:cubicBezTo>
                  <a:pt x="3" y="72"/>
                  <a:pt x="0" y="80"/>
                  <a:pt x="0" y="86"/>
                </a:cubicBezTo>
                <a:cubicBezTo>
                  <a:pt x="0" y="90"/>
                  <a:pt x="3" y="94"/>
                  <a:pt x="7" y="96"/>
                </a:cubicBezTo>
                <a:cubicBezTo>
                  <a:pt x="14" y="91"/>
                  <a:pt x="21" y="86"/>
                  <a:pt x="28" y="82"/>
                </a:cubicBezTo>
                <a:cubicBezTo>
                  <a:pt x="28" y="80"/>
                  <a:pt x="29" y="76"/>
                  <a:pt x="31" y="72"/>
                </a:cubicBezTo>
                <a:cubicBezTo>
                  <a:pt x="36" y="64"/>
                  <a:pt x="43" y="54"/>
                  <a:pt x="50" y="46"/>
                </a:cubicBezTo>
                <a:cubicBezTo>
                  <a:pt x="62" y="31"/>
                  <a:pt x="74" y="18"/>
                  <a:pt x="81" y="9"/>
                </a:cubicBezTo>
                <a:cubicBezTo>
                  <a:pt x="87" y="3"/>
                  <a:pt x="85" y="0"/>
                  <a:pt x="74" y="1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pic>
        <p:nvPicPr>
          <p:cNvPr id="24612" name="图片 25" descr="羽毛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50554">
            <a:off x="7070725" y="-1017588"/>
            <a:ext cx="930275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13" name="未知"/>
          <p:cNvSpPr>
            <a:spLocks/>
          </p:cNvSpPr>
          <p:nvPr/>
        </p:nvSpPr>
        <p:spPr bwMode="auto">
          <a:xfrm>
            <a:off x="4572000" y="2420938"/>
            <a:ext cx="835025" cy="1001712"/>
          </a:xfrm>
          <a:custGeom>
            <a:avLst/>
            <a:gdLst>
              <a:gd name="T0" fmla="*/ 2147483647 w 297"/>
              <a:gd name="T1" fmla="*/ 0 h 267"/>
              <a:gd name="T2" fmla="*/ 2147483647 w 297"/>
              <a:gd name="T3" fmla="*/ 2147483647 h 267"/>
              <a:gd name="T4" fmla="*/ 2147483647 w 297"/>
              <a:gd name="T5" fmla="*/ 2147483647 h 267"/>
              <a:gd name="T6" fmla="*/ 2147483647 w 297"/>
              <a:gd name="T7" fmla="*/ 2147483647 h 267"/>
              <a:gd name="T8" fmla="*/ 2147483647 w 297"/>
              <a:gd name="T9" fmla="*/ 2147483647 h 267"/>
              <a:gd name="T10" fmla="*/ 2147483647 w 297"/>
              <a:gd name="T11" fmla="*/ 2147483647 h 267"/>
              <a:gd name="T12" fmla="*/ 2147483647 w 297"/>
              <a:gd name="T13" fmla="*/ 2147483647 h 267"/>
              <a:gd name="T14" fmla="*/ 2147483647 w 297"/>
              <a:gd name="T15" fmla="*/ 2147483647 h 267"/>
              <a:gd name="T16" fmla="*/ 2147483647 w 297"/>
              <a:gd name="T17" fmla="*/ 2147483647 h 267"/>
              <a:gd name="T18" fmla="*/ 2147483647 w 297"/>
              <a:gd name="T19" fmla="*/ 2147483647 h 267"/>
              <a:gd name="T20" fmla="*/ 2147483647 w 297"/>
              <a:gd name="T21" fmla="*/ 2147483647 h 267"/>
              <a:gd name="T22" fmla="*/ 0 w 297"/>
              <a:gd name="T23" fmla="*/ 2147483647 h 267"/>
              <a:gd name="T24" fmla="*/ 2147483647 w 297"/>
              <a:gd name="T25" fmla="*/ 2147483647 h 267"/>
              <a:gd name="T26" fmla="*/ 2147483647 w 297"/>
              <a:gd name="T27" fmla="*/ 2147483647 h 267"/>
              <a:gd name="T28" fmla="*/ 2147483647 w 297"/>
              <a:gd name="T29" fmla="*/ 2147483647 h 267"/>
              <a:gd name="T30" fmla="*/ 2147483647 w 297"/>
              <a:gd name="T31" fmla="*/ 2147483647 h 267"/>
              <a:gd name="T32" fmla="*/ 2147483647 w 297"/>
              <a:gd name="T33" fmla="*/ 2147483647 h 267"/>
              <a:gd name="T34" fmla="*/ 2147483647 w 297"/>
              <a:gd name="T35" fmla="*/ 2147483647 h 267"/>
              <a:gd name="T36" fmla="*/ 2147483647 w 297"/>
              <a:gd name="T37" fmla="*/ 2147483647 h 267"/>
              <a:gd name="T38" fmla="*/ 2147483647 w 297"/>
              <a:gd name="T39" fmla="*/ 0 h 2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97"/>
              <a:gd name="T61" fmla="*/ 0 h 267"/>
              <a:gd name="T62" fmla="*/ 297 w 297"/>
              <a:gd name="T63" fmla="*/ 267 h 26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97" h="267">
                <a:moveTo>
                  <a:pt x="279" y="0"/>
                </a:moveTo>
                <a:cubicBezTo>
                  <a:pt x="277" y="7"/>
                  <a:pt x="277" y="7"/>
                  <a:pt x="277" y="7"/>
                </a:cubicBezTo>
                <a:cubicBezTo>
                  <a:pt x="277" y="7"/>
                  <a:pt x="277" y="7"/>
                  <a:pt x="277" y="7"/>
                </a:cubicBezTo>
                <a:cubicBezTo>
                  <a:pt x="280" y="8"/>
                  <a:pt x="282" y="11"/>
                  <a:pt x="282" y="16"/>
                </a:cubicBezTo>
                <a:cubicBezTo>
                  <a:pt x="279" y="40"/>
                  <a:pt x="231" y="84"/>
                  <a:pt x="178" y="130"/>
                </a:cubicBezTo>
                <a:cubicBezTo>
                  <a:pt x="153" y="151"/>
                  <a:pt x="132" y="165"/>
                  <a:pt x="80" y="211"/>
                </a:cubicBezTo>
                <a:cubicBezTo>
                  <a:pt x="81" y="209"/>
                  <a:pt x="82" y="208"/>
                  <a:pt x="83" y="206"/>
                </a:cubicBezTo>
                <a:cubicBezTo>
                  <a:pt x="82" y="208"/>
                  <a:pt x="81" y="209"/>
                  <a:pt x="81" y="210"/>
                </a:cubicBezTo>
                <a:cubicBezTo>
                  <a:pt x="79" y="210"/>
                  <a:pt x="54" y="220"/>
                  <a:pt x="36" y="232"/>
                </a:cubicBezTo>
                <a:cubicBezTo>
                  <a:pt x="37" y="232"/>
                  <a:pt x="38" y="231"/>
                  <a:pt x="39" y="230"/>
                </a:cubicBezTo>
                <a:cubicBezTo>
                  <a:pt x="26" y="241"/>
                  <a:pt x="5" y="259"/>
                  <a:pt x="3" y="261"/>
                </a:cubicBezTo>
                <a:cubicBezTo>
                  <a:pt x="1" y="263"/>
                  <a:pt x="0" y="264"/>
                  <a:pt x="0" y="266"/>
                </a:cubicBezTo>
                <a:cubicBezTo>
                  <a:pt x="1" y="267"/>
                  <a:pt x="3" y="267"/>
                  <a:pt x="6" y="264"/>
                </a:cubicBezTo>
                <a:cubicBezTo>
                  <a:pt x="12" y="259"/>
                  <a:pt x="19" y="253"/>
                  <a:pt x="27" y="246"/>
                </a:cubicBezTo>
                <a:cubicBezTo>
                  <a:pt x="27" y="246"/>
                  <a:pt x="27" y="246"/>
                  <a:pt x="27" y="246"/>
                </a:cubicBezTo>
                <a:cubicBezTo>
                  <a:pt x="27" y="246"/>
                  <a:pt x="27" y="247"/>
                  <a:pt x="26" y="247"/>
                </a:cubicBezTo>
                <a:cubicBezTo>
                  <a:pt x="34" y="241"/>
                  <a:pt x="54" y="225"/>
                  <a:pt x="75" y="222"/>
                </a:cubicBezTo>
                <a:cubicBezTo>
                  <a:pt x="114" y="188"/>
                  <a:pt x="151" y="162"/>
                  <a:pt x="183" y="136"/>
                </a:cubicBezTo>
                <a:cubicBezTo>
                  <a:pt x="238" y="90"/>
                  <a:pt x="291" y="46"/>
                  <a:pt x="295" y="20"/>
                </a:cubicBezTo>
                <a:cubicBezTo>
                  <a:pt x="297" y="10"/>
                  <a:pt x="293" y="0"/>
                  <a:pt x="279" y="0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614" name="未知"/>
          <p:cNvSpPr>
            <a:spLocks/>
          </p:cNvSpPr>
          <p:nvPr/>
        </p:nvSpPr>
        <p:spPr bwMode="auto">
          <a:xfrm>
            <a:off x="4689475" y="2420938"/>
            <a:ext cx="682625" cy="869950"/>
          </a:xfrm>
          <a:custGeom>
            <a:avLst/>
            <a:gdLst>
              <a:gd name="T0" fmla="*/ 0 w 243"/>
              <a:gd name="T1" fmla="*/ 2147483647 h 232"/>
              <a:gd name="T2" fmla="*/ 2147483647 w 243"/>
              <a:gd name="T3" fmla="*/ 2147483647 h 232"/>
              <a:gd name="T4" fmla="*/ 2147483647 w 243"/>
              <a:gd name="T5" fmla="*/ 2147483647 h 232"/>
              <a:gd name="T6" fmla="*/ 2147483647 w 243"/>
              <a:gd name="T7" fmla="*/ 2147483647 h 232"/>
              <a:gd name="T8" fmla="*/ 2147483647 w 243"/>
              <a:gd name="T9" fmla="*/ 2147483647 h 232"/>
              <a:gd name="T10" fmla="*/ 2147483647 w 243"/>
              <a:gd name="T11" fmla="*/ 2147483647 h 232"/>
              <a:gd name="T12" fmla="*/ 2147483647 w 243"/>
              <a:gd name="T13" fmla="*/ 0 h 232"/>
              <a:gd name="T14" fmla="*/ 2147483647 w 243"/>
              <a:gd name="T15" fmla="*/ 0 h 232"/>
              <a:gd name="T16" fmla="*/ 2147483647 w 243"/>
              <a:gd name="T17" fmla="*/ 2147483647 h 232"/>
              <a:gd name="T18" fmla="*/ 2147483647 w 243"/>
              <a:gd name="T19" fmla="*/ 2147483647 h 232"/>
              <a:gd name="T20" fmla="*/ 2147483647 w 243"/>
              <a:gd name="T21" fmla="*/ 2147483647 h 232"/>
              <a:gd name="T22" fmla="*/ 0 w 243"/>
              <a:gd name="T23" fmla="*/ 2147483647 h 2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43"/>
              <a:gd name="T37" fmla="*/ 0 h 232"/>
              <a:gd name="T38" fmla="*/ 243 w 243"/>
              <a:gd name="T39" fmla="*/ 232 h 23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43" h="232">
                <a:moveTo>
                  <a:pt x="0" y="232"/>
                </a:moveTo>
                <a:cubicBezTo>
                  <a:pt x="18" y="220"/>
                  <a:pt x="43" y="210"/>
                  <a:pt x="45" y="210"/>
                </a:cubicBezTo>
                <a:cubicBezTo>
                  <a:pt x="74" y="171"/>
                  <a:pt x="88" y="153"/>
                  <a:pt x="128" y="106"/>
                </a:cubicBezTo>
                <a:cubicBezTo>
                  <a:pt x="156" y="72"/>
                  <a:pt x="183" y="46"/>
                  <a:pt x="201" y="28"/>
                </a:cubicBezTo>
                <a:cubicBezTo>
                  <a:pt x="212" y="17"/>
                  <a:pt x="227" y="6"/>
                  <a:pt x="236" y="6"/>
                </a:cubicBezTo>
                <a:cubicBezTo>
                  <a:pt x="238" y="6"/>
                  <a:pt x="239" y="6"/>
                  <a:pt x="241" y="7"/>
                </a:cubicBezTo>
                <a:cubicBezTo>
                  <a:pt x="243" y="0"/>
                  <a:pt x="243" y="0"/>
                  <a:pt x="243" y="0"/>
                </a:cubicBezTo>
                <a:cubicBezTo>
                  <a:pt x="243" y="0"/>
                  <a:pt x="242" y="0"/>
                  <a:pt x="242" y="0"/>
                </a:cubicBezTo>
                <a:cubicBezTo>
                  <a:pt x="226" y="0"/>
                  <a:pt x="211" y="11"/>
                  <a:pt x="196" y="22"/>
                </a:cubicBezTo>
                <a:cubicBezTo>
                  <a:pt x="167" y="41"/>
                  <a:pt x="101" y="111"/>
                  <a:pt x="69" y="148"/>
                </a:cubicBezTo>
                <a:cubicBezTo>
                  <a:pt x="44" y="176"/>
                  <a:pt x="21" y="206"/>
                  <a:pt x="3" y="230"/>
                </a:cubicBezTo>
                <a:cubicBezTo>
                  <a:pt x="2" y="231"/>
                  <a:pt x="1" y="232"/>
                  <a:pt x="0" y="232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615" name="未知"/>
          <p:cNvSpPr>
            <a:spLocks/>
          </p:cNvSpPr>
          <p:nvPr/>
        </p:nvSpPr>
        <p:spPr bwMode="auto">
          <a:xfrm>
            <a:off x="4248150" y="3284538"/>
            <a:ext cx="246063" cy="360362"/>
          </a:xfrm>
          <a:custGeom>
            <a:avLst/>
            <a:gdLst>
              <a:gd name="T0" fmla="*/ 2147483647 w 87"/>
              <a:gd name="T1" fmla="*/ 2147483647 h 96"/>
              <a:gd name="T2" fmla="*/ 2147483647 w 87"/>
              <a:gd name="T3" fmla="*/ 2147483647 h 96"/>
              <a:gd name="T4" fmla="*/ 2147483647 w 87"/>
              <a:gd name="T5" fmla="*/ 2147483647 h 96"/>
              <a:gd name="T6" fmla="*/ 2147483647 w 87"/>
              <a:gd name="T7" fmla="*/ 2147483647 h 96"/>
              <a:gd name="T8" fmla="*/ 0 w 87"/>
              <a:gd name="T9" fmla="*/ 2147483647 h 96"/>
              <a:gd name="T10" fmla="*/ 2147483647 w 87"/>
              <a:gd name="T11" fmla="*/ 2147483647 h 96"/>
              <a:gd name="T12" fmla="*/ 2147483647 w 87"/>
              <a:gd name="T13" fmla="*/ 2147483647 h 96"/>
              <a:gd name="T14" fmla="*/ 2147483647 w 87"/>
              <a:gd name="T15" fmla="*/ 2147483647 h 96"/>
              <a:gd name="T16" fmla="*/ 2147483647 w 87"/>
              <a:gd name="T17" fmla="*/ 2147483647 h 96"/>
              <a:gd name="T18" fmla="*/ 2147483647 w 87"/>
              <a:gd name="T19" fmla="*/ 2147483647 h 96"/>
              <a:gd name="T20" fmla="*/ 2147483647 w 87"/>
              <a:gd name="T21" fmla="*/ 2147483647 h 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7"/>
              <a:gd name="T34" fmla="*/ 0 h 96"/>
              <a:gd name="T35" fmla="*/ 87 w 87"/>
              <a:gd name="T36" fmla="*/ 96 h 9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7" h="96">
                <a:moveTo>
                  <a:pt x="74" y="1"/>
                </a:moveTo>
                <a:cubicBezTo>
                  <a:pt x="66" y="1"/>
                  <a:pt x="57" y="7"/>
                  <a:pt x="45" y="19"/>
                </a:cubicBezTo>
                <a:cubicBezTo>
                  <a:pt x="35" y="37"/>
                  <a:pt x="23" y="53"/>
                  <a:pt x="8" y="66"/>
                </a:cubicBezTo>
                <a:cubicBezTo>
                  <a:pt x="8" y="66"/>
                  <a:pt x="8" y="66"/>
                  <a:pt x="8" y="66"/>
                </a:cubicBezTo>
                <a:cubicBezTo>
                  <a:pt x="3" y="72"/>
                  <a:pt x="0" y="80"/>
                  <a:pt x="0" y="86"/>
                </a:cubicBezTo>
                <a:cubicBezTo>
                  <a:pt x="0" y="90"/>
                  <a:pt x="3" y="94"/>
                  <a:pt x="7" y="96"/>
                </a:cubicBezTo>
                <a:cubicBezTo>
                  <a:pt x="14" y="91"/>
                  <a:pt x="21" y="86"/>
                  <a:pt x="28" y="82"/>
                </a:cubicBezTo>
                <a:cubicBezTo>
                  <a:pt x="28" y="80"/>
                  <a:pt x="29" y="76"/>
                  <a:pt x="31" y="72"/>
                </a:cubicBezTo>
                <a:cubicBezTo>
                  <a:pt x="36" y="64"/>
                  <a:pt x="43" y="54"/>
                  <a:pt x="50" y="46"/>
                </a:cubicBezTo>
                <a:cubicBezTo>
                  <a:pt x="62" y="31"/>
                  <a:pt x="74" y="18"/>
                  <a:pt x="81" y="9"/>
                </a:cubicBezTo>
                <a:cubicBezTo>
                  <a:pt x="87" y="3"/>
                  <a:pt x="85" y="0"/>
                  <a:pt x="74" y="1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  <p:sp>
        <p:nvSpPr>
          <p:cNvPr id="24616" name="未知"/>
          <p:cNvSpPr>
            <a:spLocks/>
          </p:cNvSpPr>
          <p:nvPr/>
        </p:nvSpPr>
        <p:spPr bwMode="auto">
          <a:xfrm>
            <a:off x="4251325" y="3357563"/>
            <a:ext cx="374650" cy="296862"/>
          </a:xfrm>
          <a:custGeom>
            <a:avLst/>
            <a:gdLst>
              <a:gd name="T0" fmla="*/ 2147483647 w 95"/>
              <a:gd name="T1" fmla="*/ 2147483647 h 60"/>
              <a:gd name="T2" fmla="*/ 2147483647 w 95"/>
              <a:gd name="T3" fmla="*/ 2147483647 h 60"/>
              <a:gd name="T4" fmla="*/ 2147483647 w 95"/>
              <a:gd name="T5" fmla="*/ 2147483647 h 60"/>
              <a:gd name="T6" fmla="*/ 2147483647 w 95"/>
              <a:gd name="T7" fmla="*/ 2147483647 h 60"/>
              <a:gd name="T8" fmla="*/ 2147483647 w 95"/>
              <a:gd name="T9" fmla="*/ 2147483647 h 60"/>
              <a:gd name="T10" fmla="*/ 2147483647 w 95"/>
              <a:gd name="T11" fmla="*/ 2147483647 h 60"/>
              <a:gd name="T12" fmla="*/ 0 w 95"/>
              <a:gd name="T13" fmla="*/ 2147483647 h 60"/>
              <a:gd name="T14" fmla="*/ 2147483647 w 95"/>
              <a:gd name="T15" fmla="*/ 2147483647 h 60"/>
              <a:gd name="T16" fmla="*/ 2147483647 w 95"/>
              <a:gd name="T17" fmla="*/ 2147483647 h 60"/>
              <a:gd name="T18" fmla="*/ 2147483647 w 95"/>
              <a:gd name="T19" fmla="*/ 2147483647 h 60"/>
              <a:gd name="T20" fmla="*/ 2147483647 w 95"/>
              <a:gd name="T21" fmla="*/ 2147483647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5"/>
              <a:gd name="T34" fmla="*/ 0 h 60"/>
              <a:gd name="T35" fmla="*/ 95 w 95"/>
              <a:gd name="T36" fmla="*/ 60 h 6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5" h="60">
                <a:moveTo>
                  <a:pt x="94" y="1"/>
                </a:moveTo>
                <a:cubicBezTo>
                  <a:pt x="92" y="0"/>
                  <a:pt x="89" y="3"/>
                  <a:pt x="86" y="5"/>
                </a:cubicBezTo>
                <a:cubicBezTo>
                  <a:pt x="80" y="11"/>
                  <a:pt x="71" y="18"/>
                  <a:pt x="60" y="28"/>
                </a:cubicBezTo>
                <a:cubicBezTo>
                  <a:pt x="51" y="35"/>
                  <a:pt x="41" y="42"/>
                  <a:pt x="35" y="45"/>
                </a:cubicBezTo>
                <a:cubicBezTo>
                  <a:pt x="31" y="47"/>
                  <a:pt x="25" y="49"/>
                  <a:pt x="23" y="47"/>
                </a:cubicBezTo>
                <a:cubicBezTo>
                  <a:pt x="22" y="46"/>
                  <a:pt x="21" y="45"/>
                  <a:pt x="21" y="44"/>
                </a:cubicBezTo>
                <a:cubicBezTo>
                  <a:pt x="14" y="48"/>
                  <a:pt x="7" y="53"/>
                  <a:pt x="0" y="58"/>
                </a:cubicBezTo>
                <a:cubicBezTo>
                  <a:pt x="2" y="59"/>
                  <a:pt x="5" y="60"/>
                  <a:pt x="9" y="60"/>
                </a:cubicBezTo>
                <a:cubicBezTo>
                  <a:pt x="27" y="60"/>
                  <a:pt x="45" y="46"/>
                  <a:pt x="56" y="38"/>
                </a:cubicBezTo>
                <a:cubicBezTo>
                  <a:pt x="66" y="29"/>
                  <a:pt x="80" y="18"/>
                  <a:pt x="87" y="11"/>
                </a:cubicBezTo>
                <a:cubicBezTo>
                  <a:pt x="93" y="6"/>
                  <a:pt x="95" y="3"/>
                  <a:pt x="94" y="1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3" tIns="45711" rIns="91423" bIns="45711"/>
          <a:lstStyle/>
          <a:p>
            <a:endParaRPr lang="zh-CN" alt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573 0.00925 C -0.54965 0.00579 -0.52795 -0.00878 -0.51927 -0.01156 C -0.51059 -0.01433 -0.50747 -0.01109 -0.50365 -0.00739 C -0.49983 -0.00369 -0.49774 0.00717 -0.49618 0.0111 " pathEditMode="fixed" rAng="0" ptsTypes="aaaa">
                                      <p:cBhvr>
                                        <p:cTn id="6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052 0.04417 C -0.64653 0.04093 -0.63403 0.0296 -0.62552 0.0259 C -0.61702 0.0222 -0.61649 0.02035 -0.59948 0.02174 C -0.58247 0.02313 -0.54011 0.0333 -0.52327 0.03422 C -0.50643 0.03515 -0.50243 0.03145 -0.49792 0.02798 C -0.4934 0.02451 -0.4967 0.01619 -0.49636 0.01318 " pathEditMode="fixed" rAng="0" ptsTypes="aaaaaa">
                                      <p:cBhvr>
                                        <p:cTn id="12" dur="200" spd="-988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-3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434 0.05642 C -0.60486 0.05896 -0.60174 0.06775 -0.60434 0.07122 C -0.60695 0.07469 -0.61389 0.07607 -0.62014 0.07746 C -0.62639 0.07885 -0.63698 0.08162 -0.64219 0.07908 C -0.6474 0.07654 -0.65 0.06821 -0.65156 0.06243 C -0.65313 0.05665 -0.65156 0.0481 -0.65156 0.04417 " pathEditMode="fixed" rAng="0" ptsTypes="aaaaaa">
                                      <p:cBhvr>
                                        <p:cTn id="18" dur="300" spd="-988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6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983 0.0585 C -0.57743 0.05064 -0.55486 0.04278 -0.54584 0.03954 " pathEditMode="relative" rAng="0" ptsTypes="aA">
                                      <p:cBhvr>
                                        <p:cTn id="24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681 0.14428 C -0.67813 0.14313 -0.64948 0.14521 -0.63438 0.13781 C -0.61927 0.13041 -0.60469 0.10914 -0.59618 0.10035 C -0.58768 0.09157 -0.58889 0.09226 -0.58368 0.08509 C -0.57847 0.07792 -0.56962 0.06521 -0.56459 0.05758 C -0.55955 0.04995 -0.55573 0.04255 -0.55347 0.03862 " pathEditMode="fixed" rAng="0" ptsTypes="aaaaaa">
                                      <p:cBhvr>
                                        <p:cTn id="27" dur="100" spd="-988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-40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524 0.14428 C -0.67726 0.14405 -0.64827 0.1422 -0.63577 0.1422 C -0.62327 0.1422 -0.62066 0.14498 -0.61059 0.14428 C -0.60052 0.14359 -0.58698 0.14174 -0.5757 0.13781 C -0.56441 0.13388 -0.54931 0.1244 -0.54236 0.12093 " pathEditMode="fixed" rAng="0" ptsTypes="aaaaa">
                                      <p:cBhvr>
                                        <p:cTn id="33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254 0.1207 C -0.53976 0.11908 -0.5349 0.12162 -0.52778 0.11353 C -0.52066 0.10544 -0.51111 0.08625 -0.49948 0.07237 C -0.48785 0.05873 -0.46893 0.04116 -0.45834 0.03006 C -0.44774 0.01896 -0.44045 0.01318 -0.43594 0.00509 C -0.43143 -0.003 -0.43177 -0.01364 -0.43073 -0.01849 " pathEditMode="fixed" rAng="0" ptsTypes="aaaaaa">
                                      <p:cBhvr>
                                        <p:cTn id="39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-57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12 -0.02127 C -0.43455 -0.02104 -0.43889 -0.02682 -0.4467 -0.01988 C -0.45452 -0.01294 -0.46788 0.00602 -0.47899 0.02035 C -0.49011 0.03469 -0.50382 0.05064 -0.51354 0.06613 C -0.52327 0.08162 -0.53212 0.10359 -0.53698 0.11353 " pathEditMode="fixed" rAng="0" ptsTypes="aaaaa">
                                      <p:cBhvr>
                                        <p:cTn id="45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65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98 0.11353 C -0.53889 0.11839 -0.54601 0.13665 -0.54844 0.14266 " pathEditMode="fixed" rAng="0" ptsTypes="aa">
                                      <p:cBhvr>
                                        <p:cTn id="51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993 0.09781 C -0.49497 0.10035 -0.51163 0.10474 -0.5217 0.11261 C -0.53177 0.12047 -0.54427 0.13758 -0.55035 0.14428 " pathEditMode="fixed" rAng="0" ptsTypes="aaa">
                                      <p:cBhvr>
                                        <p:cTn id="57" dur="100" spd="-988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23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059 0.14636 C -0.50747 0.1422 -0.49844 0.12879 -0.49479 0.12093 C -0.49115 0.11307 -0.48976 0.10428 -0.48837 0.09989 " pathEditMode="fixed" rAng="0" ptsTypes="aaa">
                                      <p:cBhvr>
                                        <p:cTn id="63" dur="100" spd="-988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11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924 0.11307 C -0.44115 0.11029 -0.44427 0.09642 -0.44879 0.09411 C -0.4533 0.0918 -0.4599 0.0948 -0.46615 0.09989 C -0.4724 0.10498 -0.47969 0.11792 -0.48681 0.12532 C -0.49393 0.13272 -0.50452 0.14058 -0.5092 0.14451 " pathEditMode="fixed" rAng="0" ptsTypes="aaaaa">
                                      <p:cBhvr>
                                        <p:cTn id="69" dur="100" spd="-988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50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014 0.09342 C -0.4217 0.09573 -0.41962 0.0992 -0.42656 0.10683 C -0.43351 0.11446 -0.45295 0.13342 -0.46146 0.13966 C -0.46997 0.1459 -0.47552 0.14798 -0.47743 0.14405 C -0.47934 0.14012 -0.47656 0.12486 -0.47257 0.11654 C -0.46858 0.10821 -0.45886 0.09711 -0.45347 0.09457 C -0.44809 0.09203 -0.44323 0.09711 -0.4408 0.10081 C -0.43837 0.10451 -0.43959 0.1133 -0.43924 0.11654 " pathEditMode="fixed" rAng="0" ptsTypes="aaaaaaaa">
                                      <p:cBhvr>
                                        <p:cTn id="75" dur="100" spd="-988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27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632 0.09203 C -0.42118 0.10035 -0.43941 0.1318 -0.44549 0.1422 " pathEditMode="fixed" rAng="0" ptsTypes="aa">
                                      <p:cBhvr>
                                        <p:cTn id="81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25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"/>
                                        <p:tgtEl>
                                          <p:spTgt spid="24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74 0.14567 C -0.44445 0.1459 -0.44097 0.14636 -0.43663 0.14474 C -0.43229 0.14313 -0.42604 0.13896 -0.42205 0.13619 C -0.41806 0.13342 -0.41528 0.13041 -0.41285 0.12787 C -0.41042 0.12463 -0.40816 0.11839 -0.40729 0.11607 C -0.40643 0.11353 -0.40764 0.11307 -0.40764 0.11237 " pathEditMode="fixed" rAng="0" ptsTypes="aaaaaA">
                                      <p:cBhvr>
                                        <p:cTn id="87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40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"/>
                                        <p:tgtEl>
                                          <p:spTgt spid="2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851 0.14128 C -0.40452 0.13735 -0.3882 0.1237 -0.38472 0.11584 C -0.38125 0.10798 -0.38455 0.09526 -0.38785 0.09457 C -0.39115 0.09388 -0.40139 0.10844 -0.40486 0.11214 " pathEditMode="fixed" rAng="0" ptsTypes="aaaa">
                                      <p:cBhvr>
                                        <p:cTn id="93" dur="100" spd="-988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" y="-120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549 0.09966 C -0.34965 0.10174 -0.36215 0.10313 -0.37257 0.11006 C -0.38299 0.117 -0.40243 0.13665 -0.40851 0.14197 " pathEditMode="fixed" rAng="0" ptsTypes="aaa">
                                      <p:cBhvr>
                                        <p:cTn id="99" dur="100" spd="-988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" y="210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879 0.10186 C -0.35226 0.10903 -0.36528 0.13612 -0.36962 0.14514 " pathEditMode="fixed" rAng="0" ptsTypes="aa">
                                      <p:cBhvr>
                                        <p:cTn id="105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0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"/>
                                        <p:tgtEl>
                                          <p:spTgt spid="2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962 0.1375 C -0.36771 0.14075 -0.36563 0.14399 -0.35851 0.13936 C -0.35139 0.13473 -0.33906 0.12223 -0.32656 0.10973 " pathEditMode="relative" rAng="0" ptsTypes="aaA">
                                      <p:cBhvr>
                                        <p:cTn id="111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100"/>
                                        <p:tgtEl>
                                          <p:spTgt spid="2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41 -0.02893 C -0.21511 -0.02615 -0.21215 -0.02268 -0.21858 -0.01226 C -0.225 -0.00185 -0.23438 0.01204 -0.2533 0.03403 C -0.27222 0.05602 -0.31597 0.10232 -0.33247 0.12037 " pathEditMode="fixed" rAng="0" ptsTypes="aaaa">
                                      <p:cBhvr>
                                        <p:cTn id="117" dur="100" spd="-988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0" y="750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100"/>
                                        <p:tgtEl>
                                          <p:spTgt spid="2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63 -0.03101 C -0.21459 -0.03055 -0.21736 -0.02986 -0.22274 -0.02546 C -0.22813 -0.02106 -0.23264 -0.01898 -0.24358 -0.00509 C -0.25452 0.0088 -0.2757 0.03866 -0.28802 0.05787 C -0.30035 0.07709 -0.30886 0.09306 -0.31719 0.10973 " pathEditMode="relative" rAng="0" ptsTypes="aaaaA">
                                      <p:cBhvr>
                                        <p:cTn id="123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0" y="700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"/>
                                        <p:tgtEl>
                                          <p:spTgt spid="2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49 0.10844 C -0.32274 0.11492 -0.33524 0.14243 -0.33438 0.14683 C -0.33351 0.15122 -0.32153 0.14012 -0.31545 0.13411 C -0.30938 0.1281 -0.30365 0.11631 -0.29792 0.11076 C -0.29219 0.10521 -0.2842 0.10266 -0.28056 0.10035 " pathEditMode="fixed" rAng="0" ptsTypes="aaaaa">
                                      <p:cBhvr>
                                        <p:cTn id="129" dur="2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17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200"/>
                                        <p:tgtEl>
                                          <p:spTgt spid="24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368 0.10035 C -0.2816 0.10012 -0.27344 0.09526 -0.27101 0.09665 C -0.26858 0.09804 -0.2684 0.1059 -0.26945 0.10914 C -0.27049 0.11237 -0.27431 0.11399 -0.27743 0.11561 C -0.28056 0.11723 -0.28316 0.11561 -0.28785 0.11839 C -0.29254 0.12116 -0.30226 0.12787 -0.30521 0.13249 C -0.30816 0.13711 -0.30712 0.14451 -0.30521 0.14613 C -0.3033 0.14775 -0.29636 0.14266 -0.2941 0.14174 " pathEditMode="fixed" rAng="0" ptsTypes="aaaaaaaa">
                                      <p:cBhvr>
                                        <p:cTn id="135" dur="2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0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2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393 0.14382 C -0.29045 0.14081 -0.28038 0.13342 -0.27344 0.12625 C -0.26649 0.11908 -0.25712 0.10613 -0.25278 0.10081 " pathEditMode="relative" rAng="0" ptsTypes="aaa">
                                      <p:cBhvr>
                                        <p:cTn id="141" dur="3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-100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300"/>
                                        <p:tgtEl>
                                          <p:spTgt spid="24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434 0.10289 C -0.24757 0.10474 -0.22257 0.11631 -0.21181 0.11561 C -0.20104 0.11492 -0.19306 0.10151 -0.18959 0.09873 " pathEditMode="relative" rAng="0" ptsTypes="aaa">
                                      <p:cBhvr>
                                        <p:cTn id="147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84 0.10081 C -0.19722 0.10105 -0.2007 0.10336 -0.20434 0.1022 C -0.20799 0.10105 -0.21528 0.09619 -0.21806 0.09457 " pathEditMode="fixed" rAng="0" ptsTypes="aaa">
                                      <p:cBhvr>
                                        <p:cTn id="150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1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79 0.02428 C -0.15243 0.02451 -0.16389 0.02313 -0.17101 0.02636 C -0.17813 0.0296 -0.18594 0.03723 -0.19167 0.04324 C -0.1974 0.04925 -0.20243 0.05665 -0.2059 0.0622 C -0.20938 0.06775 -0.21007 0.07168 -0.21215 0.077 C -0.21424 0.08232 -0.21684 0.09087 -0.21806 0.09457 " pathEditMode="fixed" rAng="0" ptsTypes="aaaaaa">
                                      <p:cBhvr>
                                        <p:cTn id="156" dur="200" spd="-988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340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2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67 0.13203 C -0.18715 0.12486 -0.17396 0.10405 -0.16615 0.09133 C -0.15834 0.07862 -0.14965 0.06544 -0.14462 0.05642 C -0.13959 0.0474 -0.13524 0.04209 -0.13611 0.03677 C -0.13698 0.03145 -0.1474 0.02683 -0.15035 0.02428 " pathEditMode="fixed" rAng="0" ptsTypes="aaaaa">
                                      <p:cBhvr>
                                        <p:cTn id="162" dur="200" spd="-988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420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2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58 0.07954 C -0.11997 0.08324 -0.12917 0.10544 -0.12656 0.10128 C -0.12396 0.09711 -0.10886 0.06567 -0.10278 0.05411 C -0.0967 0.04255 -0.09445 0.037 -0.08993 0.03191 C -0.08542 0.02683 -0.07656 0.02012 -0.0757 0.02359 C -0.07483 0.02706 -0.07413 0.03723 -0.08524 0.05318 C -0.09636 0.06914 -0.12518 0.10359 -0.14236 0.11977 C -0.15955 0.13596 -0.18021 0.14752 -0.18837 0.15006 C -0.19653 0.15261 -0.19097 0.13827 -0.19167 0.13526 " pathEditMode="fixed" rAng="0" ptsTypes="aaaaaaaaa">
                                      <p:cBhvr>
                                        <p:cTn id="168" dur="100" spd="-988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70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823 0.16968 C -0.16181 0.15695 -0.13507 0.11112 -0.12639 0.09561 " pathEditMode="fixed" rAng="0" ptsTypes="aa">
                                      <p:cBhvr>
                                        <p:cTn id="174" dur="100" spd="-988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2500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1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1 0.17037 C -0.17118 0.18033 -0.19774 0.225 -0.20938 0.23889 C -0.22101 0.25278 -0.23177 0.25255 -0.23854 0.25371 C -0.24531 0.25487 -0.24965 0.25209 -0.24965 0.2463 C -0.24965 0.24051 -0.2441 0.22662 -0.23854 0.21852 C -0.23299 0.21042 -0.22327 0.20463 -0.21632 0.19815 C -0.20938 0.19167 -0.20452 0.18403 -0.19688 0.17963 C -0.18924 0.17524 -0.16702 0.16042 -0.1691 0.17037 Z " pathEditMode="relative" rAng="0" ptsTypes="aaaaaaaa">
                                      <p:cBhvr>
                                        <p:cTn id="180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3700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3" dur="1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222 0.1676 C -0.16597 0.16482 -0.1599 0.16412 -0.15417 0.16389 C -0.14844 0.16366 -0.14254 0.16366 -0.13768 0.16551 C -0.13281 0.16737 -0.12865 0.16991 -0.12518 0.17477 C -0.1217 0.17963 -0.11858 0.19098 -0.11684 0.19514 " pathEditMode="relative" rAng="0" ptsTypes="aaaaa">
                                      <p:cBhvr>
                                        <p:cTn id="186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120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45 0.19862 C -0.1184 0.1748 -0.1217 0.15029 -0.1217 0.13735 C -0.1217 0.1244 -0.11684 0.12394 -0.11545 0.12047 " pathEditMode="relative" rAng="0" ptsTypes="aaa">
                                      <p:cBhvr>
                                        <p:cTn id="192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02 0.12278 C -0.10209 0.10868 -0.08715 0.09457 -0.08524 0.09526 C -0.08334 0.09596 -0.10174 0.11839 -0.1059 0.12694 C -0.11007 0.1355 -0.11042 0.14081 -0.11059 0.14613 " pathEditMode="relative" rAng="0" ptsTypes="aaaA">
                                      <p:cBhvr>
                                        <p:cTn id="195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0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1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2 0.14035 C -0.1033 0.14197 -0.0974 0.14359 -0.09184 0.14035 C -0.08629 0.13711 -0.07986 0.12671 -0.07587 0.12116 C -0.07188 0.11561 -0.0691 0.11099 -0.06806 0.10636 C -0.06702 0.10174 -0.06945 0.09365 -0.06962 0.09365 C -0.06979 0.09365 -0.06771 0.10105 -0.06962 0.10636 C -0.07153 0.11168 -0.07917 0.12232 -0.08073 0.12555 " pathEditMode="relative" rAng="0" ptsTypes="aaaaaaA">
                                      <p:cBhvr>
                                        <p:cTn id="201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1000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1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88 0.09688 C -0.07726 0.11145 -0.08247 0.12602 -0.08143 0.13087 C -0.08038 0.13573 -0.0684 0.12833 -0.06545 0.12648 " pathEditMode="relative" rAng="0" ptsTypes="aaA">
                                      <p:cBhvr>
                                        <p:cTn id="207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00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100"/>
                                        <p:tgtEl>
                                          <p:spTgt spid="24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93 0.12509 L -0.02257 0.09318 " pathEditMode="relative" rAng="0" ptsTypes="AA">
                                      <p:cBhvr>
                                        <p:cTn id="213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400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1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7 0.09318 C -0.03281 0.10266 -0.04288 0.11214 -0.04792 0.1207 C -0.05295 0.12925 -0.05243 0.14012 -0.05261 0.14405 " pathEditMode="relative" rAng="0" ptsTypes="aaA">
                                      <p:cBhvr>
                                        <p:cTn id="219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2500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1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9000"/>
                            </p:stCondLst>
                            <p:childTnLst>
                              <p:par>
                                <p:cTn id="2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39 0.14243 C -0.03941 0.13295 -0.02726 0.12347 -0.01806 0.11492 C -0.00886 0.10636 -0.00243 0.09896 0.00416 0.09157 " pathEditMode="relative" rAng="0" ptsTypes="aaA">
                                      <p:cBhvr>
                                        <p:cTn id="225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1300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1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9500"/>
                            </p:stCondLst>
                            <p:childTnLst>
                              <p:par>
                                <p:cTn id="2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0.09526 C 0.00191 0.09989 -0.00625 0.11515 -0.01059 0.12255 C -0.01493 0.12995 -0.01945 0.13596 -0.0217 0.13943 " pathEditMode="relative" rAng="0" ptsTypes="aaa">
                                      <p:cBhvr>
                                        <p:cTn id="231" dur="1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00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1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01 0.14197 C -0.01389 0.14151 -0.00799 0.1422 -0.00209 0.13781 C 0.00382 0.13342 0.01128 0.12093 0.01476 0.11631 " pathEditMode="relative" rAng="0" ptsTypes="aaa">
                                      <p:cBhvr>
                                        <p:cTn id="237" dur="3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0"/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3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0500"/>
                            </p:stCondLst>
                            <p:childTnLst>
                              <p:par>
                                <p:cTn id="2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8 0.11389 C 0.01632 0.16436 -0.01233 0.30487 0.00816 0.41667 C 0.02864 0.52848 0.11441 0.71181 0.14045 0.7845 C 0.16649 0.85718 0.15955 0.83889 0.16458 0.85325 " pathEditMode="relative" rAng="0" ptsTypes="aaaa">
                                      <p:cBhvr>
                                        <p:cTn id="243" dur="10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3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4579" grpId="0" animBg="1"/>
      <p:bldP spid="24580" grpId="0" animBg="1"/>
      <p:bldP spid="24581" grpId="0" animBg="1"/>
      <p:bldP spid="24582" grpId="0" animBg="1"/>
      <p:bldP spid="24583" grpId="0" animBg="1"/>
      <p:bldP spid="24584" grpId="0" animBg="1"/>
      <p:bldP spid="24585" grpId="0" animBg="1"/>
      <p:bldP spid="24586" grpId="0" animBg="1"/>
      <p:bldP spid="24587" grpId="0" animBg="1"/>
      <p:bldP spid="24588" grpId="0" animBg="1"/>
      <p:bldP spid="24589" grpId="0" animBg="1"/>
      <p:bldP spid="24590" grpId="0" animBg="1"/>
      <p:bldP spid="24591" grpId="0" animBg="1"/>
      <p:bldP spid="24592" grpId="0" animBg="1"/>
      <p:bldP spid="24593" grpId="0" animBg="1"/>
      <p:bldP spid="24594" grpId="0" animBg="1"/>
      <p:bldP spid="24595" grpId="0" animBg="1"/>
      <p:bldP spid="24596" grpId="0" animBg="1"/>
      <p:bldP spid="24597" grpId="0" animBg="1"/>
      <p:bldP spid="24598" grpId="0" animBg="1"/>
      <p:bldP spid="24599" grpId="0" animBg="1"/>
      <p:bldP spid="24600" grpId="0" animBg="1"/>
      <p:bldP spid="24601" grpId="0" animBg="1"/>
      <p:bldP spid="24602" grpId="0" animBg="1"/>
      <p:bldP spid="24603" grpId="0" animBg="1"/>
      <p:bldP spid="24604" grpId="0" animBg="1"/>
      <p:bldP spid="24605" grpId="0" animBg="1"/>
      <p:bldP spid="24606" grpId="0" animBg="1"/>
      <p:bldP spid="24607" grpId="0" animBg="1"/>
      <p:bldP spid="24608" grpId="0" animBg="1"/>
      <p:bldP spid="24609" grpId="0" animBg="1"/>
      <p:bldP spid="24610" grpId="0" animBg="1"/>
      <p:bldP spid="24611" grpId="0" animBg="1"/>
      <p:bldP spid="24613" grpId="0" animBg="1"/>
      <p:bldP spid="24614" grpId="0" animBg="1"/>
      <p:bldP spid="24615" grpId="0" animBg="1"/>
      <p:bldP spid="246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-21589" y="-4231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479215" y="1628800"/>
            <a:ext cx="5400675" cy="2308306"/>
          </a:xfrm>
          <a:prstGeom prst="rect">
            <a:avLst/>
          </a:prstGeom>
          <a:noFill/>
        </p:spPr>
        <p:txBody>
          <a:bodyPr lIns="91423" tIns="45711" rIns="91423" bIns="45711">
            <a:spAutoFit/>
          </a:bodyPr>
          <a:lstStyle/>
          <a:p>
            <a:pPr>
              <a:defRPr/>
            </a:pPr>
            <a:r>
              <a:rPr lang="en-US" altLang="zh-CN" sz="4800" b="1" i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Truth</a:t>
            </a:r>
            <a:r>
              <a:rPr lang="en-US" altLang="zh-CN" sz="4800" b="1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!</a:t>
            </a:r>
          </a:p>
          <a:p>
            <a:pPr>
              <a:defRPr/>
            </a:pPr>
            <a:r>
              <a:rPr lang="en-US" altLang="zh-CN" sz="4800" b="1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4800" b="1" i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Lie!</a:t>
            </a:r>
          </a:p>
          <a:p>
            <a:pPr>
              <a:defRPr/>
            </a:pPr>
            <a:r>
              <a:rPr lang="en-US" altLang="zh-CN" sz="4800" b="1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Don’t Know!</a:t>
            </a: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3" y="1196752"/>
            <a:ext cx="8919703" cy="3888432"/>
          </a:xfrm>
        </p:spPr>
      </p:pic>
    </p:spTree>
    <p:extLst>
      <p:ext uri="{BB962C8B-B14F-4D97-AF65-F5344CB8AC3E}">
        <p14:creationId xmlns:p14="http://schemas.microsoft.com/office/powerpoint/2010/main" val="42768012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-21589" y="-4231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46251"/>
            <a:ext cx="6156685" cy="4104456"/>
          </a:xfrm>
        </p:spPr>
      </p:pic>
      <p:sp>
        <p:nvSpPr>
          <p:cNvPr id="8" name="椭圆形标注 7"/>
          <p:cNvSpPr/>
          <p:nvPr/>
        </p:nvSpPr>
        <p:spPr>
          <a:xfrm rot="20809720" flipH="1">
            <a:off x="4592543" y="231593"/>
            <a:ext cx="4468438" cy="2592288"/>
          </a:xfrm>
          <a:prstGeom prst="wedgeEllipseCallout">
            <a:avLst>
              <a:gd name="adj1" fmla="val 53024"/>
              <a:gd name="adj2" fmla="val 31863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i="1" dirty="0" smtClean="0">
                <a:solidFill>
                  <a:schemeClr val="tx2">
                    <a:lumMod val="75000"/>
                  </a:schemeClr>
                </a:solidFill>
              </a:rPr>
              <a:t>“If you do well, I will buy you a big meal!”</a:t>
            </a:r>
            <a:endParaRPr lang="zh-CN" alt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806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-21589" y="-4231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89" r="98289">
                        <a14:foregroundMark x1="17115" y1="21864" x2="23472" y2="17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61" y="744070"/>
            <a:ext cx="7990614" cy="5205209"/>
          </a:xfrm>
          <a:prstGeom prst="rect">
            <a:avLst/>
          </a:prstGeom>
        </p:spPr>
      </p:pic>
      <p:sp>
        <p:nvSpPr>
          <p:cNvPr id="9" name="椭圆形标注 8"/>
          <p:cNvSpPr/>
          <p:nvPr/>
        </p:nvSpPr>
        <p:spPr>
          <a:xfrm rot="337111" flipH="1">
            <a:off x="6714" y="3649559"/>
            <a:ext cx="4468438" cy="2592288"/>
          </a:xfrm>
          <a:prstGeom prst="wedgeEllipseCallout">
            <a:avLst>
              <a:gd name="adj1" fmla="val -35734"/>
              <a:gd name="adj2" fmla="val -6477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i="1" dirty="0" smtClean="0">
                <a:solidFill>
                  <a:schemeClr val="tx2">
                    <a:lumMod val="75000"/>
                  </a:schemeClr>
                </a:solidFill>
              </a:rPr>
              <a:t>“Let me help you save your lucky money!”</a:t>
            </a:r>
            <a:endParaRPr lang="zh-CN" alt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613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-21589" y="-4231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05" b="100000" l="0" r="98232">
                        <a14:foregroundMark x1="44106" y1="70476" x2="45972" y2="69524"/>
                        <a14:foregroundMark x1="7466" y1="83571" x2="7466" y2="83571"/>
                        <a14:foregroundMark x1="16208" y1="48095" x2="16208" y2="48095"/>
                        <a14:foregroundMark x1="23674" y1="49286" x2="23674" y2="49286"/>
                        <a14:foregroundMark x1="26916" y1="45714" x2="26916" y2="4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72" y="1588620"/>
            <a:ext cx="3528392" cy="1455721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437045"/>
            <a:ext cx="3675869" cy="22322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618665"/>
            <a:ext cx="1944216" cy="19605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11960" y="1340768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苹果</a:t>
            </a:r>
            <a:endParaRPr lang="zh-CN" altLang="en-US" sz="6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椭圆形标注 10"/>
          <p:cNvSpPr/>
          <p:nvPr/>
        </p:nvSpPr>
        <p:spPr>
          <a:xfrm rot="20809720" flipH="1">
            <a:off x="-4964" y="378754"/>
            <a:ext cx="3639907" cy="2411271"/>
          </a:xfrm>
          <a:prstGeom prst="wedgeEllipseCallout">
            <a:avLst>
              <a:gd name="adj1" fmla="val 8408"/>
              <a:gd name="adj2" fmla="val 6178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i="1" dirty="0" smtClean="0">
                <a:solidFill>
                  <a:schemeClr val="tx2">
                    <a:lumMod val="75000"/>
                  </a:schemeClr>
                </a:solidFill>
              </a:rPr>
              <a:t>“Buy ONE, get ONE FREE!!!”</a:t>
            </a:r>
            <a:endParaRPr lang="zh-CN" alt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50" b="79722" l="22708" r="49479">
                        <a14:foregroundMark x1="30729" y1="28333" x2="31563" y2="33889"/>
                        <a14:foregroundMark x1="37500" y1="34306" x2="45313" y2="31806"/>
                        <a14:foregroundMark x1="45104" y1="25000" x2="45625" y2="2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0" r="50000" b="11342"/>
          <a:stretch/>
        </p:blipFill>
        <p:spPr>
          <a:xfrm>
            <a:off x="598314" y="1510899"/>
            <a:ext cx="2433349" cy="534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295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-21589" y="-4231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27" y="3789040"/>
            <a:ext cx="2771801" cy="1787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3"/>
          <p:cNvSpPr/>
          <p:nvPr/>
        </p:nvSpPr>
        <p:spPr>
          <a:xfrm>
            <a:off x="6012160" y="1268760"/>
            <a:ext cx="2719014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66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66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eceive</a:t>
            </a:r>
          </a:p>
          <a:p>
            <a:pPr algn="ctr">
              <a:defRPr/>
            </a:pPr>
            <a:r>
              <a:rPr lang="en-US" altLang="zh-CN" sz="4400" dirty="0">
                <a:solidFill>
                  <a:schemeClr val="tx2">
                    <a:lumMod val="50000"/>
                  </a:schemeClr>
                </a:solidFill>
              </a:rPr>
              <a:t>/</a:t>
            </a:r>
            <a:r>
              <a:rPr lang="en-US" altLang="zh-CN" sz="4400" dirty="0" err="1" smtClean="0">
                <a:solidFill>
                  <a:schemeClr val="tx2">
                    <a:lumMod val="50000"/>
                  </a:schemeClr>
                </a:solidFill>
              </a:rPr>
              <a:t>dɪ'siːv</a:t>
            </a:r>
            <a:r>
              <a:rPr lang="en-US" altLang="zh-CN" sz="4400" dirty="0">
                <a:solidFill>
                  <a:schemeClr val="tx2">
                    <a:lumMod val="50000"/>
                  </a:schemeClr>
                </a:solidFill>
              </a:rPr>
              <a:t>/</a:t>
            </a:r>
            <a:endParaRPr lang="zh-CN" altLang="en-US" sz="44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椭圆形标注 17"/>
          <p:cNvSpPr/>
          <p:nvPr/>
        </p:nvSpPr>
        <p:spPr>
          <a:xfrm>
            <a:off x="460518" y="1154360"/>
            <a:ext cx="5217621" cy="2075457"/>
          </a:xfrm>
          <a:prstGeom prst="wedgeEllipseCallout">
            <a:avLst>
              <a:gd name="adj1" fmla="val 53024"/>
              <a:gd name="adj2" fmla="val 31863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6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altLang="zh-CN" sz="3600" b="1" i="1" dirty="0" smtClean="0">
                <a:solidFill>
                  <a:schemeClr val="tx2">
                    <a:lumMod val="75000"/>
                  </a:schemeClr>
                </a:solidFill>
              </a:rPr>
              <a:t>“…buy you…”</a:t>
            </a:r>
            <a:r>
              <a:rPr lang="en-US" altLang="zh-CN" sz="36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altLang="zh-CN" sz="36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altLang="zh-CN" sz="3600" b="1" i="1" dirty="0" smtClean="0">
                <a:solidFill>
                  <a:schemeClr val="tx2">
                    <a:lumMod val="75000"/>
                  </a:schemeClr>
                </a:solidFill>
              </a:rPr>
              <a:t>“…help you…”</a:t>
            </a:r>
            <a:endParaRPr lang="en-US" altLang="zh-CN" sz="3600" b="1" i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altLang="zh-CN" sz="3600" b="1" i="1" dirty="0" smtClean="0">
                <a:solidFill>
                  <a:schemeClr val="tx2">
                    <a:lumMod val="75000"/>
                  </a:schemeClr>
                </a:solidFill>
              </a:rPr>
              <a:t>“…free…”</a:t>
            </a:r>
            <a:endParaRPr lang="en-US" altLang="zh-CN" sz="3600" b="1" i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zh-CN" alt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椭圆形标注 18"/>
          <p:cNvSpPr/>
          <p:nvPr/>
        </p:nvSpPr>
        <p:spPr>
          <a:xfrm>
            <a:off x="467544" y="1154360"/>
            <a:ext cx="5217621" cy="2075457"/>
          </a:xfrm>
          <a:prstGeom prst="wedgeEllipseCallout">
            <a:avLst>
              <a:gd name="adj1" fmla="val 53024"/>
              <a:gd name="adj2" fmla="val 31863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800" b="1" i="1" dirty="0" smtClean="0">
                <a:solidFill>
                  <a:schemeClr val="bg1"/>
                </a:solidFill>
              </a:rPr>
              <a:t>Words</a:t>
            </a:r>
            <a:endParaRPr lang="zh-CN" altLang="en-US" sz="8800" b="1" i="1" dirty="0">
              <a:solidFill>
                <a:schemeClr val="bg1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89" r="98289">
                        <a14:foregroundMark x1="17115" y1="21864" x2="23472" y2="17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789041"/>
            <a:ext cx="2905099" cy="1892426"/>
          </a:xfrm>
          <a:prstGeom prst="rect">
            <a:avLst/>
          </a:prstGeom>
        </p:spPr>
      </p:pic>
      <p:pic>
        <p:nvPicPr>
          <p:cNvPr id="10" name="内容占位符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05" b="100000" l="0" r="98232">
                        <a14:foregroundMark x1="44106" y1="70476" x2="45972" y2="69524"/>
                        <a14:foregroundMark x1="7466" y1="83571" x2="7466" y2="83571"/>
                        <a14:foregroundMark x1="16208" y1="48095" x2="16208" y2="48095"/>
                        <a14:foregroundMark x1="23674" y1="49286" x2="23674" y2="49286"/>
                        <a14:foregroundMark x1="26916" y1="45714" x2="26916" y2="4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3452" y="4040247"/>
            <a:ext cx="3114085" cy="1284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68961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-21589" y="-4231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3557" name="TextBox 8"/>
          <p:cNvSpPr txBox="1">
            <a:spLocks noChangeArrowheads="1"/>
          </p:cNvSpPr>
          <p:nvPr/>
        </p:nvSpPr>
        <p:spPr bwMode="auto">
          <a:xfrm>
            <a:off x="179388" y="1830388"/>
            <a:ext cx="720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>
            <a:spAutoFit/>
          </a:bodyPr>
          <a:lstStyle/>
          <a:p>
            <a:endParaRPr lang="zh-CN" altLang="en-US"/>
          </a:p>
        </p:txBody>
      </p:sp>
      <p:pic>
        <p:nvPicPr>
          <p:cNvPr id="23558" name="图片 1"/>
          <p:cNvPicPr>
            <a:picLocks noChangeAspect="1"/>
          </p:cNvPicPr>
          <p:nvPr/>
        </p:nvPicPr>
        <p:blipFill>
          <a:blip r:embed="rId3"/>
          <a:srcRect l="7056" t="2231" r="10008" b="3081"/>
          <a:stretch>
            <a:fillRect/>
          </a:stretch>
        </p:blipFill>
        <p:spPr bwMode="auto">
          <a:xfrm>
            <a:off x="349250" y="366713"/>
            <a:ext cx="2992438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形标注 4"/>
          <p:cNvSpPr/>
          <p:nvPr/>
        </p:nvSpPr>
        <p:spPr>
          <a:xfrm>
            <a:off x="3708400" y="136525"/>
            <a:ext cx="3743325" cy="1878806"/>
          </a:xfrm>
          <a:prstGeom prst="wedgeEllipseCallout">
            <a:avLst>
              <a:gd name="adj1" fmla="val -34407"/>
              <a:gd name="adj2" fmla="val 55954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</a:p>
          <a:p>
            <a:pPr algn="ctr">
              <a:defRPr/>
            </a:pP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which deceive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716015" y="2994013"/>
            <a:ext cx="2952329" cy="1169533"/>
          </a:xfrm>
          <a:prstGeom prst="rect">
            <a:avLst/>
          </a:prstGeom>
          <a:noFill/>
          <a:ln w="25400">
            <a:solidFill>
              <a:schemeClr val="tx2"/>
            </a:solidFill>
            <a:prstDash val="sysDot"/>
            <a:miter lim="800000"/>
            <a:headEnd/>
            <a:tailEnd/>
          </a:ln>
        </p:spPr>
        <p:txBody>
          <a:bodyPr wrap="square" lIns="91423" tIns="45711" rIns="91423" bIns="45711">
            <a:spAutoFit/>
          </a:bodyPr>
          <a:lstStyle/>
          <a:p>
            <a:pPr marL="342900" indent="-342900">
              <a:spcBef>
                <a:spcPct val="50000"/>
              </a:spcBef>
            </a:pPr>
            <a:endParaRPr lang="en-US" altLang="zh-CN" sz="2800" b="1" i="1" dirty="0" smtClean="0">
              <a:solidFill>
                <a:srgbClr val="000018"/>
              </a:solidFill>
              <a:latin typeface="Times New Roman" pitchFamily="18" charset="0"/>
            </a:endParaRPr>
          </a:p>
          <a:p>
            <a:pPr marL="342900" indent="-342900" algn="ctr">
              <a:spcBef>
                <a:spcPct val="50000"/>
              </a:spcBef>
            </a:pPr>
            <a:r>
              <a:rPr lang="en-US" altLang="zh-CN" sz="2800" b="1" i="1" dirty="0" smtClean="0">
                <a:solidFill>
                  <a:srgbClr val="000018"/>
                </a:solidFill>
                <a:latin typeface="Times New Roman" pitchFamily="18" charset="0"/>
              </a:rPr>
              <a:t>happened? </a:t>
            </a:r>
            <a:endParaRPr lang="en-US" altLang="zh-CN" sz="2800" b="1" i="1" dirty="0">
              <a:solidFill>
                <a:srgbClr val="000018"/>
              </a:solidFill>
              <a:latin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148064" y="2464125"/>
            <a:ext cx="1728193" cy="100982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endParaRPr lang="zh-CN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16015" y="4293096"/>
            <a:ext cx="2952329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 mistakes</a:t>
            </a:r>
          </a:p>
        </p:txBody>
      </p:sp>
      <p:sp>
        <p:nvSpPr>
          <p:cNvPr id="12" name="矩形 11"/>
          <p:cNvSpPr/>
          <p:nvPr/>
        </p:nvSpPr>
        <p:spPr>
          <a:xfrm>
            <a:off x="4716014" y="5013176"/>
            <a:ext cx="2952329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deceived people </a:t>
            </a:r>
          </a:p>
        </p:txBody>
      </p:sp>
      <p:sp>
        <p:nvSpPr>
          <p:cNvPr id="13" name="矩形 12"/>
          <p:cNvSpPr/>
          <p:nvPr/>
        </p:nvSpPr>
        <p:spPr>
          <a:xfrm>
            <a:off x="4716015" y="5733256"/>
            <a:ext cx="2952329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aid sorry</a:t>
            </a:r>
          </a:p>
        </p:txBody>
      </p:sp>
      <p:sp>
        <p:nvSpPr>
          <p:cNvPr id="14" name="椭圆形标注 13"/>
          <p:cNvSpPr/>
          <p:nvPr/>
        </p:nvSpPr>
        <p:spPr>
          <a:xfrm>
            <a:off x="3707904" y="116632"/>
            <a:ext cx="3743325" cy="1878806"/>
          </a:xfrm>
          <a:prstGeom prst="wedgeEllipseCallout">
            <a:avLst>
              <a:gd name="adj1" fmla="val -34407"/>
              <a:gd name="adj2" fmla="val 55954"/>
            </a:avLst>
          </a:prstGeom>
          <a:solidFill>
            <a:srgbClr val="FF5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Tip: Focus on </a:t>
            </a:r>
            <a:r>
              <a:rPr lang="en-US" altLang="zh-CN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“…” </a:t>
            </a:r>
            <a:r>
              <a:rPr lang="en-US" altLang="zh-CN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while skimming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39752" y="4909212"/>
            <a:ext cx="1718256" cy="584757"/>
          </a:xfrm>
          <a:prstGeom prst="rect">
            <a:avLst/>
          </a:prstGeom>
          <a:solidFill>
            <a:srgbClr val="0070C0"/>
          </a:solidFill>
        </p:spPr>
        <p:txBody>
          <a:bodyPr wrap="square" lIns="91423" tIns="45711" rIns="91423" bIns="45711">
            <a:spAutoFit/>
          </a:bodyPr>
          <a:lstStyle/>
          <a:p>
            <a:pPr algn="ctr">
              <a:defRPr/>
            </a:pPr>
            <a:r>
              <a:rPr lang="en-US" altLang="zh-CN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Ned</a:t>
            </a:r>
            <a:endParaRPr lang="zh-CN" altLang="en-US" sz="2400" b="1" i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18862" y="-30011"/>
            <a:ext cx="9165589" cy="688255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 sz="40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3" y="2780928"/>
            <a:ext cx="3528392" cy="23805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8968" y="4715609"/>
            <a:ext cx="1224136" cy="584775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angry</a:t>
            </a:r>
            <a:endParaRPr lang="zh-CN" alt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844168" y="2459958"/>
            <a:ext cx="2862979" cy="1902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椭圆 13"/>
          <p:cNvSpPr/>
          <p:nvPr/>
        </p:nvSpPr>
        <p:spPr bwMode="auto">
          <a:xfrm>
            <a:off x="323528" y="24875"/>
            <a:ext cx="1338957" cy="1315893"/>
          </a:xfrm>
          <a:prstGeom prst="ellipse">
            <a:avLst/>
          </a:prstGeom>
          <a:ln>
            <a:solidFill>
              <a:srgbClr val="00001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3" tIns="45711" rIns="91423" bIns="45711"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5" name="内容占位符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00" b="96800" l="9664" r="100000"/>
                    </a14:imgEffect>
                  </a14:imgLayer>
                </a14:imgProps>
              </a:ext>
            </a:extLst>
          </a:blip>
          <a:srcRect l="-230" t="25610" r="230"/>
          <a:stretch>
            <a:fillRect/>
          </a:stretch>
        </p:blipFill>
        <p:spPr bwMode="auto">
          <a:xfrm>
            <a:off x="646966" y="141905"/>
            <a:ext cx="692080" cy="108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组合 15"/>
          <p:cNvGrpSpPr>
            <a:grpSpLocks/>
          </p:cNvGrpSpPr>
          <p:nvPr/>
        </p:nvGrpSpPr>
        <p:grpSpPr bwMode="auto">
          <a:xfrm>
            <a:off x="5221114" y="2203350"/>
            <a:ext cx="2735262" cy="3575050"/>
            <a:chOff x="4976375" y="184112"/>
            <a:chExt cx="2736305" cy="2682043"/>
          </a:xfrm>
        </p:grpSpPr>
        <p:sp>
          <p:nvSpPr>
            <p:cNvPr id="17" name="椭圆 16"/>
            <p:cNvSpPr/>
            <p:nvPr/>
          </p:nvSpPr>
          <p:spPr bwMode="auto">
            <a:xfrm>
              <a:off x="4976375" y="196022"/>
              <a:ext cx="2736305" cy="2658224"/>
            </a:xfrm>
            <a:prstGeom prst="ellipse">
              <a:avLst/>
            </a:prstGeom>
            <a:ln>
              <a:solidFill>
                <a:srgbClr val="00001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23" tIns="45711" rIns="91423" bIns="45711" anchor="ctr"/>
            <a:lstStyle/>
            <a:p>
              <a:pPr algn="ctr">
                <a:defRPr/>
              </a:pPr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 flipH="1">
              <a:off x="5336079" y="184112"/>
              <a:ext cx="2016896" cy="268204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9" name="圆角矩形 18"/>
          <p:cNvSpPr/>
          <p:nvPr/>
        </p:nvSpPr>
        <p:spPr>
          <a:xfrm>
            <a:off x="557585" y="1466874"/>
            <a:ext cx="2209800" cy="79836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Beginning </a:t>
            </a:r>
            <a:endParaRPr lang="en-US" altLang="zh-CN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828745" y="1676797"/>
            <a:ext cx="3439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1" u="sng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Read Para.1 </a:t>
            </a:r>
            <a:endParaRPr lang="zh-CN" altLang="en-US" sz="1200" u="sng" dirty="0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364087" y="1726640"/>
            <a:ext cx="2880321" cy="1077200"/>
          </a:xfrm>
          <a:prstGeom prst="rect">
            <a:avLst/>
          </a:prstGeom>
          <a:noFill/>
          <a:ln w="25400">
            <a:solidFill>
              <a:schemeClr val="tx2"/>
            </a:solidFill>
            <a:prstDash val="sysDot"/>
            <a:miter lim="800000"/>
            <a:headEnd/>
            <a:tailEnd/>
          </a:ln>
        </p:spPr>
        <p:txBody>
          <a:bodyPr wrap="square" lIns="91423" tIns="45711" rIns="91423" bIns="45711">
            <a:spAutoFit/>
          </a:bodyPr>
          <a:lstStyle/>
          <a:p>
            <a:pPr marL="342900" indent="-342900">
              <a:spcBef>
                <a:spcPct val="50000"/>
              </a:spcBef>
            </a:pPr>
            <a:endParaRPr lang="en-US" altLang="zh-CN" sz="2800" b="1" i="1" dirty="0" smtClean="0">
              <a:solidFill>
                <a:srgbClr val="000018"/>
              </a:solidFill>
              <a:latin typeface="Times New Roman" pitchFamily="18" charset="0"/>
            </a:endParaRPr>
          </a:p>
          <a:p>
            <a:pPr marL="342900" indent="-342900" algn="ctr">
              <a:spcBef>
                <a:spcPct val="50000"/>
              </a:spcBef>
            </a:pPr>
            <a:r>
              <a:rPr lang="en-US" altLang="zh-CN" sz="2400" b="1" i="1" dirty="0">
                <a:solidFill>
                  <a:srgbClr val="000018"/>
                </a:solidFill>
                <a:latin typeface="Times New Roman" pitchFamily="18" charset="0"/>
              </a:rPr>
              <a:t>w</a:t>
            </a:r>
            <a:r>
              <a:rPr lang="en-US" altLang="zh-CN" sz="2400" b="1" i="1" dirty="0" smtClean="0">
                <a:solidFill>
                  <a:srgbClr val="000018"/>
                </a:solidFill>
                <a:latin typeface="Times New Roman" pitchFamily="18" charset="0"/>
              </a:rPr>
              <a:t>as the mistake?</a:t>
            </a:r>
            <a:endParaRPr lang="en-US" altLang="zh-CN" sz="2400" b="1" i="1" dirty="0">
              <a:solidFill>
                <a:srgbClr val="000018"/>
              </a:solidFill>
              <a:latin typeface="Times New Roman" pitchFamily="18" charset="0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6084168" y="1340768"/>
            <a:ext cx="1440161" cy="86580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endParaRPr lang="zh-CN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557585" y="1474812"/>
            <a:ext cx="2209800" cy="7824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 broke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mower</a:t>
            </a:r>
            <a:r>
              <a:rPr lang="en-US" altLang="zh-CN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9872" y="4221088"/>
            <a:ext cx="1718256" cy="73864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91423" tIns="45711" rIns="91423" bIns="45711">
            <a:spAutoFit/>
          </a:bodyPr>
          <a:lstStyle/>
          <a:p>
            <a:pPr algn="ctr">
              <a:defRPr/>
            </a:pPr>
            <a:r>
              <a:rPr lang="en-US" altLang="zh-CN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ower</a:t>
            </a:r>
          </a:p>
          <a:p>
            <a:pPr algn="ctr">
              <a:defRPr/>
            </a:pPr>
            <a:r>
              <a:rPr lang="en-US" altLang="zh-CN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 </a:t>
            </a:r>
            <a:r>
              <a:rPr lang="en-US" altLang="zh-CN" dirty="0" smtClean="0">
                <a:solidFill>
                  <a:schemeClr val="bg1"/>
                </a:solidFill>
              </a:rPr>
              <a:t>'</a:t>
            </a:r>
            <a:r>
              <a:rPr lang="en-US" altLang="zh-CN" dirty="0" err="1" smtClean="0">
                <a:solidFill>
                  <a:schemeClr val="bg1"/>
                </a:solidFill>
              </a:rPr>
              <a:t>məʊə</a:t>
            </a:r>
            <a:r>
              <a:rPr lang="en-US" altLang="zh-CN" dirty="0" smtClean="0">
                <a:solidFill>
                  <a:schemeClr val="bg1"/>
                </a:solidFill>
              </a:rPr>
              <a:t>(r) </a:t>
            </a:r>
            <a:r>
              <a:rPr lang="en-US" altLang="zh-CN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endParaRPr lang="zh-CN" altLang="en-US" b="1" i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7793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4" grpId="0" bldLvl="0" animBg="1"/>
      <p:bldP spid="24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433</Words>
  <Application>Microsoft Office PowerPoint</Application>
  <PresentationFormat>全屏显示(4:3)</PresentationFormat>
  <Paragraphs>130</Paragraphs>
  <Slides>24</Slides>
  <Notes>16</Notes>
  <HiddenSlides>0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Administrator</cp:lastModifiedBy>
  <cp:revision>936</cp:revision>
  <dcterms:created xsi:type="dcterms:W3CDTF">2017-09-06T23:46:00Z</dcterms:created>
  <dcterms:modified xsi:type="dcterms:W3CDTF">2017-11-30T05:53:27Z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2052-10.1.0.6135</vt:lpwstr>
  </property>
</Properties>
</file>