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98" r:id="rId5"/>
    <p:sldId id="263" r:id="rId6"/>
    <p:sldId id="287" r:id="rId7"/>
    <p:sldId id="264" r:id="rId8"/>
    <p:sldId id="299" r:id="rId9"/>
    <p:sldId id="295" r:id="rId10"/>
    <p:sldId id="294" r:id="rId11"/>
    <p:sldId id="290" r:id="rId12"/>
    <p:sldId id="261" r:id="rId13"/>
    <p:sldId id="262" r:id="rId14"/>
    <p:sldId id="265" r:id="rId15"/>
    <p:sldId id="266" r:id="rId16"/>
    <p:sldId id="296" r:id="rId17"/>
    <p:sldId id="268" r:id="rId18"/>
    <p:sldId id="269" r:id="rId19"/>
    <p:sldId id="274" r:id="rId20"/>
    <p:sldId id="276" r:id="rId21"/>
    <p:sldId id="277" r:id="rId22"/>
    <p:sldId id="297" r:id="rId23"/>
    <p:sldId id="272" r:id="rId24"/>
    <p:sldId id="300" r:id="rId25"/>
    <p:sldId id="29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E61AE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356B-FA56-4074-9817-037BB4B6E870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F1CFD-F1E4-47DD-859F-BC82615C0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15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97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Friends should be the same.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…is quiet, too.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73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30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good friend is like a mirror.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9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Should friends be the same or different?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1CFD-F1E4-47DD-859F-BC82615C06C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9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4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7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1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1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8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2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7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64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7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2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50A5-F205-4294-B1C6-EF94BFDC034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CD40-7E53-425E-B9E0-D305E4F42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5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569304" y="332656"/>
            <a:ext cx="8009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Go for it! 8A</a:t>
            </a:r>
          </a:p>
          <a:p>
            <a:pPr algn="ctr">
              <a:lnSpc>
                <a:spcPct val="2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Unit 3 I’m more outgoing than my sister?</a:t>
            </a:r>
          </a:p>
          <a:p>
            <a:pPr algn="ctr">
              <a:lnSpc>
                <a:spcPct val="2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Section B 2a-2e</a:t>
            </a:r>
          </a:p>
        </p:txBody>
      </p:sp>
      <p:sp>
        <p:nvSpPr>
          <p:cNvPr id="3" name="矩形 2"/>
          <p:cNvSpPr/>
          <p:nvPr/>
        </p:nvSpPr>
        <p:spPr>
          <a:xfrm>
            <a:off x="575557" y="4581128"/>
            <a:ext cx="7984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陈琳霞</a:t>
            </a:r>
            <a:endParaRPr lang="en-US" altLang="zh-CN" sz="32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成都棠湖外国语学校</a:t>
            </a:r>
            <a:endParaRPr lang="zh-CN" altLang="en-US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62471" r="11431" b="4032"/>
          <a:stretch/>
        </p:blipFill>
        <p:spPr>
          <a:xfrm>
            <a:off x="8316" y="26910"/>
            <a:ext cx="5139748" cy="311405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14327"/>
              </p:ext>
            </p:extLst>
          </p:nvPr>
        </p:nvGraphicFramePr>
        <p:xfrm>
          <a:off x="2177734" y="3821049"/>
          <a:ext cx="6786754" cy="2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4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815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Differences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Similarities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0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Mary Smith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1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Carol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>
          <a:xfrm>
            <a:off x="0" y="5445224"/>
            <a:ext cx="2087724" cy="141277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36369"/>
              </p:ext>
            </p:extLst>
          </p:nvPr>
        </p:nvGraphicFramePr>
        <p:xfrm>
          <a:off x="269523" y="1312172"/>
          <a:ext cx="8622957" cy="384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184"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Differences</a:t>
                      </a:r>
                      <a:endParaRPr lang="zh-CN" alt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Similarities</a:t>
                      </a:r>
                      <a:endParaRPr lang="zh-CN" alt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Jeff—Yuan Li</a:t>
                      </a:r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/>
                        <a:t> quiet</a:t>
                      </a:r>
                    </a:p>
                    <a:p>
                      <a:pPr algn="l"/>
                      <a:r>
                        <a:rPr lang="en-US" altLang="zh-CN" sz="2400" dirty="0"/>
                        <a:t> enjoy</a:t>
                      </a:r>
                      <a:r>
                        <a:rPr lang="en-US" altLang="zh-CN" sz="2400" baseline="0" dirty="0"/>
                        <a:t> studying together</a:t>
                      </a:r>
                      <a:endParaRPr lang="zh-CN" alt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809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Huang Lei—Larry  </a:t>
                      </a:r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dirty="0"/>
                        <a:t> Larry:</a:t>
                      </a:r>
                      <a:r>
                        <a:rPr lang="en-US" altLang="zh-CN" sz="2400" baseline="0" dirty="0"/>
                        <a:t>    taller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aseline="0" dirty="0"/>
                        <a:t>               more outgoing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aseline="0" dirty="0"/>
                        <a:t>               plays tennis better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aseline="0" dirty="0"/>
                        <a:t>               less hard-working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aseline="0" dirty="0"/>
                        <a:t>Huang:  get better grades</a:t>
                      </a:r>
                      <a:endParaRPr lang="zh-CN" alt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dirty="0"/>
                    </a:p>
                    <a:p>
                      <a:pPr algn="l"/>
                      <a:r>
                        <a:rPr lang="en-US" altLang="zh-CN" sz="2400" dirty="0"/>
                        <a:t>    </a:t>
                      </a:r>
                    </a:p>
                    <a:p>
                      <a:pPr algn="l"/>
                      <a:r>
                        <a:rPr lang="en-US" altLang="zh-CN" sz="2400" dirty="0"/>
                        <a:t>  both like sports</a:t>
                      </a:r>
                      <a:endParaRPr lang="zh-CN" alt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78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rgbClr val="C00000"/>
                          </a:solidFill>
                        </a:rPr>
                        <a:t>Mary—Carol </a:t>
                      </a:r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23903" y="334397"/>
            <a:ext cx="791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Should friends be the same or different?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67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572" y="423474"/>
            <a:ext cx="8516499" cy="14933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again and find out the 3 students’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opinions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Should friends be the same or different?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" y="3500061"/>
            <a:ext cx="1731270" cy="2377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39" y="4035700"/>
            <a:ext cx="2415476" cy="18415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12" y="4058542"/>
            <a:ext cx="2274563" cy="1818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892" y="2474893"/>
            <a:ext cx="2381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Friends should be the same.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3156546" y="2852936"/>
            <a:ext cx="2927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Friends can be different.</a:t>
            </a:r>
            <a:endParaRPr lang="zh-CN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6376037" y="2548061"/>
            <a:ext cx="3092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Whether friends are the same or different is OK.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179512" y="5858108"/>
            <a:ext cx="1731270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Jeff Green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0810" y="5858108"/>
            <a:ext cx="1731270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Huang Lei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232" y="5858108"/>
            <a:ext cx="2103143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Mary Smith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1590"/>
          <a:stretch/>
        </p:blipFill>
        <p:spPr>
          <a:xfrm>
            <a:off x="755576" y="-14131"/>
            <a:ext cx="7704856" cy="687213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411760" y="332656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411760" y="620688"/>
            <a:ext cx="1728192" cy="6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11760" y="908720"/>
            <a:ext cx="729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63988" y="626773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463988" y="908720"/>
            <a:ext cx="864096" cy="9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35696" y="4581128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63688" y="4869160"/>
            <a:ext cx="149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EB9102E-5F5B-4DFB-B847-38EB3CC77442}"/>
              </a:ext>
            </a:extLst>
          </p:cNvPr>
          <p:cNvSpPr/>
          <p:nvPr/>
        </p:nvSpPr>
        <p:spPr>
          <a:xfrm>
            <a:off x="2987824" y="2566645"/>
            <a:ext cx="3564396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Topic sentence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" y="827782"/>
            <a:ext cx="1150416" cy="1578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50" y="1001036"/>
            <a:ext cx="1578812" cy="12024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75" y="947395"/>
            <a:ext cx="1520737" cy="12147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81790" y="2144215"/>
            <a:ext cx="823286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Jeff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8130" y="2108276"/>
            <a:ext cx="1685578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Huang Lei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89119" y="2046787"/>
            <a:ext cx="1028036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Mary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924" y="2742019"/>
            <a:ext cx="2381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Friends should be the same.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3710691" y="2750455"/>
            <a:ext cx="2805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Friends can be different.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6804248" y="2750456"/>
            <a:ext cx="2303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Whether friends are the same or different is OK.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333425" y="3837986"/>
            <a:ext cx="31901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…is quiet, too.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We enjoy…together.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9922" y="3701659"/>
            <a:ext cx="2827121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taller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more outgoing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play tennis better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less hard-working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get better grades</a:t>
            </a:r>
          </a:p>
        </p:txBody>
      </p:sp>
      <p:sp>
        <p:nvSpPr>
          <p:cNvPr id="14" name="矩形 13"/>
          <p:cNvSpPr/>
          <p:nvPr/>
        </p:nvSpPr>
        <p:spPr>
          <a:xfrm>
            <a:off x="1360479" y="5148209"/>
            <a:ext cx="1540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facts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7718" y="5131192"/>
            <a:ext cx="1636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story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C916344-B4AC-480A-B9D3-CCBC5B67FAC4}"/>
              </a:ext>
            </a:extLst>
          </p:cNvPr>
          <p:cNvSpPr/>
          <p:nvPr/>
        </p:nvSpPr>
        <p:spPr>
          <a:xfrm>
            <a:off x="3371059" y="34618"/>
            <a:ext cx="2278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Opinions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F168EEFB-BAB5-4B3F-B67E-765C66B0484F}"/>
              </a:ext>
            </a:extLst>
          </p:cNvPr>
          <p:cNvSpPr/>
          <p:nvPr/>
        </p:nvSpPr>
        <p:spPr>
          <a:xfrm>
            <a:off x="3522632" y="4746473"/>
            <a:ext cx="21868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Support 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73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548681"/>
            <a:ext cx="6912768" cy="63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opinion</a:t>
            </a:r>
            <a:endParaRPr lang="zh-CN" altLang="en-US" sz="4000" b="1" dirty="0"/>
          </a:p>
        </p:txBody>
      </p:sp>
      <p:sp>
        <p:nvSpPr>
          <p:cNvPr id="3" name="矩形 2"/>
          <p:cNvSpPr/>
          <p:nvPr/>
        </p:nvSpPr>
        <p:spPr>
          <a:xfrm>
            <a:off x="1640667" y="1186339"/>
            <a:ext cx="756084" cy="320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3295355" y="1186338"/>
            <a:ext cx="756084" cy="320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013797" y="1186337"/>
            <a:ext cx="756084" cy="320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6612832" y="1186336"/>
            <a:ext cx="756084" cy="320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3707904" y="5097378"/>
            <a:ext cx="1853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</a:rPr>
              <a:t>support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9672" y="2734063"/>
            <a:ext cx="74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fact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87722" y="2734063"/>
            <a:ext cx="74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fact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32040" y="2734062"/>
            <a:ext cx="93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story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6216" y="2734062"/>
            <a:ext cx="93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story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571" y="908720"/>
            <a:ext cx="79127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Should friends be the same or different?</a:t>
            </a:r>
          </a:p>
          <a:p>
            <a:pPr algn="ctr">
              <a:lnSpc>
                <a:spcPct val="200000"/>
              </a:lnSpc>
            </a:pP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 your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opinions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ctr">
              <a:lnSpc>
                <a:spcPct val="200000"/>
              </a:lnSpc>
            </a:pP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Don’t forget to give your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support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1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1590"/>
          <a:stretch/>
        </p:blipFill>
        <p:spPr>
          <a:xfrm>
            <a:off x="1043608" y="1097555"/>
            <a:ext cx="6984776" cy="57604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5243" y="260648"/>
            <a:ext cx="7939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you find any other English sayings?</a:t>
            </a:r>
            <a:endParaRPr lang="en-US" altLang="zh-C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55776" y="1628800"/>
            <a:ext cx="1638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55776" y="1844824"/>
            <a:ext cx="75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27784" y="3976111"/>
            <a:ext cx="1215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87624" y="4221088"/>
            <a:ext cx="3006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87624" y="4437112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40052" y="5157192"/>
            <a:ext cx="540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051720" y="5373216"/>
            <a:ext cx="3582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051720" y="5661248"/>
            <a:ext cx="459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139952" y="4897606"/>
            <a:ext cx="720080" cy="3315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8371" y="116632"/>
            <a:ext cx="8688125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 do 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 use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these English 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sayings in their articles?</a:t>
            </a:r>
            <a:endParaRPr lang="en-US" altLang="zh-C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5556" y="1965505"/>
            <a:ext cx="8388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Let’s share more sayings about “friends”!</a:t>
            </a:r>
          </a:p>
        </p:txBody>
      </p:sp>
    </p:spTree>
    <p:extLst>
      <p:ext uri="{BB962C8B-B14F-4D97-AF65-F5344CB8AC3E}">
        <p14:creationId xmlns:p14="http://schemas.microsoft.com/office/powerpoint/2010/main" val="37834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102678" cy="6048672"/>
          </a:xfrm>
          <a:prstGeom prst="rect">
            <a:avLst/>
          </a:prstGeom>
        </p:spPr>
      </p:pic>
      <p:pic>
        <p:nvPicPr>
          <p:cNvPr id="3" name="清晨的芬芳 (钢琴,吉他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8842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8414" y="594928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4811" y="1052736"/>
            <a:ext cx="5474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Let’s enjoy a song!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596" y="2420888"/>
            <a:ext cx="716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the song about?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9904" y="3891501"/>
            <a:ext cx="2416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Friend</a:t>
            </a:r>
            <a:endParaRPr lang="zh-CN" alt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hining Friends_cl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6396" y="587727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16891" r="1925" b="16824"/>
          <a:stretch/>
        </p:blipFill>
        <p:spPr>
          <a:xfrm>
            <a:off x="1259632" y="836714"/>
            <a:ext cx="6984776" cy="5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600563" cy="50332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5733257"/>
            <a:ext cx="6824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A friend in need is a friend indeed!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15104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/>
        </p:blipFill>
        <p:spPr>
          <a:xfrm>
            <a:off x="971600" y="1844825"/>
            <a:ext cx="7200800" cy="44741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3019" y="766393"/>
            <a:ext cx="8103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A </a:t>
            </a:r>
            <a:r>
              <a:rPr lang="en-US" altLang="zh-CN" sz="3200" b="1" dirty="0" smtClean="0"/>
              <a:t>life </a:t>
            </a:r>
            <a:r>
              <a:rPr lang="en-US" altLang="zh-CN" sz="3200" b="1" dirty="0" smtClean="0"/>
              <a:t>without a </a:t>
            </a:r>
            <a:r>
              <a:rPr lang="en-US" altLang="zh-CN" sz="3200" b="1" dirty="0" smtClean="0"/>
              <a:t>friend is a life without the sun.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73161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500" y="2132856"/>
            <a:ext cx="9968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/>
              <a:t>Please write a passage to talk about your </a:t>
            </a:r>
            <a:r>
              <a:rPr lang="en-US" altLang="zh-CN" sz="3200" b="1" dirty="0">
                <a:solidFill>
                  <a:srgbClr val="FF0000"/>
                </a:solidFill>
              </a:rPr>
              <a:t>opinion</a:t>
            </a:r>
            <a:r>
              <a:rPr lang="en-US" altLang="zh-CN" sz="3200" b="1" dirty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/>
              <a:t>Give your </a:t>
            </a:r>
            <a:r>
              <a:rPr lang="en-US" altLang="zh-CN" sz="3200" b="1" dirty="0">
                <a:solidFill>
                  <a:srgbClr val="FF0000"/>
                </a:solidFill>
              </a:rPr>
              <a:t>support</a:t>
            </a:r>
            <a:r>
              <a:rPr lang="en-US" altLang="zh-CN" sz="3200" b="1" dirty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684152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English saying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 friends is your favorite?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t="12627" r="20089" b="17849"/>
          <a:stretch/>
        </p:blipFill>
        <p:spPr>
          <a:xfrm rot="5400000">
            <a:off x="6208127" y="3868340"/>
            <a:ext cx="3110859" cy="27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0" y="1289"/>
            <a:ext cx="3366374" cy="2864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90038"/>
            <a:ext cx="3347388" cy="26679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3728" y="2967335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Cherish our friends!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5296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26563"/>
          <a:stretch/>
        </p:blipFill>
        <p:spPr>
          <a:xfrm>
            <a:off x="-5680" y="44624"/>
            <a:ext cx="3294366" cy="19819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21050" y="3501009"/>
            <a:ext cx="1252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Lily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94366" y="692696"/>
            <a:ext cx="599466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I’m funnier than Lily.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And I’m more outgoing than her.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I’m less hard-working than her.</a:t>
            </a:r>
          </a:p>
          <a:p>
            <a:pPr>
              <a:lnSpc>
                <a:spcPct val="120000"/>
              </a:lnSpc>
            </a:pPr>
            <a:endParaRPr lang="en-US" altLang="zh-CN" sz="2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I’m as friendly as Lily.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We both like music.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 like watching movies, and she likes it, too.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We enjoy reading books together.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4FD74AD-D46F-44C9-B6F5-70A3D1A7727F}"/>
              </a:ext>
            </a:extLst>
          </p:cNvPr>
          <p:cNvSpPr/>
          <p:nvPr/>
        </p:nvSpPr>
        <p:spPr>
          <a:xfrm>
            <a:off x="539552" y="1700809"/>
            <a:ext cx="8053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you talk about you and your friends?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5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610" y="84834"/>
            <a:ext cx="8359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 the 3 passages in 2b and answer:</a:t>
            </a:r>
          </a:p>
        </p:txBody>
      </p:sp>
      <p:sp>
        <p:nvSpPr>
          <p:cNvPr id="5" name="矩形 4"/>
          <p:cNvSpPr/>
          <p:nvPr/>
        </p:nvSpPr>
        <p:spPr>
          <a:xfrm>
            <a:off x="2029408" y="1148474"/>
            <a:ext cx="5278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Who are their friends?</a:t>
            </a:r>
            <a:endParaRPr lang="zh-CN" altLang="zh-CN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7338"/>
            <a:ext cx="1296144" cy="1578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82624"/>
            <a:ext cx="1704072" cy="12944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88" y="2380371"/>
            <a:ext cx="1910565" cy="13773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23356" y="3683771"/>
            <a:ext cx="791949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Jeff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3551" y="3677119"/>
            <a:ext cx="179057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Huang Lei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0313" y="3625874"/>
            <a:ext cx="1044958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Mary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9074" y="4653136"/>
            <a:ext cx="1540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2"/>
                </a:solidFill>
              </a:rPr>
              <a:t>Yuan Li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1124" y="4653136"/>
            <a:ext cx="1154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2"/>
                </a:solidFill>
              </a:rPr>
              <a:t>Larry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52293" y="4653136"/>
            <a:ext cx="1176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2"/>
                </a:solidFill>
              </a:rPr>
              <a:t>Carol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2D296EA-FA97-43EB-8232-49A9C0486301}"/>
              </a:ext>
            </a:extLst>
          </p:cNvPr>
          <p:cNvSpPr/>
          <p:nvPr/>
        </p:nvSpPr>
        <p:spPr>
          <a:xfrm>
            <a:off x="179512" y="1472498"/>
            <a:ext cx="8838982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Let’s try to find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differences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similarities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between them and their friends.</a:t>
            </a:r>
          </a:p>
        </p:txBody>
      </p:sp>
    </p:spTree>
    <p:extLst>
      <p:ext uri="{BB962C8B-B14F-4D97-AF65-F5344CB8AC3E}">
        <p14:creationId xmlns:p14="http://schemas.microsoft.com/office/powerpoint/2010/main" val="24316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097" r="54388" b="40632"/>
          <a:stretch/>
        </p:blipFill>
        <p:spPr>
          <a:xfrm>
            <a:off x="3035372" y="109374"/>
            <a:ext cx="5785100" cy="5983922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117289" y="4005064"/>
            <a:ext cx="717002" cy="417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7548" y="3933056"/>
            <a:ext cx="4039264" cy="493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99505" y="3564632"/>
            <a:ext cx="4656374" cy="417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7504" y="1428214"/>
            <a:ext cx="2312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differences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9512" y="3399356"/>
            <a:ext cx="228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similarities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656B789F-6DB1-4914-A609-D3F9D95E9A41}"/>
              </a:ext>
            </a:extLst>
          </p:cNvPr>
          <p:cNvSpPr/>
          <p:nvPr/>
        </p:nvSpPr>
        <p:spPr>
          <a:xfrm>
            <a:off x="107505" y="3429000"/>
            <a:ext cx="2312940" cy="616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251521" y="1988840"/>
            <a:ext cx="2016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6702214" y="1417924"/>
            <a:ext cx="170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5569976" y="1844824"/>
            <a:ext cx="2488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5530235" y="2276872"/>
            <a:ext cx="2137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5569976" y="3540896"/>
            <a:ext cx="2713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15F1DB0F-8A5D-4DFF-9BD9-033BC9B847BE}"/>
              </a:ext>
            </a:extLst>
          </p:cNvPr>
          <p:cNvCxnSpPr/>
          <p:nvPr/>
        </p:nvCxnSpPr>
        <p:spPr>
          <a:xfrm>
            <a:off x="3117289" y="3909320"/>
            <a:ext cx="829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28979"/>
              </p:ext>
            </p:extLst>
          </p:nvPr>
        </p:nvGraphicFramePr>
        <p:xfrm>
          <a:off x="1668211" y="5085184"/>
          <a:ext cx="7368285" cy="154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8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2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8078">
                <a:tc>
                  <a:txBody>
                    <a:bodyPr/>
                    <a:lstStyle/>
                    <a:p>
                      <a:pPr algn="l"/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/>
                        <a:t>Differences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/>
                        <a:t>Similarities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4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/>
                        <a:t>Jeff Green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b="1" dirty="0" smtClean="0"/>
                        <a:t>quiet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b="1" dirty="0" smtClean="0"/>
                        <a:t>enjoy studying together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6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/>
                        <a:t>Yuan Li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25" grpId="0"/>
      <p:bldP spid="2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7" t="5193" r="2995" b="42907"/>
          <a:stretch/>
        </p:blipFill>
        <p:spPr>
          <a:xfrm>
            <a:off x="89502" y="-17512"/>
            <a:ext cx="3599892" cy="355137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78890"/>
              </p:ext>
            </p:extLst>
          </p:nvPr>
        </p:nvGraphicFramePr>
        <p:xfrm>
          <a:off x="197514" y="3717032"/>
          <a:ext cx="415846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457"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Differences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Similarities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Huang Lei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Larry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62471" r="11431" b="4032"/>
          <a:stretch/>
        </p:blipFill>
        <p:spPr>
          <a:xfrm>
            <a:off x="3851920" y="178857"/>
            <a:ext cx="5292080" cy="317813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2471"/>
              </p:ext>
            </p:extLst>
          </p:nvPr>
        </p:nvGraphicFramePr>
        <p:xfrm>
          <a:off x="4409982" y="3717033"/>
          <a:ext cx="4626514" cy="244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5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0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6693"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Differences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Similarities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3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Mary Smith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Carol</a:t>
                      </a:r>
                      <a:endParaRPr lang="zh-CN" alt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7" t="5193" r="2995" b="42907"/>
          <a:stretch/>
        </p:blipFill>
        <p:spPr>
          <a:xfrm>
            <a:off x="89502" y="-17512"/>
            <a:ext cx="4325756" cy="3662536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43320"/>
              </p:ext>
            </p:extLst>
          </p:nvPr>
        </p:nvGraphicFramePr>
        <p:xfrm>
          <a:off x="2051721" y="3821049"/>
          <a:ext cx="6858762" cy="27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815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Differences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Similarities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0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Huang Lei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1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Larry</a:t>
                      </a:r>
                      <a:endParaRPr lang="zh-CN" altLang="en-US" sz="2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851920" y="4655915"/>
            <a:ext cx="248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gets better grades</a:t>
            </a:r>
          </a:p>
        </p:txBody>
      </p:sp>
      <p:sp>
        <p:nvSpPr>
          <p:cNvPr id="7" name="矩形 6"/>
          <p:cNvSpPr/>
          <p:nvPr/>
        </p:nvSpPr>
        <p:spPr>
          <a:xfrm>
            <a:off x="3851920" y="5375995"/>
            <a:ext cx="28600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taller, more outgoing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plays tennis better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less hard-working</a:t>
            </a:r>
          </a:p>
        </p:txBody>
      </p:sp>
      <p:sp>
        <p:nvSpPr>
          <p:cNvPr id="8" name="矩形 7"/>
          <p:cNvSpPr/>
          <p:nvPr/>
        </p:nvSpPr>
        <p:spPr>
          <a:xfrm>
            <a:off x="6800498" y="5105606"/>
            <a:ext cx="2163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both like sports</a:t>
            </a:r>
          </a:p>
        </p:txBody>
      </p:sp>
    </p:spTree>
    <p:extLst>
      <p:ext uri="{BB962C8B-B14F-4D97-AF65-F5344CB8AC3E}">
        <p14:creationId xmlns:p14="http://schemas.microsoft.com/office/powerpoint/2010/main" val="8479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451</Words>
  <Application>Microsoft Office PowerPoint</Application>
  <PresentationFormat>全屏显示(4:3)</PresentationFormat>
  <Paragraphs>128</Paragraphs>
  <Slides>25</Slides>
  <Notes>7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linxia chen</dc:creator>
  <cp:lastModifiedBy>linxia chen</cp:lastModifiedBy>
  <cp:revision>154</cp:revision>
  <dcterms:created xsi:type="dcterms:W3CDTF">2017-08-14T08:47:26Z</dcterms:created>
  <dcterms:modified xsi:type="dcterms:W3CDTF">2017-11-28T14:24:17Z</dcterms:modified>
</cp:coreProperties>
</file>